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705" r:id="rId2"/>
    <p:sldMasterId id="2147483693" r:id="rId3"/>
  </p:sldMasterIdLst>
  <p:notesMasterIdLst>
    <p:notesMasterId r:id="rId29"/>
  </p:notesMasterIdLst>
  <p:sldIdLst>
    <p:sldId id="273" r:id="rId4"/>
    <p:sldId id="258" r:id="rId5"/>
    <p:sldId id="279" r:id="rId6"/>
    <p:sldId id="314" r:id="rId7"/>
    <p:sldId id="285" r:id="rId8"/>
    <p:sldId id="317" r:id="rId9"/>
    <p:sldId id="318" r:id="rId10"/>
    <p:sldId id="283" r:id="rId11"/>
    <p:sldId id="319" r:id="rId12"/>
    <p:sldId id="320" r:id="rId13"/>
    <p:sldId id="322" r:id="rId14"/>
    <p:sldId id="321" r:id="rId15"/>
    <p:sldId id="323" r:id="rId16"/>
    <p:sldId id="266" r:id="rId17"/>
    <p:sldId id="264" r:id="rId18"/>
    <p:sldId id="324" r:id="rId19"/>
    <p:sldId id="286" r:id="rId20"/>
    <p:sldId id="256" r:id="rId21"/>
    <p:sldId id="312" r:id="rId22"/>
    <p:sldId id="262" r:id="rId23"/>
    <p:sldId id="265" r:id="rId24"/>
    <p:sldId id="287" r:id="rId25"/>
    <p:sldId id="315" r:id="rId26"/>
    <p:sldId id="268" r:id="rId27"/>
    <p:sldId id="291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00"/>
    <a:srgbClr val="82CCE9"/>
    <a:srgbClr val="196B24"/>
    <a:srgbClr val="993300"/>
    <a:srgbClr val="66FF99"/>
    <a:srgbClr val="990000"/>
    <a:srgbClr val="FF99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876DE7-E490-4426-9151-4DCB514DB323}">
  <a:tblStyle styleId="{48876DE7-E490-4426-9151-4DCB514DB3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8" autoAdjust="0"/>
  </p:normalViewPr>
  <p:slideViewPr>
    <p:cSldViewPr snapToGrid="0">
      <p:cViewPr varScale="1">
        <p:scale>
          <a:sx n="105" d="100"/>
          <a:sy n="105" d="100"/>
        </p:scale>
        <p:origin x="8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F6B79-0B8E-4A72-91ED-CC820220EAC8}" type="doc">
      <dgm:prSet loTypeId="urn:microsoft.com/office/officeart/2005/8/layout/cycle5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A381DF1B-A5C2-4621-BD49-F63AABC24D62}">
      <dgm:prSet phldrT="[Tes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Epi- behavioral model</a:t>
          </a:r>
        </a:p>
      </dgm:t>
    </dgm:pt>
    <dgm:pt modelId="{C1CECE18-8A8A-4D3A-9A1E-FA1E9383BEEA}" type="parTrans" cxnId="{0A915D59-AB01-4E40-BF6E-F461D90BB5A7}">
      <dgm:prSet/>
      <dgm:spPr/>
      <dgm:t>
        <a:bodyPr/>
        <a:lstStyle/>
        <a:p>
          <a:endParaRPr lang="en-US"/>
        </a:p>
      </dgm:t>
    </dgm:pt>
    <dgm:pt modelId="{CA8914C7-394A-4F16-BA80-33D1DC33C14C}" type="sibTrans" cxnId="{0A915D59-AB01-4E40-BF6E-F461D90BB5A7}">
      <dgm:prSet/>
      <dgm:spPr>
        <a:ln w="190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DF639AB-5379-415D-9536-6E39A89E9277}">
      <dgm:prSet phldrT="[Testo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Epi-behavioral data</a:t>
          </a:r>
        </a:p>
      </dgm:t>
    </dgm:pt>
    <dgm:pt modelId="{35ACAC78-0C20-4CB0-8117-4A7AAE1810EA}" type="sibTrans" cxnId="{E1CB266B-32B5-4C73-8111-D08661192F54}">
      <dgm:prSet/>
      <dgm:spPr>
        <a:ln w="19050"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9B936138-AE8F-4A67-878D-21F16E3895E6}" type="parTrans" cxnId="{E1CB266B-32B5-4C73-8111-D08661192F54}">
      <dgm:prSet/>
      <dgm:spPr/>
      <dgm:t>
        <a:bodyPr/>
        <a:lstStyle/>
        <a:p>
          <a:endParaRPr lang="en-US"/>
        </a:p>
      </dgm:t>
    </dgm:pt>
    <dgm:pt modelId="{73F5B96F-C84B-4C62-BC43-11C4E52CA259}" type="pres">
      <dgm:prSet presAssocID="{D40F6B79-0B8E-4A72-91ED-CC820220EAC8}" presName="cycle" presStyleCnt="0">
        <dgm:presLayoutVars>
          <dgm:dir/>
          <dgm:resizeHandles val="exact"/>
        </dgm:presLayoutVars>
      </dgm:prSet>
      <dgm:spPr/>
    </dgm:pt>
    <dgm:pt modelId="{83F63E60-99FF-480A-9314-E77BEF1160E3}" type="pres">
      <dgm:prSet presAssocID="{DDF639AB-5379-415D-9536-6E39A89E9277}" presName="node" presStyleLbl="node1" presStyleIdx="0" presStyleCnt="2">
        <dgm:presLayoutVars>
          <dgm:bulletEnabled val="1"/>
        </dgm:presLayoutVars>
      </dgm:prSet>
      <dgm:spPr/>
    </dgm:pt>
    <dgm:pt modelId="{AE0A3290-580A-487F-BEAA-CC66DDC44878}" type="pres">
      <dgm:prSet presAssocID="{DDF639AB-5379-415D-9536-6E39A89E9277}" presName="spNode" presStyleCnt="0"/>
      <dgm:spPr/>
    </dgm:pt>
    <dgm:pt modelId="{FC3DA4BB-E900-4408-893C-28493B6A222E}" type="pres">
      <dgm:prSet presAssocID="{35ACAC78-0C20-4CB0-8117-4A7AAE1810EA}" presName="sibTrans" presStyleLbl="sibTrans1D1" presStyleIdx="0" presStyleCnt="2"/>
      <dgm:spPr/>
    </dgm:pt>
    <dgm:pt modelId="{AE97782E-B44B-425F-91EB-8E6F4735337E}" type="pres">
      <dgm:prSet presAssocID="{A381DF1B-A5C2-4621-BD49-F63AABC24D62}" presName="node" presStyleLbl="node1" presStyleIdx="1" presStyleCnt="2">
        <dgm:presLayoutVars>
          <dgm:bulletEnabled val="1"/>
        </dgm:presLayoutVars>
      </dgm:prSet>
      <dgm:spPr/>
    </dgm:pt>
    <dgm:pt modelId="{11E27561-327E-4A44-BB37-8F79832D808D}" type="pres">
      <dgm:prSet presAssocID="{A381DF1B-A5C2-4621-BD49-F63AABC24D62}" presName="spNode" presStyleCnt="0"/>
      <dgm:spPr/>
    </dgm:pt>
    <dgm:pt modelId="{9950E87A-0741-4352-9450-0E8141F46576}" type="pres">
      <dgm:prSet presAssocID="{CA8914C7-394A-4F16-BA80-33D1DC33C14C}" presName="sibTrans" presStyleLbl="sibTrans1D1" presStyleIdx="1" presStyleCnt="2"/>
      <dgm:spPr/>
    </dgm:pt>
  </dgm:ptLst>
  <dgm:cxnLst>
    <dgm:cxn modelId="{009E2F17-572C-494D-AA4E-BF26C03A31EC}" type="presOf" srcId="{35ACAC78-0C20-4CB0-8117-4A7AAE1810EA}" destId="{FC3DA4BB-E900-4408-893C-28493B6A222E}" srcOrd="0" destOrd="0" presId="urn:microsoft.com/office/officeart/2005/8/layout/cycle5"/>
    <dgm:cxn modelId="{B306002B-8942-4225-8BA5-F14606F3820C}" type="presOf" srcId="{A381DF1B-A5C2-4621-BD49-F63AABC24D62}" destId="{AE97782E-B44B-425F-91EB-8E6F4735337E}" srcOrd="0" destOrd="0" presId="urn:microsoft.com/office/officeart/2005/8/layout/cycle5"/>
    <dgm:cxn modelId="{D9DA2A2D-9EA1-463B-8F3B-C0011FE90F28}" type="presOf" srcId="{D40F6B79-0B8E-4A72-91ED-CC820220EAC8}" destId="{73F5B96F-C84B-4C62-BC43-11C4E52CA259}" srcOrd="0" destOrd="0" presId="urn:microsoft.com/office/officeart/2005/8/layout/cycle5"/>
    <dgm:cxn modelId="{522B4B5B-0F69-48FD-A4C7-E89AFC2C8F0D}" type="presOf" srcId="{CA8914C7-394A-4F16-BA80-33D1DC33C14C}" destId="{9950E87A-0741-4352-9450-0E8141F46576}" srcOrd="0" destOrd="0" presId="urn:microsoft.com/office/officeart/2005/8/layout/cycle5"/>
    <dgm:cxn modelId="{E1CB266B-32B5-4C73-8111-D08661192F54}" srcId="{D40F6B79-0B8E-4A72-91ED-CC820220EAC8}" destId="{DDF639AB-5379-415D-9536-6E39A89E9277}" srcOrd="0" destOrd="0" parTransId="{9B936138-AE8F-4A67-878D-21F16E3895E6}" sibTransId="{35ACAC78-0C20-4CB0-8117-4A7AAE1810EA}"/>
    <dgm:cxn modelId="{0A915D59-AB01-4E40-BF6E-F461D90BB5A7}" srcId="{D40F6B79-0B8E-4A72-91ED-CC820220EAC8}" destId="{A381DF1B-A5C2-4621-BD49-F63AABC24D62}" srcOrd="1" destOrd="0" parTransId="{C1CECE18-8A8A-4D3A-9A1E-FA1E9383BEEA}" sibTransId="{CA8914C7-394A-4F16-BA80-33D1DC33C14C}"/>
    <dgm:cxn modelId="{01E3D1BB-6B1A-4B45-AD1B-8B3FB022E939}" type="presOf" srcId="{DDF639AB-5379-415D-9536-6E39A89E9277}" destId="{83F63E60-99FF-480A-9314-E77BEF1160E3}" srcOrd="0" destOrd="0" presId="urn:microsoft.com/office/officeart/2005/8/layout/cycle5"/>
    <dgm:cxn modelId="{F064199F-0574-4953-821F-6EDCF6EDBE68}" type="presParOf" srcId="{73F5B96F-C84B-4C62-BC43-11C4E52CA259}" destId="{83F63E60-99FF-480A-9314-E77BEF1160E3}" srcOrd="0" destOrd="0" presId="urn:microsoft.com/office/officeart/2005/8/layout/cycle5"/>
    <dgm:cxn modelId="{E381F51F-E5F0-49CE-A5DE-3C1FE5627053}" type="presParOf" srcId="{73F5B96F-C84B-4C62-BC43-11C4E52CA259}" destId="{AE0A3290-580A-487F-BEAA-CC66DDC44878}" srcOrd="1" destOrd="0" presId="urn:microsoft.com/office/officeart/2005/8/layout/cycle5"/>
    <dgm:cxn modelId="{2F21AF2D-FD5C-4821-B158-806096B1DA97}" type="presParOf" srcId="{73F5B96F-C84B-4C62-BC43-11C4E52CA259}" destId="{FC3DA4BB-E900-4408-893C-28493B6A222E}" srcOrd="2" destOrd="0" presId="urn:microsoft.com/office/officeart/2005/8/layout/cycle5"/>
    <dgm:cxn modelId="{31CAB53D-5BA5-4B27-AF57-3332CC4B3A4D}" type="presParOf" srcId="{73F5B96F-C84B-4C62-BC43-11C4E52CA259}" destId="{AE97782E-B44B-425F-91EB-8E6F4735337E}" srcOrd="3" destOrd="0" presId="urn:microsoft.com/office/officeart/2005/8/layout/cycle5"/>
    <dgm:cxn modelId="{6D35E6AD-5687-4134-86B7-FC90E1511042}" type="presParOf" srcId="{73F5B96F-C84B-4C62-BC43-11C4E52CA259}" destId="{11E27561-327E-4A44-BB37-8F79832D808D}" srcOrd="4" destOrd="0" presId="urn:microsoft.com/office/officeart/2005/8/layout/cycle5"/>
    <dgm:cxn modelId="{38165737-6BE8-41A0-A837-6BAB42F10062}" type="presParOf" srcId="{73F5B96F-C84B-4C62-BC43-11C4E52CA259}" destId="{9950E87A-0741-4352-9450-0E8141F46576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AABCB-222D-4ED1-BC10-3BBFBB971B0C}" type="doc">
      <dgm:prSet loTypeId="urn:microsoft.com/office/officeart/2005/8/layout/venn2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547D04C-430A-4A2E-8BD6-3402C2D9211C}">
      <dgm:prSet phldrT="[Testo]" custT="1"/>
      <dgm:spPr>
        <a:solidFill>
          <a:schemeClr val="accent1"/>
        </a:solidFill>
      </dgm:spPr>
      <dgm:t>
        <a:bodyPr/>
        <a:lstStyle/>
        <a:p>
          <a:r>
            <a:rPr lang="en-US" sz="2000" dirty="0"/>
            <a:t>Continent</a:t>
          </a:r>
        </a:p>
      </dgm:t>
    </dgm:pt>
    <dgm:pt modelId="{B205611E-83E6-4356-9B81-B879CFB82C3A}" type="parTrans" cxnId="{BD5D2438-A836-4DC7-AFFC-B8C19B1DFFAE}">
      <dgm:prSet/>
      <dgm:spPr/>
      <dgm:t>
        <a:bodyPr/>
        <a:lstStyle/>
        <a:p>
          <a:endParaRPr lang="en-US"/>
        </a:p>
      </dgm:t>
    </dgm:pt>
    <dgm:pt modelId="{A2B43D5C-35A6-47D5-9D32-181D3B7C0D99}" type="sibTrans" cxnId="{BD5D2438-A836-4DC7-AFFC-B8C19B1DFFAE}">
      <dgm:prSet/>
      <dgm:spPr/>
      <dgm:t>
        <a:bodyPr/>
        <a:lstStyle/>
        <a:p>
          <a:endParaRPr lang="en-US"/>
        </a:p>
      </dgm:t>
    </dgm:pt>
    <dgm:pt modelId="{F9835CD0-869F-4E3B-B5F3-93604A0ED0BA}">
      <dgm:prSet phldrT="[Testo]" custT="1"/>
      <dgm:spPr>
        <a:solidFill>
          <a:schemeClr val="tx2">
            <a:lumMod val="90000"/>
          </a:schemeClr>
        </a:solidFill>
      </dgm:spPr>
      <dgm:t>
        <a:bodyPr/>
        <a:lstStyle/>
        <a:p>
          <a:r>
            <a:rPr lang="en-US" sz="2000" dirty="0"/>
            <a:t>City</a:t>
          </a:r>
        </a:p>
      </dgm:t>
    </dgm:pt>
    <dgm:pt modelId="{B9638785-B147-44ED-BFCE-9F862C2B8D13}" type="parTrans" cxnId="{49920B14-E250-4925-9711-1DA5310AB920}">
      <dgm:prSet/>
      <dgm:spPr/>
      <dgm:t>
        <a:bodyPr/>
        <a:lstStyle/>
        <a:p>
          <a:endParaRPr lang="en-US"/>
        </a:p>
      </dgm:t>
    </dgm:pt>
    <dgm:pt modelId="{06CDBDFC-A976-469B-BA5A-036162BA8487}" type="sibTrans" cxnId="{49920B14-E250-4925-9711-1DA5310AB920}">
      <dgm:prSet/>
      <dgm:spPr/>
      <dgm:t>
        <a:bodyPr/>
        <a:lstStyle/>
        <a:p>
          <a:endParaRPr lang="en-US"/>
        </a:p>
      </dgm:t>
    </dgm:pt>
    <dgm:pt modelId="{7AEFF026-E10E-4CDA-B4F3-DCAD329C54B3}">
      <dgm:prSet phldrT="[Testo]" custT="1"/>
      <dgm:spPr>
        <a:solidFill>
          <a:schemeClr val="bg2"/>
        </a:solidFill>
      </dgm:spPr>
      <dgm:t>
        <a:bodyPr/>
        <a:lstStyle/>
        <a:p>
          <a:r>
            <a:rPr lang="en-US" sz="2000" dirty="0"/>
            <a:t>House</a:t>
          </a:r>
        </a:p>
      </dgm:t>
    </dgm:pt>
    <dgm:pt modelId="{509059FB-0CE1-4CF7-968D-74839CFFB39F}" type="parTrans" cxnId="{CC5A5DE9-82D6-46E7-9D84-5C3F5CF302C0}">
      <dgm:prSet/>
      <dgm:spPr/>
      <dgm:t>
        <a:bodyPr/>
        <a:lstStyle/>
        <a:p>
          <a:endParaRPr lang="en-US"/>
        </a:p>
      </dgm:t>
    </dgm:pt>
    <dgm:pt modelId="{CF539E34-66F4-4650-9AA3-E8DA9E4E9567}" type="sibTrans" cxnId="{CC5A5DE9-82D6-46E7-9D84-5C3F5CF302C0}">
      <dgm:prSet/>
      <dgm:spPr/>
      <dgm:t>
        <a:bodyPr/>
        <a:lstStyle/>
        <a:p>
          <a:endParaRPr lang="en-US"/>
        </a:p>
      </dgm:t>
    </dgm:pt>
    <dgm:pt modelId="{9FEC2C75-1A16-4AAC-9A2A-EDB332B2600E}">
      <dgm:prSet phldrT="[Testo]" custT="1"/>
      <dgm:spPr>
        <a:solidFill>
          <a:srgbClr val="66FF99"/>
        </a:solidFill>
      </dgm:spPr>
      <dgm:t>
        <a:bodyPr/>
        <a:lstStyle/>
        <a:p>
          <a:r>
            <a:rPr lang="en-US" sz="2000" dirty="0"/>
            <a:t>Country</a:t>
          </a:r>
        </a:p>
      </dgm:t>
    </dgm:pt>
    <dgm:pt modelId="{921977D8-E245-4D38-985A-929F4B7B81FD}" type="sibTrans" cxnId="{35473473-CCC7-480D-B35C-1D33A1E9EDE0}">
      <dgm:prSet/>
      <dgm:spPr/>
      <dgm:t>
        <a:bodyPr/>
        <a:lstStyle/>
        <a:p>
          <a:endParaRPr lang="en-US"/>
        </a:p>
      </dgm:t>
    </dgm:pt>
    <dgm:pt modelId="{468FFEE4-24B0-4019-B880-448F60D0CC6F}" type="parTrans" cxnId="{35473473-CCC7-480D-B35C-1D33A1E9EDE0}">
      <dgm:prSet/>
      <dgm:spPr/>
      <dgm:t>
        <a:bodyPr/>
        <a:lstStyle/>
        <a:p>
          <a:endParaRPr lang="en-US"/>
        </a:p>
      </dgm:t>
    </dgm:pt>
    <dgm:pt modelId="{2941404D-D52C-4CA6-A455-6A3BC150E4E1}" type="pres">
      <dgm:prSet presAssocID="{9DAAABCB-222D-4ED1-BC10-3BBFBB971B0C}" presName="Name0" presStyleCnt="0">
        <dgm:presLayoutVars>
          <dgm:chMax val="7"/>
          <dgm:resizeHandles val="exact"/>
        </dgm:presLayoutVars>
      </dgm:prSet>
      <dgm:spPr/>
    </dgm:pt>
    <dgm:pt modelId="{3AC8E7B9-3255-4974-A55D-5C4933D4FAE0}" type="pres">
      <dgm:prSet presAssocID="{9DAAABCB-222D-4ED1-BC10-3BBFBB971B0C}" presName="comp1" presStyleCnt="0"/>
      <dgm:spPr/>
    </dgm:pt>
    <dgm:pt modelId="{C45FB471-6D02-4244-AE75-D127F2CEB4C7}" type="pres">
      <dgm:prSet presAssocID="{9DAAABCB-222D-4ED1-BC10-3BBFBB971B0C}" presName="circle1" presStyleLbl="node1" presStyleIdx="0" presStyleCnt="4" custScaleX="124899"/>
      <dgm:spPr/>
    </dgm:pt>
    <dgm:pt modelId="{1997AA4C-42BA-49F4-AF9C-9E3700A6486C}" type="pres">
      <dgm:prSet presAssocID="{9DAAABCB-222D-4ED1-BC10-3BBFBB971B0C}" presName="c1text" presStyleLbl="node1" presStyleIdx="0" presStyleCnt="4">
        <dgm:presLayoutVars>
          <dgm:bulletEnabled val="1"/>
        </dgm:presLayoutVars>
      </dgm:prSet>
      <dgm:spPr/>
    </dgm:pt>
    <dgm:pt modelId="{9EF57C6B-DA29-4D34-9930-2B5B2F63D3ED}" type="pres">
      <dgm:prSet presAssocID="{9DAAABCB-222D-4ED1-BC10-3BBFBB971B0C}" presName="comp2" presStyleCnt="0"/>
      <dgm:spPr/>
    </dgm:pt>
    <dgm:pt modelId="{60AF6517-6E5A-4815-BD2A-4FF98E2C7016}" type="pres">
      <dgm:prSet presAssocID="{9DAAABCB-222D-4ED1-BC10-3BBFBB971B0C}" presName="circle2" presStyleLbl="node1" presStyleIdx="1" presStyleCnt="4" custScaleX="109261"/>
      <dgm:spPr/>
    </dgm:pt>
    <dgm:pt modelId="{AEABBB1D-A341-4A00-ABA7-2D769D507316}" type="pres">
      <dgm:prSet presAssocID="{9DAAABCB-222D-4ED1-BC10-3BBFBB971B0C}" presName="c2text" presStyleLbl="node1" presStyleIdx="1" presStyleCnt="4">
        <dgm:presLayoutVars>
          <dgm:bulletEnabled val="1"/>
        </dgm:presLayoutVars>
      </dgm:prSet>
      <dgm:spPr/>
    </dgm:pt>
    <dgm:pt modelId="{58933918-EEED-4792-B014-39626EE94BF3}" type="pres">
      <dgm:prSet presAssocID="{9DAAABCB-222D-4ED1-BC10-3BBFBB971B0C}" presName="comp3" presStyleCnt="0"/>
      <dgm:spPr/>
    </dgm:pt>
    <dgm:pt modelId="{6B032E69-AFF1-4ABF-B448-06B0F81D2C6B}" type="pres">
      <dgm:prSet presAssocID="{9DAAABCB-222D-4ED1-BC10-3BBFBB971B0C}" presName="circle3" presStyleLbl="node1" presStyleIdx="2" presStyleCnt="4"/>
      <dgm:spPr/>
    </dgm:pt>
    <dgm:pt modelId="{C1F98A8A-278D-4A86-BBD7-794BED3C6F5C}" type="pres">
      <dgm:prSet presAssocID="{9DAAABCB-222D-4ED1-BC10-3BBFBB971B0C}" presName="c3text" presStyleLbl="node1" presStyleIdx="2" presStyleCnt="4">
        <dgm:presLayoutVars>
          <dgm:bulletEnabled val="1"/>
        </dgm:presLayoutVars>
      </dgm:prSet>
      <dgm:spPr/>
    </dgm:pt>
    <dgm:pt modelId="{56AC002E-F2D7-4523-9AFA-CA647F0B1989}" type="pres">
      <dgm:prSet presAssocID="{9DAAABCB-222D-4ED1-BC10-3BBFBB971B0C}" presName="comp4" presStyleCnt="0"/>
      <dgm:spPr/>
    </dgm:pt>
    <dgm:pt modelId="{7C5779F1-121C-4840-90C6-4120A2DFFC16}" type="pres">
      <dgm:prSet presAssocID="{9DAAABCB-222D-4ED1-BC10-3BBFBB971B0C}" presName="circle4" presStyleLbl="node1" presStyleIdx="3" presStyleCnt="4"/>
      <dgm:spPr/>
    </dgm:pt>
    <dgm:pt modelId="{64C132CA-B6D5-45E7-81A0-8766F501DC86}" type="pres">
      <dgm:prSet presAssocID="{9DAAABCB-222D-4ED1-BC10-3BBFBB971B0C}" presName="c4text" presStyleLbl="node1" presStyleIdx="3" presStyleCnt="4">
        <dgm:presLayoutVars>
          <dgm:bulletEnabled val="1"/>
        </dgm:presLayoutVars>
      </dgm:prSet>
      <dgm:spPr/>
    </dgm:pt>
  </dgm:ptLst>
  <dgm:cxnLst>
    <dgm:cxn modelId="{49920B14-E250-4925-9711-1DA5310AB920}" srcId="{9DAAABCB-222D-4ED1-BC10-3BBFBB971B0C}" destId="{F9835CD0-869F-4E3B-B5F3-93604A0ED0BA}" srcOrd="2" destOrd="0" parTransId="{B9638785-B147-44ED-BFCE-9F862C2B8D13}" sibTransId="{06CDBDFC-A976-469B-BA5A-036162BA8487}"/>
    <dgm:cxn modelId="{9E096F24-26A6-4DD2-B2EB-C7F63D739086}" type="presOf" srcId="{F9835CD0-869F-4E3B-B5F3-93604A0ED0BA}" destId="{6B032E69-AFF1-4ABF-B448-06B0F81D2C6B}" srcOrd="0" destOrd="0" presId="urn:microsoft.com/office/officeart/2005/8/layout/venn2"/>
    <dgm:cxn modelId="{9108A625-5125-406E-93F6-32BB9614D903}" type="presOf" srcId="{7AEFF026-E10E-4CDA-B4F3-DCAD329C54B3}" destId="{64C132CA-B6D5-45E7-81A0-8766F501DC86}" srcOrd="1" destOrd="0" presId="urn:microsoft.com/office/officeart/2005/8/layout/venn2"/>
    <dgm:cxn modelId="{C137E237-6156-42EA-842E-A5DDCF7F2C38}" type="presOf" srcId="{9DAAABCB-222D-4ED1-BC10-3BBFBB971B0C}" destId="{2941404D-D52C-4CA6-A455-6A3BC150E4E1}" srcOrd="0" destOrd="0" presId="urn:microsoft.com/office/officeart/2005/8/layout/venn2"/>
    <dgm:cxn modelId="{BD5D2438-A836-4DC7-AFFC-B8C19B1DFFAE}" srcId="{9DAAABCB-222D-4ED1-BC10-3BBFBB971B0C}" destId="{6547D04C-430A-4A2E-8BD6-3402C2D9211C}" srcOrd="0" destOrd="0" parTransId="{B205611E-83E6-4356-9B81-B879CFB82C3A}" sibTransId="{A2B43D5C-35A6-47D5-9D32-181D3B7C0D99}"/>
    <dgm:cxn modelId="{35473473-CCC7-480D-B35C-1D33A1E9EDE0}" srcId="{9DAAABCB-222D-4ED1-BC10-3BBFBB971B0C}" destId="{9FEC2C75-1A16-4AAC-9A2A-EDB332B2600E}" srcOrd="1" destOrd="0" parTransId="{468FFEE4-24B0-4019-B880-448F60D0CC6F}" sibTransId="{921977D8-E245-4D38-985A-929F4B7B81FD}"/>
    <dgm:cxn modelId="{AF24E897-682A-496F-9329-C722A594B4D8}" type="presOf" srcId="{7AEFF026-E10E-4CDA-B4F3-DCAD329C54B3}" destId="{7C5779F1-121C-4840-90C6-4120A2DFFC16}" srcOrd="0" destOrd="0" presId="urn:microsoft.com/office/officeart/2005/8/layout/venn2"/>
    <dgm:cxn modelId="{7DC9B0A6-787F-4200-BF3E-8E2162BF957D}" type="presOf" srcId="{6547D04C-430A-4A2E-8BD6-3402C2D9211C}" destId="{C45FB471-6D02-4244-AE75-D127F2CEB4C7}" srcOrd="0" destOrd="0" presId="urn:microsoft.com/office/officeart/2005/8/layout/venn2"/>
    <dgm:cxn modelId="{666319B1-E480-45BD-9BB8-26953CBB599A}" type="presOf" srcId="{9FEC2C75-1A16-4AAC-9A2A-EDB332B2600E}" destId="{60AF6517-6E5A-4815-BD2A-4FF98E2C7016}" srcOrd="0" destOrd="0" presId="urn:microsoft.com/office/officeart/2005/8/layout/venn2"/>
    <dgm:cxn modelId="{CAD81DB4-698C-4FAF-BB35-64797BB5D08A}" type="presOf" srcId="{9FEC2C75-1A16-4AAC-9A2A-EDB332B2600E}" destId="{AEABBB1D-A341-4A00-ABA7-2D769D507316}" srcOrd="1" destOrd="0" presId="urn:microsoft.com/office/officeart/2005/8/layout/venn2"/>
    <dgm:cxn modelId="{D174A5B6-F6D0-416F-A763-76EBB6C1F33E}" type="presOf" srcId="{F9835CD0-869F-4E3B-B5F3-93604A0ED0BA}" destId="{C1F98A8A-278D-4A86-BBD7-794BED3C6F5C}" srcOrd="1" destOrd="0" presId="urn:microsoft.com/office/officeart/2005/8/layout/venn2"/>
    <dgm:cxn modelId="{50188EC3-F97E-45D7-8DAC-0197142F219C}" type="presOf" srcId="{6547D04C-430A-4A2E-8BD6-3402C2D9211C}" destId="{1997AA4C-42BA-49F4-AF9C-9E3700A6486C}" srcOrd="1" destOrd="0" presId="urn:microsoft.com/office/officeart/2005/8/layout/venn2"/>
    <dgm:cxn modelId="{CC5A5DE9-82D6-46E7-9D84-5C3F5CF302C0}" srcId="{9DAAABCB-222D-4ED1-BC10-3BBFBB971B0C}" destId="{7AEFF026-E10E-4CDA-B4F3-DCAD329C54B3}" srcOrd="3" destOrd="0" parTransId="{509059FB-0CE1-4CF7-968D-74839CFFB39F}" sibTransId="{CF539E34-66F4-4650-9AA3-E8DA9E4E9567}"/>
    <dgm:cxn modelId="{3CC3D26A-6891-46A5-A2B1-0B72ED3507AC}" type="presParOf" srcId="{2941404D-D52C-4CA6-A455-6A3BC150E4E1}" destId="{3AC8E7B9-3255-4974-A55D-5C4933D4FAE0}" srcOrd="0" destOrd="0" presId="urn:microsoft.com/office/officeart/2005/8/layout/venn2"/>
    <dgm:cxn modelId="{84F983F8-FF84-4FAC-995F-5BBD044EFABB}" type="presParOf" srcId="{3AC8E7B9-3255-4974-A55D-5C4933D4FAE0}" destId="{C45FB471-6D02-4244-AE75-D127F2CEB4C7}" srcOrd="0" destOrd="0" presId="urn:microsoft.com/office/officeart/2005/8/layout/venn2"/>
    <dgm:cxn modelId="{14C4BAD0-1156-47BE-8879-DA80A93E3911}" type="presParOf" srcId="{3AC8E7B9-3255-4974-A55D-5C4933D4FAE0}" destId="{1997AA4C-42BA-49F4-AF9C-9E3700A6486C}" srcOrd="1" destOrd="0" presId="urn:microsoft.com/office/officeart/2005/8/layout/venn2"/>
    <dgm:cxn modelId="{20EA4EDE-C243-4B65-9E16-479367592770}" type="presParOf" srcId="{2941404D-D52C-4CA6-A455-6A3BC150E4E1}" destId="{9EF57C6B-DA29-4D34-9930-2B5B2F63D3ED}" srcOrd="1" destOrd="0" presId="urn:microsoft.com/office/officeart/2005/8/layout/venn2"/>
    <dgm:cxn modelId="{23275F32-1EFF-4674-93A8-08652906B083}" type="presParOf" srcId="{9EF57C6B-DA29-4D34-9930-2B5B2F63D3ED}" destId="{60AF6517-6E5A-4815-BD2A-4FF98E2C7016}" srcOrd="0" destOrd="0" presId="urn:microsoft.com/office/officeart/2005/8/layout/venn2"/>
    <dgm:cxn modelId="{E6DFC873-C4AA-4F48-AFC7-59B0C2870002}" type="presParOf" srcId="{9EF57C6B-DA29-4D34-9930-2B5B2F63D3ED}" destId="{AEABBB1D-A341-4A00-ABA7-2D769D507316}" srcOrd="1" destOrd="0" presId="urn:microsoft.com/office/officeart/2005/8/layout/venn2"/>
    <dgm:cxn modelId="{B335BFF7-0747-488E-AF81-8546499921C0}" type="presParOf" srcId="{2941404D-D52C-4CA6-A455-6A3BC150E4E1}" destId="{58933918-EEED-4792-B014-39626EE94BF3}" srcOrd="2" destOrd="0" presId="urn:microsoft.com/office/officeart/2005/8/layout/venn2"/>
    <dgm:cxn modelId="{5B2448F2-4422-4089-BF36-E9FCA00F707E}" type="presParOf" srcId="{58933918-EEED-4792-B014-39626EE94BF3}" destId="{6B032E69-AFF1-4ABF-B448-06B0F81D2C6B}" srcOrd="0" destOrd="0" presId="urn:microsoft.com/office/officeart/2005/8/layout/venn2"/>
    <dgm:cxn modelId="{A0AE6D91-3BA1-455F-A1E9-9CCFB6B4D149}" type="presParOf" srcId="{58933918-EEED-4792-B014-39626EE94BF3}" destId="{C1F98A8A-278D-4A86-BBD7-794BED3C6F5C}" srcOrd="1" destOrd="0" presId="urn:microsoft.com/office/officeart/2005/8/layout/venn2"/>
    <dgm:cxn modelId="{91BA5356-39C6-46B7-9ECF-B05EC8DA6DF4}" type="presParOf" srcId="{2941404D-D52C-4CA6-A455-6A3BC150E4E1}" destId="{56AC002E-F2D7-4523-9AFA-CA647F0B1989}" srcOrd="3" destOrd="0" presId="urn:microsoft.com/office/officeart/2005/8/layout/venn2"/>
    <dgm:cxn modelId="{48546542-7D97-4991-8518-EAE10448E739}" type="presParOf" srcId="{56AC002E-F2D7-4523-9AFA-CA647F0B1989}" destId="{7C5779F1-121C-4840-90C6-4120A2DFFC16}" srcOrd="0" destOrd="0" presId="urn:microsoft.com/office/officeart/2005/8/layout/venn2"/>
    <dgm:cxn modelId="{66C83F01-55A7-4981-9D0A-2603301FC76B}" type="presParOf" srcId="{56AC002E-F2D7-4523-9AFA-CA647F0B1989}" destId="{64C132CA-B6D5-45E7-81A0-8766F501DC86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63E60-99FF-480A-9314-E77BEF1160E3}">
      <dsp:nvSpPr>
        <dsp:cNvPr id="0" name=""/>
        <dsp:cNvSpPr/>
      </dsp:nvSpPr>
      <dsp:spPr>
        <a:xfrm>
          <a:off x="100985" y="443362"/>
          <a:ext cx="1277906" cy="8306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Epi-behavioral data</a:t>
          </a:r>
        </a:p>
      </dsp:txBody>
      <dsp:txXfrm>
        <a:off x="141533" y="483910"/>
        <a:ext cx="1196810" cy="749543"/>
      </dsp:txXfrm>
    </dsp:sp>
    <dsp:sp modelId="{FC3DA4BB-E900-4408-893C-28493B6A222E}">
      <dsp:nvSpPr>
        <dsp:cNvPr id="0" name=""/>
        <dsp:cNvSpPr/>
      </dsp:nvSpPr>
      <dsp:spPr>
        <a:xfrm>
          <a:off x="739939" y="154276"/>
          <a:ext cx="1408811" cy="1408811"/>
        </a:xfrm>
        <a:custGeom>
          <a:avLst/>
          <a:gdLst/>
          <a:ahLst/>
          <a:cxnLst/>
          <a:rect l="0" t="0" r="0" b="0"/>
          <a:pathLst>
            <a:path>
              <a:moveTo>
                <a:pt x="296755" y="129941"/>
              </a:moveTo>
              <a:arcTo wR="704405" hR="704405" stAng="14078388" swAng="4243224"/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97782E-B44B-425F-91EB-8E6F4735337E}">
      <dsp:nvSpPr>
        <dsp:cNvPr id="0" name=""/>
        <dsp:cNvSpPr/>
      </dsp:nvSpPr>
      <dsp:spPr>
        <a:xfrm>
          <a:off x="1509797" y="443362"/>
          <a:ext cx="1277906" cy="83063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</a:rPr>
            <a:t>Epi- behavioral model</a:t>
          </a:r>
        </a:p>
      </dsp:txBody>
      <dsp:txXfrm>
        <a:off x="1550345" y="483910"/>
        <a:ext cx="1196810" cy="749543"/>
      </dsp:txXfrm>
    </dsp:sp>
    <dsp:sp modelId="{9950E87A-0741-4352-9450-0E8141F46576}">
      <dsp:nvSpPr>
        <dsp:cNvPr id="0" name=""/>
        <dsp:cNvSpPr/>
      </dsp:nvSpPr>
      <dsp:spPr>
        <a:xfrm>
          <a:off x="739939" y="154276"/>
          <a:ext cx="1408811" cy="1408811"/>
        </a:xfrm>
        <a:custGeom>
          <a:avLst/>
          <a:gdLst/>
          <a:ahLst/>
          <a:cxnLst/>
          <a:rect l="0" t="0" r="0" b="0"/>
          <a:pathLst>
            <a:path>
              <a:moveTo>
                <a:pt x="1112055" y="1278869"/>
              </a:moveTo>
              <a:arcTo wR="704405" hR="704405" stAng="3278388" swAng="4243224"/>
            </a:path>
          </a:pathLst>
        </a:custGeom>
        <a:noFill/>
        <a:ln w="19050" cap="flat" cmpd="sng" algn="ctr">
          <a:solidFill>
            <a:schemeClr val="accent2">
              <a:lumMod val="7500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FB471-6D02-4244-AE75-D127F2CEB4C7}">
      <dsp:nvSpPr>
        <dsp:cNvPr id="0" name=""/>
        <dsp:cNvSpPr/>
      </dsp:nvSpPr>
      <dsp:spPr>
        <a:xfrm>
          <a:off x="510052" y="0"/>
          <a:ext cx="5075895" cy="4064000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Continent</a:t>
          </a:r>
        </a:p>
      </dsp:txBody>
      <dsp:txXfrm>
        <a:off x="2338389" y="203200"/>
        <a:ext cx="1419220" cy="609600"/>
      </dsp:txXfrm>
    </dsp:sp>
    <dsp:sp modelId="{60AF6517-6E5A-4815-BD2A-4FF98E2C7016}">
      <dsp:nvSpPr>
        <dsp:cNvPr id="0" name=""/>
        <dsp:cNvSpPr/>
      </dsp:nvSpPr>
      <dsp:spPr>
        <a:xfrm>
          <a:off x="1271853" y="812799"/>
          <a:ext cx="3552293" cy="3251200"/>
        </a:xfrm>
        <a:prstGeom prst="ellipse">
          <a:avLst/>
        </a:prstGeom>
        <a:solidFill>
          <a:srgbClr val="66FF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Country</a:t>
          </a:r>
        </a:p>
      </dsp:txBody>
      <dsp:txXfrm>
        <a:off x="2427236" y="1007871"/>
        <a:ext cx="1241526" cy="585216"/>
      </dsp:txXfrm>
    </dsp:sp>
    <dsp:sp modelId="{6B032E69-AFF1-4ABF-B448-06B0F81D2C6B}">
      <dsp:nvSpPr>
        <dsp:cNvPr id="0" name=""/>
        <dsp:cNvSpPr/>
      </dsp:nvSpPr>
      <dsp:spPr>
        <a:xfrm>
          <a:off x="1828800" y="1625599"/>
          <a:ext cx="2438400" cy="2438400"/>
        </a:xfrm>
        <a:prstGeom prst="ellipse">
          <a:avLst/>
        </a:prstGeom>
        <a:solidFill>
          <a:schemeClr val="tx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City</a:t>
          </a:r>
        </a:p>
      </dsp:txBody>
      <dsp:txXfrm>
        <a:off x="2479852" y="1808479"/>
        <a:ext cx="1136294" cy="548640"/>
      </dsp:txXfrm>
    </dsp:sp>
    <dsp:sp modelId="{7C5779F1-121C-4840-90C6-4120A2DFFC16}">
      <dsp:nvSpPr>
        <dsp:cNvPr id="0" name=""/>
        <dsp:cNvSpPr/>
      </dsp:nvSpPr>
      <dsp:spPr>
        <a:xfrm>
          <a:off x="2235200" y="2438399"/>
          <a:ext cx="1625600" cy="1625600"/>
        </a:xfrm>
        <a:prstGeom prst="ellipse">
          <a:avLst/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House</a:t>
          </a:r>
        </a:p>
      </dsp:txBody>
      <dsp:txXfrm>
        <a:off x="2473263" y="2844799"/>
        <a:ext cx="1149472" cy="812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1e59d6ef30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1e59d6ef30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>
          <a:extLst>
            <a:ext uri="{FF2B5EF4-FFF2-40B4-BE49-F238E27FC236}">
              <a16:creationId xmlns:a16="http://schemas.microsoft.com/office/drawing/2014/main" id="{008ABE0E-3F74-2705-EBFB-C49FD36AA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e59d6ef300_0_212:notes">
            <a:extLst>
              <a:ext uri="{FF2B5EF4-FFF2-40B4-BE49-F238E27FC236}">
                <a16:creationId xmlns:a16="http://schemas.microsoft.com/office/drawing/2014/main" id="{0FD269E2-2479-F216-2FBD-C224FBB61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e59d6ef300_0_212:notes">
            <a:extLst>
              <a:ext uri="{FF2B5EF4-FFF2-40B4-BE49-F238E27FC236}">
                <a16:creationId xmlns:a16="http://schemas.microsoft.com/office/drawing/2014/main" id="{2067C739-BC33-5F90-D3D1-46F7BB51A5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745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>
          <a:extLst>
            <a:ext uri="{FF2B5EF4-FFF2-40B4-BE49-F238E27FC236}">
              <a16:creationId xmlns:a16="http://schemas.microsoft.com/office/drawing/2014/main" id="{3356211C-93F3-63B9-A781-A0130FB38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e59d6ef300_0_212:notes">
            <a:extLst>
              <a:ext uri="{FF2B5EF4-FFF2-40B4-BE49-F238E27FC236}">
                <a16:creationId xmlns:a16="http://schemas.microsoft.com/office/drawing/2014/main" id="{289D0354-31BD-AD5B-0C24-D89729D428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e59d6ef300_0_212:notes">
            <a:extLst>
              <a:ext uri="{FF2B5EF4-FFF2-40B4-BE49-F238E27FC236}">
                <a16:creationId xmlns:a16="http://schemas.microsoft.com/office/drawing/2014/main" id="{6B1A20AE-9BB7-C0F6-039D-91F01A3AB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566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>
          <a:extLst>
            <a:ext uri="{FF2B5EF4-FFF2-40B4-BE49-F238E27FC236}">
              <a16:creationId xmlns:a16="http://schemas.microsoft.com/office/drawing/2014/main" id="{7B1FE7C3-C947-92FC-FAA4-3E90D332B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e59d6ef300_0_212:notes">
            <a:extLst>
              <a:ext uri="{FF2B5EF4-FFF2-40B4-BE49-F238E27FC236}">
                <a16:creationId xmlns:a16="http://schemas.microsoft.com/office/drawing/2014/main" id="{6E604295-9DF5-C4DB-723C-051CA1A44D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e59d6ef300_0_212:notes">
            <a:extLst>
              <a:ext uri="{FF2B5EF4-FFF2-40B4-BE49-F238E27FC236}">
                <a16:creationId xmlns:a16="http://schemas.microsoft.com/office/drawing/2014/main" id="{217426AF-23D7-A0CA-2949-F34114A08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02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>
          <a:extLst>
            <a:ext uri="{FF2B5EF4-FFF2-40B4-BE49-F238E27FC236}">
              <a16:creationId xmlns:a16="http://schemas.microsoft.com/office/drawing/2014/main" id="{6698AAED-F408-F610-FC7A-A760ADF5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e59d6ef300_0_212:notes">
            <a:extLst>
              <a:ext uri="{FF2B5EF4-FFF2-40B4-BE49-F238E27FC236}">
                <a16:creationId xmlns:a16="http://schemas.microsoft.com/office/drawing/2014/main" id="{6EBBDB0B-20AE-21BD-2AFD-DD92121A04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e59d6ef300_0_212:notes">
            <a:extLst>
              <a:ext uri="{FF2B5EF4-FFF2-40B4-BE49-F238E27FC236}">
                <a16:creationId xmlns:a16="http://schemas.microsoft.com/office/drawing/2014/main" id="{825DD7C4-FE05-0950-6620-5D302E873D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283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e59d6ef30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e59d6ef30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21fa792a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21fa792a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>
          <a:extLst>
            <a:ext uri="{FF2B5EF4-FFF2-40B4-BE49-F238E27FC236}">
              <a16:creationId xmlns:a16="http://schemas.microsoft.com/office/drawing/2014/main" id="{DE5B1DEA-FBB8-4D41-467E-EFB1ADF01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21fa792ab_0_4:notes">
            <a:extLst>
              <a:ext uri="{FF2B5EF4-FFF2-40B4-BE49-F238E27FC236}">
                <a16:creationId xmlns:a16="http://schemas.microsoft.com/office/drawing/2014/main" id="{2A493165-B5A3-E012-7C6C-32F1B6C963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e21fa792ab_0_4:notes">
            <a:extLst>
              <a:ext uri="{FF2B5EF4-FFF2-40B4-BE49-F238E27FC236}">
                <a16:creationId xmlns:a16="http://schemas.microsoft.com/office/drawing/2014/main" id="{D3FDFC65-E018-1C7D-8D70-F0BF1E1B03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631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e59d6ef30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1e59d6ef30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>
          <a:extLst>
            <a:ext uri="{FF2B5EF4-FFF2-40B4-BE49-F238E27FC236}">
              <a16:creationId xmlns:a16="http://schemas.microsoft.com/office/drawing/2014/main" id="{30821A1B-EDEF-3D27-16F3-5A6F1803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e59d6ef300_0_239:notes">
            <a:extLst>
              <a:ext uri="{FF2B5EF4-FFF2-40B4-BE49-F238E27FC236}">
                <a16:creationId xmlns:a16="http://schemas.microsoft.com/office/drawing/2014/main" id="{2EF02F66-3FEB-ED2E-876F-EC5238718D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e59d6ef300_0_239:notes">
            <a:extLst>
              <a:ext uri="{FF2B5EF4-FFF2-40B4-BE49-F238E27FC236}">
                <a16:creationId xmlns:a16="http://schemas.microsoft.com/office/drawing/2014/main" id="{DC87D1CF-035B-D2CF-7B99-B4CFD7CA4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77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e59d6ef3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e59d6ef3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e59d6ef30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e59d6ef30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e59d6ef30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e59d6ef30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e59d6ef30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1e59d6ef30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e59d6ef30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e59d6ef30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e21fa792ad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e21fa792ad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e59d6ef30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e59d6ef30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>
          <a:extLst>
            <a:ext uri="{FF2B5EF4-FFF2-40B4-BE49-F238E27FC236}">
              <a16:creationId xmlns:a16="http://schemas.microsoft.com/office/drawing/2014/main" id="{34FF4947-BE15-FDC1-FBAA-231DBD1B8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e59d6ef300_0_196:notes">
            <a:extLst>
              <a:ext uri="{FF2B5EF4-FFF2-40B4-BE49-F238E27FC236}">
                <a16:creationId xmlns:a16="http://schemas.microsoft.com/office/drawing/2014/main" id="{277EBBD8-B198-5D92-C561-51C23171D9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1e59d6ef300_0_196:notes">
            <a:extLst>
              <a:ext uri="{FF2B5EF4-FFF2-40B4-BE49-F238E27FC236}">
                <a16:creationId xmlns:a16="http://schemas.microsoft.com/office/drawing/2014/main" id="{C6C28F4E-5FB9-B721-97DF-77E6FAEEC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2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1e59d6ef30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1e59d6ef30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>
          <a:extLst>
            <a:ext uri="{FF2B5EF4-FFF2-40B4-BE49-F238E27FC236}">
              <a16:creationId xmlns:a16="http://schemas.microsoft.com/office/drawing/2014/main" id="{55FF903D-79F2-1B9B-B28A-DEFB9EA63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e59d6ef300_0_66:notes">
            <a:extLst>
              <a:ext uri="{FF2B5EF4-FFF2-40B4-BE49-F238E27FC236}">
                <a16:creationId xmlns:a16="http://schemas.microsoft.com/office/drawing/2014/main" id="{99ACDA8F-20A8-B553-9883-0AB39C7D9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e59d6ef300_0_66:notes">
            <a:extLst>
              <a:ext uri="{FF2B5EF4-FFF2-40B4-BE49-F238E27FC236}">
                <a16:creationId xmlns:a16="http://schemas.microsoft.com/office/drawing/2014/main" id="{3F8D9C91-8CF8-0FDC-A57D-0EE6EC4DD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821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>
          <a:extLst>
            <a:ext uri="{FF2B5EF4-FFF2-40B4-BE49-F238E27FC236}">
              <a16:creationId xmlns:a16="http://schemas.microsoft.com/office/drawing/2014/main" id="{6345113C-FE08-8495-0C6A-7C4996C1D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e59d6ef300_0_66:notes">
            <a:extLst>
              <a:ext uri="{FF2B5EF4-FFF2-40B4-BE49-F238E27FC236}">
                <a16:creationId xmlns:a16="http://schemas.microsoft.com/office/drawing/2014/main" id="{DA0D9E5D-4F77-D5B5-8FE0-54D23BA5B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e59d6ef300_0_66:notes">
            <a:extLst>
              <a:ext uri="{FF2B5EF4-FFF2-40B4-BE49-F238E27FC236}">
                <a16:creationId xmlns:a16="http://schemas.microsoft.com/office/drawing/2014/main" id="{4917AC17-3790-C2A5-A75C-740831B0E9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165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e59d6ef30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e59d6ef30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>
          <a:extLst>
            <a:ext uri="{FF2B5EF4-FFF2-40B4-BE49-F238E27FC236}">
              <a16:creationId xmlns:a16="http://schemas.microsoft.com/office/drawing/2014/main" id="{C5AEA994-F33A-CDAB-8653-30FB04DA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e59d6ef300_0_212:notes">
            <a:extLst>
              <a:ext uri="{FF2B5EF4-FFF2-40B4-BE49-F238E27FC236}">
                <a16:creationId xmlns:a16="http://schemas.microsoft.com/office/drawing/2014/main" id="{9940B7AE-7A77-0A94-A47E-0AB758E50E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1e59d6ef300_0_212:notes">
            <a:extLst>
              <a:ext uri="{FF2B5EF4-FFF2-40B4-BE49-F238E27FC236}">
                <a16:creationId xmlns:a16="http://schemas.microsoft.com/office/drawing/2014/main" id="{32447653-5F8C-341F-5160-1E92F2E9EA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558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-546">
            <a:off x="4647443" y="3526338"/>
            <a:ext cx="3776700" cy="42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96175" y="980775"/>
            <a:ext cx="5228100" cy="23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1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546750" y="367822"/>
            <a:ext cx="1286815" cy="490180"/>
            <a:chOff x="5486060" y="6896258"/>
            <a:chExt cx="337889" cy="128703"/>
          </a:xfrm>
        </p:grpSpPr>
        <p:sp>
          <p:nvSpPr>
            <p:cNvPr id="12" name="Google Shape;12;p2"/>
            <p:cNvSpPr/>
            <p:nvPr/>
          </p:nvSpPr>
          <p:spPr>
            <a:xfrm>
              <a:off x="5619812" y="6934817"/>
              <a:ext cx="31058" cy="5337"/>
            </a:xfrm>
            <a:custGeom>
              <a:avLst/>
              <a:gdLst/>
              <a:ahLst/>
              <a:cxnLst/>
              <a:rect l="l" t="t" r="r" b="b"/>
              <a:pathLst>
                <a:path w="646" h="111" extrusionOk="0">
                  <a:moveTo>
                    <a:pt x="1" y="0"/>
                  </a:moveTo>
                  <a:lnTo>
                    <a:pt x="1" y="111"/>
                  </a:lnTo>
                  <a:lnTo>
                    <a:pt x="645" y="11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19812" y="6949144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3" y="111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619812" y="6963423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3" y="111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486060" y="6919961"/>
              <a:ext cx="105049" cy="105001"/>
            </a:xfrm>
            <a:custGeom>
              <a:avLst/>
              <a:gdLst/>
              <a:ahLst/>
              <a:cxnLst/>
              <a:rect l="l" t="t" r="r" b="b"/>
              <a:pathLst>
                <a:path w="2185" h="2184" extrusionOk="0">
                  <a:moveTo>
                    <a:pt x="1092" y="72"/>
                  </a:moveTo>
                  <a:cubicBezTo>
                    <a:pt x="1653" y="72"/>
                    <a:pt x="2111" y="529"/>
                    <a:pt x="2111" y="1091"/>
                  </a:cubicBezTo>
                  <a:cubicBezTo>
                    <a:pt x="2111" y="1651"/>
                    <a:pt x="1653" y="2108"/>
                    <a:pt x="1092" y="2108"/>
                  </a:cubicBezTo>
                  <a:cubicBezTo>
                    <a:pt x="532" y="2108"/>
                    <a:pt x="74" y="1651"/>
                    <a:pt x="74" y="1091"/>
                  </a:cubicBezTo>
                  <a:cubicBezTo>
                    <a:pt x="74" y="529"/>
                    <a:pt x="532" y="72"/>
                    <a:pt x="1092" y="72"/>
                  </a:cubicBezTo>
                  <a:close/>
                  <a:moveTo>
                    <a:pt x="1092" y="1"/>
                  </a:moveTo>
                  <a:cubicBezTo>
                    <a:pt x="491" y="1"/>
                    <a:pt x="1" y="490"/>
                    <a:pt x="1" y="1092"/>
                  </a:cubicBezTo>
                  <a:cubicBezTo>
                    <a:pt x="1" y="1693"/>
                    <a:pt x="491" y="2183"/>
                    <a:pt x="1092" y="2183"/>
                  </a:cubicBezTo>
                  <a:cubicBezTo>
                    <a:pt x="1693" y="2183"/>
                    <a:pt x="2184" y="1693"/>
                    <a:pt x="2183" y="1092"/>
                  </a:cubicBezTo>
                  <a:cubicBezTo>
                    <a:pt x="2183" y="490"/>
                    <a:pt x="1693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493128" y="6921691"/>
              <a:ext cx="47212" cy="53751"/>
            </a:xfrm>
            <a:custGeom>
              <a:avLst/>
              <a:gdLst/>
              <a:ahLst/>
              <a:cxnLst/>
              <a:rect l="l" t="t" r="r" b="b"/>
              <a:pathLst>
                <a:path w="982" h="1118" extrusionOk="0">
                  <a:moveTo>
                    <a:pt x="908" y="0"/>
                  </a:moveTo>
                  <a:lnTo>
                    <a:pt x="908" y="994"/>
                  </a:lnTo>
                  <a:lnTo>
                    <a:pt x="36" y="520"/>
                  </a:lnTo>
                  <a:lnTo>
                    <a:pt x="0" y="584"/>
                  </a:lnTo>
                  <a:lnTo>
                    <a:pt x="982" y="111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88033" y="6913230"/>
              <a:ext cx="235916" cy="28606"/>
            </a:xfrm>
            <a:custGeom>
              <a:avLst/>
              <a:gdLst/>
              <a:ahLst/>
              <a:cxnLst/>
              <a:rect l="l" t="t" r="r" b="b"/>
              <a:pathLst>
                <a:path w="4907" h="595" extrusionOk="0">
                  <a:moveTo>
                    <a:pt x="543" y="0"/>
                  </a:moveTo>
                  <a:lnTo>
                    <a:pt x="0" y="542"/>
                  </a:lnTo>
                  <a:lnTo>
                    <a:pt x="53" y="595"/>
                  </a:lnTo>
                  <a:lnTo>
                    <a:pt x="572" y="73"/>
                  </a:lnTo>
                  <a:lnTo>
                    <a:pt x="4906" y="73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799766" y="6896258"/>
              <a:ext cx="22885" cy="5385"/>
            </a:xfrm>
            <a:custGeom>
              <a:avLst/>
              <a:gdLst/>
              <a:ahLst/>
              <a:cxnLst/>
              <a:rect l="l" t="t" r="r" b="b"/>
              <a:pathLst>
                <a:path w="476" h="112" extrusionOk="0">
                  <a:moveTo>
                    <a:pt x="0" y="1"/>
                  </a:moveTo>
                  <a:lnTo>
                    <a:pt x="0" y="111"/>
                  </a:lnTo>
                  <a:lnTo>
                    <a:pt x="475" y="11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102481" y="2673775"/>
            <a:ext cx="673230" cy="267549"/>
            <a:chOff x="3974219" y="3931075"/>
            <a:chExt cx="673230" cy="267549"/>
          </a:xfrm>
        </p:grpSpPr>
        <p:sp>
          <p:nvSpPr>
            <p:cNvPr id="20" name="Google Shape;20;p2"/>
            <p:cNvSpPr/>
            <p:nvPr/>
          </p:nvSpPr>
          <p:spPr>
            <a:xfrm>
              <a:off x="4433878" y="3931075"/>
              <a:ext cx="108294" cy="18775"/>
            </a:xfrm>
            <a:custGeom>
              <a:avLst/>
              <a:gdLst/>
              <a:ahLst/>
              <a:cxnLst/>
              <a:rect l="l" t="t" r="r" b="b"/>
              <a:pathLst>
                <a:path w="646" h="112" extrusionOk="0">
                  <a:moveTo>
                    <a:pt x="1" y="1"/>
                  </a:moveTo>
                  <a:lnTo>
                    <a:pt x="1" y="111"/>
                  </a:lnTo>
                  <a:lnTo>
                    <a:pt x="645" y="111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433878" y="3988574"/>
              <a:ext cx="213570" cy="18608"/>
            </a:xfrm>
            <a:custGeom>
              <a:avLst/>
              <a:gdLst/>
              <a:ahLst/>
              <a:cxnLst/>
              <a:rect l="l" t="t" r="r" b="b"/>
              <a:pathLst>
                <a:path w="127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1273" y="1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974219" y="4023107"/>
              <a:ext cx="406353" cy="134948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1212" y="1"/>
                  </a:moveTo>
                  <a:cubicBezTo>
                    <a:pt x="555" y="1"/>
                    <a:pt x="35" y="716"/>
                    <a:pt x="13" y="746"/>
                  </a:cubicBezTo>
                  <a:cubicBezTo>
                    <a:pt x="1" y="763"/>
                    <a:pt x="3" y="785"/>
                    <a:pt x="21" y="798"/>
                  </a:cubicBezTo>
                  <a:cubicBezTo>
                    <a:pt x="27" y="801"/>
                    <a:pt x="34" y="804"/>
                    <a:pt x="42" y="804"/>
                  </a:cubicBezTo>
                  <a:cubicBezTo>
                    <a:pt x="54" y="804"/>
                    <a:pt x="64" y="799"/>
                    <a:pt x="72" y="790"/>
                  </a:cubicBezTo>
                  <a:cubicBezTo>
                    <a:pt x="77" y="783"/>
                    <a:pt x="593" y="76"/>
                    <a:pt x="1212" y="76"/>
                  </a:cubicBezTo>
                  <a:cubicBezTo>
                    <a:pt x="1833" y="76"/>
                    <a:pt x="2347" y="783"/>
                    <a:pt x="2352" y="790"/>
                  </a:cubicBezTo>
                  <a:cubicBezTo>
                    <a:pt x="2360" y="799"/>
                    <a:pt x="2371" y="805"/>
                    <a:pt x="2383" y="805"/>
                  </a:cubicBezTo>
                  <a:cubicBezTo>
                    <a:pt x="2390" y="805"/>
                    <a:pt x="2397" y="803"/>
                    <a:pt x="2404" y="798"/>
                  </a:cubicBezTo>
                  <a:cubicBezTo>
                    <a:pt x="2419" y="785"/>
                    <a:pt x="2424" y="763"/>
                    <a:pt x="2412" y="746"/>
                  </a:cubicBezTo>
                  <a:cubicBezTo>
                    <a:pt x="2391" y="715"/>
                    <a:pt x="1870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982600" y="4063675"/>
              <a:ext cx="406353" cy="134948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2381" y="1"/>
                  </a:moveTo>
                  <a:cubicBezTo>
                    <a:pt x="2370" y="1"/>
                    <a:pt x="2359" y="6"/>
                    <a:pt x="2352" y="16"/>
                  </a:cubicBezTo>
                  <a:cubicBezTo>
                    <a:pt x="2347" y="22"/>
                    <a:pt x="1831" y="730"/>
                    <a:pt x="1212" y="730"/>
                  </a:cubicBezTo>
                  <a:cubicBezTo>
                    <a:pt x="591" y="730"/>
                    <a:pt x="77" y="22"/>
                    <a:pt x="72" y="16"/>
                  </a:cubicBezTo>
                  <a:cubicBezTo>
                    <a:pt x="65" y="6"/>
                    <a:pt x="54" y="1"/>
                    <a:pt x="42" y="1"/>
                  </a:cubicBezTo>
                  <a:cubicBezTo>
                    <a:pt x="34" y="1"/>
                    <a:pt x="27" y="3"/>
                    <a:pt x="20" y="8"/>
                  </a:cubicBezTo>
                  <a:cubicBezTo>
                    <a:pt x="5" y="20"/>
                    <a:pt x="0" y="42"/>
                    <a:pt x="12" y="59"/>
                  </a:cubicBezTo>
                  <a:cubicBezTo>
                    <a:pt x="34" y="90"/>
                    <a:pt x="556" y="805"/>
                    <a:pt x="1212" y="805"/>
                  </a:cubicBezTo>
                  <a:cubicBezTo>
                    <a:pt x="1869" y="805"/>
                    <a:pt x="2390" y="89"/>
                    <a:pt x="2411" y="59"/>
                  </a:cubicBezTo>
                  <a:cubicBezTo>
                    <a:pt x="2423" y="42"/>
                    <a:pt x="2421" y="20"/>
                    <a:pt x="2404" y="8"/>
                  </a:cubicBezTo>
                  <a:cubicBezTo>
                    <a:pt x="2397" y="3"/>
                    <a:pt x="2389" y="1"/>
                    <a:pt x="2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83015" y="4035177"/>
              <a:ext cx="40904" cy="133439"/>
            </a:xfrm>
            <a:custGeom>
              <a:avLst/>
              <a:gdLst/>
              <a:ahLst/>
              <a:cxnLst/>
              <a:rect l="l" t="t" r="r" b="b"/>
              <a:pathLst>
                <a:path w="244" h="796" extrusionOk="0">
                  <a:moveTo>
                    <a:pt x="204" y="1"/>
                  </a:moveTo>
                  <a:cubicBezTo>
                    <a:pt x="186" y="1"/>
                    <a:pt x="171" y="12"/>
                    <a:pt x="168" y="29"/>
                  </a:cubicBezTo>
                  <a:lnTo>
                    <a:pt x="5" y="750"/>
                  </a:lnTo>
                  <a:cubicBezTo>
                    <a:pt x="1" y="770"/>
                    <a:pt x="12" y="790"/>
                    <a:pt x="32" y="794"/>
                  </a:cubicBezTo>
                  <a:cubicBezTo>
                    <a:pt x="36" y="796"/>
                    <a:pt x="38" y="796"/>
                    <a:pt x="41" y="796"/>
                  </a:cubicBezTo>
                  <a:cubicBezTo>
                    <a:pt x="58" y="796"/>
                    <a:pt x="73" y="784"/>
                    <a:pt x="76" y="766"/>
                  </a:cubicBezTo>
                  <a:lnTo>
                    <a:pt x="239" y="45"/>
                  </a:lnTo>
                  <a:cubicBezTo>
                    <a:pt x="243" y="26"/>
                    <a:pt x="231" y="6"/>
                    <a:pt x="211" y="1"/>
                  </a:cubicBezTo>
                  <a:cubicBezTo>
                    <a:pt x="209" y="1"/>
                    <a:pt x="206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6491" y="4023107"/>
              <a:ext cx="47777" cy="169314"/>
            </a:xfrm>
            <a:custGeom>
              <a:avLst/>
              <a:gdLst/>
              <a:ahLst/>
              <a:cxnLst/>
              <a:rect l="l" t="t" r="r" b="b"/>
              <a:pathLst>
                <a:path w="285" h="1010" extrusionOk="0">
                  <a:moveTo>
                    <a:pt x="244" y="1"/>
                  </a:moveTo>
                  <a:cubicBezTo>
                    <a:pt x="227" y="1"/>
                    <a:pt x="212" y="13"/>
                    <a:pt x="208" y="30"/>
                  </a:cubicBezTo>
                  <a:lnTo>
                    <a:pt x="5" y="964"/>
                  </a:lnTo>
                  <a:cubicBezTo>
                    <a:pt x="1" y="984"/>
                    <a:pt x="14" y="1004"/>
                    <a:pt x="34" y="1009"/>
                  </a:cubicBezTo>
                  <a:cubicBezTo>
                    <a:pt x="36" y="1010"/>
                    <a:pt x="39" y="1010"/>
                    <a:pt x="41" y="1010"/>
                  </a:cubicBezTo>
                  <a:cubicBezTo>
                    <a:pt x="59" y="1010"/>
                    <a:pt x="73" y="998"/>
                    <a:pt x="77" y="980"/>
                  </a:cubicBezTo>
                  <a:lnTo>
                    <a:pt x="279" y="46"/>
                  </a:lnTo>
                  <a:cubicBezTo>
                    <a:pt x="284" y="26"/>
                    <a:pt x="272" y="6"/>
                    <a:pt x="252" y="2"/>
                  </a:cubicBezTo>
                  <a:cubicBezTo>
                    <a:pt x="249" y="1"/>
                    <a:pt x="246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98516" y="4037691"/>
              <a:ext cx="51465" cy="159591"/>
            </a:xfrm>
            <a:custGeom>
              <a:avLst/>
              <a:gdLst/>
              <a:ahLst/>
              <a:cxnLst/>
              <a:rect l="l" t="t" r="r" b="b"/>
              <a:pathLst>
                <a:path w="307" h="952" extrusionOk="0">
                  <a:moveTo>
                    <a:pt x="265" y="1"/>
                  </a:moveTo>
                  <a:cubicBezTo>
                    <a:pt x="248" y="1"/>
                    <a:pt x="234" y="12"/>
                    <a:pt x="229" y="28"/>
                  </a:cubicBezTo>
                  <a:lnTo>
                    <a:pt x="6" y="906"/>
                  </a:lnTo>
                  <a:cubicBezTo>
                    <a:pt x="1" y="925"/>
                    <a:pt x="12" y="945"/>
                    <a:pt x="32" y="950"/>
                  </a:cubicBezTo>
                  <a:cubicBezTo>
                    <a:pt x="34" y="951"/>
                    <a:pt x="39" y="951"/>
                    <a:pt x="42" y="951"/>
                  </a:cubicBezTo>
                  <a:cubicBezTo>
                    <a:pt x="59" y="951"/>
                    <a:pt x="73" y="940"/>
                    <a:pt x="76" y="924"/>
                  </a:cubicBezTo>
                  <a:lnTo>
                    <a:pt x="301" y="46"/>
                  </a:lnTo>
                  <a:cubicBezTo>
                    <a:pt x="306" y="27"/>
                    <a:pt x="295" y="7"/>
                    <a:pt x="275" y="2"/>
                  </a:cubicBez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263727" y="4063508"/>
              <a:ext cx="32857" cy="111647"/>
            </a:xfrm>
            <a:custGeom>
              <a:avLst/>
              <a:gdLst/>
              <a:ahLst/>
              <a:cxnLst/>
              <a:rect l="l" t="t" r="r" b="b"/>
              <a:pathLst>
                <a:path w="196" h="666" extrusionOk="0">
                  <a:moveTo>
                    <a:pt x="154" y="0"/>
                  </a:moveTo>
                  <a:cubicBezTo>
                    <a:pt x="138" y="0"/>
                    <a:pt x="122" y="13"/>
                    <a:pt x="118" y="30"/>
                  </a:cubicBezTo>
                  <a:lnTo>
                    <a:pt x="3" y="621"/>
                  </a:lnTo>
                  <a:cubicBezTo>
                    <a:pt x="0" y="641"/>
                    <a:pt x="13" y="660"/>
                    <a:pt x="33" y="664"/>
                  </a:cubicBezTo>
                  <a:cubicBezTo>
                    <a:pt x="34" y="666"/>
                    <a:pt x="37" y="666"/>
                    <a:pt x="39" y="666"/>
                  </a:cubicBezTo>
                  <a:cubicBezTo>
                    <a:pt x="56" y="666"/>
                    <a:pt x="71" y="654"/>
                    <a:pt x="76" y="636"/>
                  </a:cubicBezTo>
                  <a:lnTo>
                    <a:pt x="191" y="44"/>
                  </a:lnTo>
                  <a:cubicBezTo>
                    <a:pt x="195" y="24"/>
                    <a:pt x="181" y="5"/>
                    <a:pt x="161" y="1"/>
                  </a:cubicBezTo>
                  <a:cubicBezTo>
                    <a:pt x="159" y="0"/>
                    <a:pt x="157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562424" y="670702"/>
            <a:ext cx="315163" cy="310074"/>
          </a:xfrm>
          <a:custGeom>
            <a:avLst/>
            <a:gdLst/>
            <a:ahLst/>
            <a:cxnLst/>
            <a:rect l="l" t="t" r="r" b="b"/>
            <a:pathLst>
              <a:path w="2601" h="2559" extrusionOk="0">
                <a:moveTo>
                  <a:pt x="1252" y="92"/>
                </a:moveTo>
                <a:cubicBezTo>
                  <a:pt x="1326" y="92"/>
                  <a:pt x="1387" y="153"/>
                  <a:pt x="1387" y="227"/>
                </a:cubicBezTo>
                <a:cubicBezTo>
                  <a:pt x="1387" y="280"/>
                  <a:pt x="1358" y="325"/>
                  <a:pt x="1310" y="348"/>
                </a:cubicBezTo>
                <a:lnTo>
                  <a:pt x="1285" y="360"/>
                </a:lnTo>
                <a:lnTo>
                  <a:pt x="1285" y="723"/>
                </a:lnTo>
                <a:lnTo>
                  <a:pt x="1327" y="725"/>
                </a:lnTo>
                <a:cubicBezTo>
                  <a:pt x="1446" y="733"/>
                  <a:pt x="1558" y="775"/>
                  <a:pt x="1651" y="849"/>
                </a:cubicBezTo>
                <a:lnTo>
                  <a:pt x="1680" y="873"/>
                </a:lnTo>
                <a:lnTo>
                  <a:pt x="1964" y="592"/>
                </a:lnTo>
                <a:lnTo>
                  <a:pt x="1957" y="565"/>
                </a:lnTo>
                <a:cubicBezTo>
                  <a:pt x="1942" y="517"/>
                  <a:pt x="1954" y="465"/>
                  <a:pt x="1990" y="429"/>
                </a:cubicBezTo>
                <a:cubicBezTo>
                  <a:pt x="2016" y="404"/>
                  <a:pt x="2050" y="391"/>
                  <a:pt x="2084" y="391"/>
                </a:cubicBezTo>
                <a:cubicBezTo>
                  <a:pt x="2118" y="391"/>
                  <a:pt x="2153" y="404"/>
                  <a:pt x="2179" y="430"/>
                </a:cubicBezTo>
                <a:cubicBezTo>
                  <a:pt x="2231" y="483"/>
                  <a:pt x="2231" y="567"/>
                  <a:pt x="2178" y="620"/>
                </a:cubicBezTo>
                <a:cubicBezTo>
                  <a:pt x="2153" y="645"/>
                  <a:pt x="2119" y="658"/>
                  <a:pt x="2084" y="658"/>
                </a:cubicBezTo>
                <a:cubicBezTo>
                  <a:pt x="2069" y="658"/>
                  <a:pt x="2053" y="656"/>
                  <a:pt x="2038" y="651"/>
                </a:cubicBezTo>
                <a:lnTo>
                  <a:pt x="2012" y="641"/>
                </a:lnTo>
                <a:lnTo>
                  <a:pt x="1727" y="923"/>
                </a:lnTo>
                <a:lnTo>
                  <a:pt x="1751" y="953"/>
                </a:lnTo>
                <a:cubicBezTo>
                  <a:pt x="1811" y="1035"/>
                  <a:pt x="1848" y="1131"/>
                  <a:pt x="1858" y="1231"/>
                </a:cubicBezTo>
                <a:lnTo>
                  <a:pt x="1862" y="1271"/>
                </a:lnTo>
                <a:lnTo>
                  <a:pt x="2243" y="1269"/>
                </a:lnTo>
                <a:lnTo>
                  <a:pt x="2254" y="1245"/>
                </a:lnTo>
                <a:cubicBezTo>
                  <a:pt x="2277" y="1197"/>
                  <a:pt x="2323" y="1168"/>
                  <a:pt x="2374" y="1168"/>
                </a:cubicBezTo>
                <a:cubicBezTo>
                  <a:pt x="2410" y="1168"/>
                  <a:pt x="2444" y="1183"/>
                  <a:pt x="2469" y="1208"/>
                </a:cubicBezTo>
                <a:cubicBezTo>
                  <a:pt x="2494" y="1233"/>
                  <a:pt x="2509" y="1267"/>
                  <a:pt x="2509" y="1303"/>
                </a:cubicBezTo>
                <a:cubicBezTo>
                  <a:pt x="2509" y="1338"/>
                  <a:pt x="2494" y="1372"/>
                  <a:pt x="2469" y="1397"/>
                </a:cubicBezTo>
                <a:cubicBezTo>
                  <a:pt x="2444" y="1423"/>
                  <a:pt x="2410" y="1436"/>
                  <a:pt x="2374" y="1436"/>
                </a:cubicBezTo>
                <a:cubicBezTo>
                  <a:pt x="2325" y="1436"/>
                  <a:pt x="2279" y="1409"/>
                  <a:pt x="2256" y="1365"/>
                </a:cubicBezTo>
                <a:lnTo>
                  <a:pt x="2244" y="1341"/>
                </a:lnTo>
                <a:lnTo>
                  <a:pt x="1859" y="1342"/>
                </a:lnTo>
                <a:lnTo>
                  <a:pt x="1854" y="1378"/>
                </a:lnTo>
                <a:cubicBezTo>
                  <a:pt x="1842" y="1456"/>
                  <a:pt x="1815" y="1528"/>
                  <a:pt x="1774" y="1593"/>
                </a:cubicBezTo>
                <a:lnTo>
                  <a:pt x="1756" y="1624"/>
                </a:lnTo>
                <a:lnTo>
                  <a:pt x="2017" y="1883"/>
                </a:lnTo>
                <a:lnTo>
                  <a:pt x="2043" y="1874"/>
                </a:lnTo>
                <a:cubicBezTo>
                  <a:pt x="2059" y="1868"/>
                  <a:pt x="2075" y="1865"/>
                  <a:pt x="2090" y="1865"/>
                </a:cubicBezTo>
                <a:cubicBezTo>
                  <a:pt x="2125" y="1865"/>
                  <a:pt x="2158" y="1879"/>
                  <a:pt x="2184" y="1904"/>
                </a:cubicBezTo>
                <a:cubicBezTo>
                  <a:pt x="2236" y="1956"/>
                  <a:pt x="2237" y="2041"/>
                  <a:pt x="2185" y="2094"/>
                </a:cubicBezTo>
                <a:cubicBezTo>
                  <a:pt x="2159" y="2119"/>
                  <a:pt x="2126" y="2133"/>
                  <a:pt x="2090" y="2133"/>
                </a:cubicBezTo>
                <a:cubicBezTo>
                  <a:pt x="2054" y="2133"/>
                  <a:pt x="2020" y="2119"/>
                  <a:pt x="1995" y="2094"/>
                </a:cubicBezTo>
                <a:cubicBezTo>
                  <a:pt x="1959" y="2058"/>
                  <a:pt x="1947" y="2007"/>
                  <a:pt x="1962" y="1958"/>
                </a:cubicBezTo>
                <a:lnTo>
                  <a:pt x="1970" y="1934"/>
                </a:lnTo>
                <a:lnTo>
                  <a:pt x="1712" y="1678"/>
                </a:lnTo>
                <a:lnTo>
                  <a:pt x="1682" y="1707"/>
                </a:lnTo>
                <a:cubicBezTo>
                  <a:pt x="1595" y="1787"/>
                  <a:pt x="1488" y="1837"/>
                  <a:pt x="1372" y="1852"/>
                </a:cubicBezTo>
                <a:lnTo>
                  <a:pt x="1335" y="1858"/>
                </a:lnTo>
                <a:lnTo>
                  <a:pt x="1335" y="2207"/>
                </a:lnTo>
                <a:lnTo>
                  <a:pt x="1358" y="2219"/>
                </a:lnTo>
                <a:cubicBezTo>
                  <a:pt x="1404" y="2241"/>
                  <a:pt x="1431" y="2288"/>
                  <a:pt x="1431" y="2337"/>
                </a:cubicBezTo>
                <a:cubicBezTo>
                  <a:pt x="1431" y="2411"/>
                  <a:pt x="1371" y="2472"/>
                  <a:pt x="1298" y="2472"/>
                </a:cubicBezTo>
                <a:cubicBezTo>
                  <a:pt x="1224" y="2472"/>
                  <a:pt x="1163" y="2411"/>
                  <a:pt x="1163" y="2337"/>
                </a:cubicBezTo>
                <a:cubicBezTo>
                  <a:pt x="1163" y="2284"/>
                  <a:pt x="1191" y="2239"/>
                  <a:pt x="1239" y="2216"/>
                </a:cubicBezTo>
                <a:lnTo>
                  <a:pt x="1264" y="2204"/>
                </a:lnTo>
                <a:lnTo>
                  <a:pt x="1264" y="1858"/>
                </a:lnTo>
                <a:lnTo>
                  <a:pt x="1226" y="1852"/>
                </a:lnTo>
                <a:cubicBezTo>
                  <a:pt x="1109" y="1839"/>
                  <a:pt x="1000" y="1787"/>
                  <a:pt x="913" y="1707"/>
                </a:cubicBezTo>
                <a:lnTo>
                  <a:pt x="883" y="1678"/>
                </a:lnTo>
                <a:lnTo>
                  <a:pt x="585" y="1970"/>
                </a:lnTo>
                <a:lnTo>
                  <a:pt x="593" y="1995"/>
                </a:lnTo>
                <a:cubicBezTo>
                  <a:pt x="609" y="2044"/>
                  <a:pt x="595" y="2095"/>
                  <a:pt x="560" y="2131"/>
                </a:cubicBezTo>
                <a:cubicBezTo>
                  <a:pt x="536" y="2156"/>
                  <a:pt x="507" y="2171"/>
                  <a:pt x="469" y="2171"/>
                </a:cubicBezTo>
                <a:cubicBezTo>
                  <a:pt x="468" y="2171"/>
                  <a:pt x="467" y="2171"/>
                  <a:pt x="466" y="2171"/>
                </a:cubicBezTo>
                <a:cubicBezTo>
                  <a:pt x="430" y="2171"/>
                  <a:pt x="395" y="2156"/>
                  <a:pt x="371" y="2131"/>
                </a:cubicBezTo>
                <a:cubicBezTo>
                  <a:pt x="344" y="2105"/>
                  <a:pt x="331" y="2072"/>
                  <a:pt x="331" y="2036"/>
                </a:cubicBezTo>
                <a:cubicBezTo>
                  <a:pt x="331" y="2000"/>
                  <a:pt x="346" y="1966"/>
                  <a:pt x="371" y="1941"/>
                </a:cubicBezTo>
                <a:cubicBezTo>
                  <a:pt x="396" y="1916"/>
                  <a:pt x="430" y="1903"/>
                  <a:pt x="465" y="1903"/>
                </a:cubicBezTo>
                <a:cubicBezTo>
                  <a:pt x="480" y="1903"/>
                  <a:pt x="495" y="1905"/>
                  <a:pt x="510" y="1910"/>
                </a:cubicBezTo>
                <a:lnTo>
                  <a:pt x="536" y="1920"/>
                </a:lnTo>
                <a:lnTo>
                  <a:pt x="836" y="1621"/>
                </a:lnTo>
                <a:lnTo>
                  <a:pt x="818" y="1591"/>
                </a:lnTo>
                <a:cubicBezTo>
                  <a:pt x="777" y="1526"/>
                  <a:pt x="750" y="1454"/>
                  <a:pt x="737" y="1376"/>
                </a:cubicBezTo>
                <a:lnTo>
                  <a:pt x="732" y="1340"/>
                </a:lnTo>
                <a:lnTo>
                  <a:pt x="353" y="1338"/>
                </a:lnTo>
                <a:lnTo>
                  <a:pt x="341" y="1362"/>
                </a:lnTo>
                <a:cubicBezTo>
                  <a:pt x="319" y="1407"/>
                  <a:pt x="273" y="1434"/>
                  <a:pt x="223" y="1434"/>
                </a:cubicBezTo>
                <a:cubicBezTo>
                  <a:pt x="188" y="1434"/>
                  <a:pt x="153" y="1420"/>
                  <a:pt x="129" y="1394"/>
                </a:cubicBezTo>
                <a:cubicBezTo>
                  <a:pt x="102" y="1370"/>
                  <a:pt x="88" y="1335"/>
                  <a:pt x="88" y="1299"/>
                </a:cubicBezTo>
                <a:cubicBezTo>
                  <a:pt x="88" y="1265"/>
                  <a:pt x="103" y="1230"/>
                  <a:pt x="129" y="1205"/>
                </a:cubicBezTo>
                <a:cubicBezTo>
                  <a:pt x="153" y="1178"/>
                  <a:pt x="188" y="1166"/>
                  <a:pt x="223" y="1166"/>
                </a:cubicBezTo>
                <a:cubicBezTo>
                  <a:pt x="274" y="1166"/>
                  <a:pt x="320" y="1194"/>
                  <a:pt x="342" y="1242"/>
                </a:cubicBezTo>
                <a:lnTo>
                  <a:pt x="355" y="1267"/>
                </a:lnTo>
                <a:lnTo>
                  <a:pt x="729" y="1268"/>
                </a:lnTo>
                <a:lnTo>
                  <a:pt x="732" y="1229"/>
                </a:lnTo>
                <a:cubicBezTo>
                  <a:pt x="742" y="1147"/>
                  <a:pt x="767" y="1071"/>
                  <a:pt x="809" y="999"/>
                </a:cubicBezTo>
                <a:lnTo>
                  <a:pt x="826" y="971"/>
                </a:lnTo>
                <a:lnTo>
                  <a:pt x="531" y="678"/>
                </a:lnTo>
                <a:lnTo>
                  <a:pt x="505" y="688"/>
                </a:lnTo>
                <a:cubicBezTo>
                  <a:pt x="489" y="693"/>
                  <a:pt x="473" y="696"/>
                  <a:pt x="457" y="696"/>
                </a:cubicBezTo>
                <a:cubicBezTo>
                  <a:pt x="423" y="696"/>
                  <a:pt x="390" y="682"/>
                  <a:pt x="364" y="657"/>
                </a:cubicBezTo>
                <a:cubicBezTo>
                  <a:pt x="340" y="633"/>
                  <a:pt x="325" y="598"/>
                  <a:pt x="325" y="562"/>
                </a:cubicBezTo>
                <a:cubicBezTo>
                  <a:pt x="325" y="527"/>
                  <a:pt x="340" y="493"/>
                  <a:pt x="364" y="467"/>
                </a:cubicBezTo>
                <a:cubicBezTo>
                  <a:pt x="390" y="443"/>
                  <a:pt x="425" y="428"/>
                  <a:pt x="460" y="428"/>
                </a:cubicBezTo>
                <a:cubicBezTo>
                  <a:pt x="495" y="428"/>
                  <a:pt x="530" y="443"/>
                  <a:pt x="555" y="467"/>
                </a:cubicBezTo>
                <a:cubicBezTo>
                  <a:pt x="590" y="503"/>
                  <a:pt x="604" y="555"/>
                  <a:pt x="588" y="603"/>
                </a:cubicBezTo>
                <a:lnTo>
                  <a:pt x="579" y="629"/>
                </a:lnTo>
                <a:lnTo>
                  <a:pt x="868" y="915"/>
                </a:lnTo>
                <a:lnTo>
                  <a:pt x="900" y="886"/>
                </a:lnTo>
                <a:cubicBezTo>
                  <a:pt x="977" y="809"/>
                  <a:pt x="1074" y="757"/>
                  <a:pt x="1180" y="735"/>
                </a:cubicBezTo>
                <a:lnTo>
                  <a:pt x="1216" y="729"/>
                </a:lnTo>
                <a:lnTo>
                  <a:pt x="1216" y="357"/>
                </a:lnTo>
                <a:lnTo>
                  <a:pt x="1192" y="345"/>
                </a:lnTo>
                <a:cubicBezTo>
                  <a:pt x="1146" y="323"/>
                  <a:pt x="1119" y="277"/>
                  <a:pt x="1119" y="227"/>
                </a:cubicBezTo>
                <a:cubicBezTo>
                  <a:pt x="1119" y="153"/>
                  <a:pt x="1179" y="92"/>
                  <a:pt x="1252" y="92"/>
                </a:cubicBezTo>
                <a:close/>
                <a:moveTo>
                  <a:pt x="1252" y="1"/>
                </a:moveTo>
                <a:cubicBezTo>
                  <a:pt x="1130" y="1"/>
                  <a:pt x="1030" y="101"/>
                  <a:pt x="1030" y="223"/>
                </a:cubicBezTo>
                <a:cubicBezTo>
                  <a:pt x="1030" y="297"/>
                  <a:pt x="1067" y="365"/>
                  <a:pt x="1127" y="406"/>
                </a:cubicBezTo>
                <a:lnTo>
                  <a:pt x="1127" y="655"/>
                </a:lnTo>
                <a:cubicBezTo>
                  <a:pt x="1032" y="680"/>
                  <a:pt x="946" y="725"/>
                  <a:pt x="871" y="791"/>
                </a:cubicBezTo>
                <a:lnTo>
                  <a:pt x="679" y="601"/>
                </a:lnTo>
                <a:cubicBezTo>
                  <a:pt x="694" y="530"/>
                  <a:pt x="672" y="456"/>
                  <a:pt x="619" y="403"/>
                </a:cubicBezTo>
                <a:cubicBezTo>
                  <a:pt x="577" y="361"/>
                  <a:pt x="521" y="339"/>
                  <a:pt x="462" y="339"/>
                </a:cubicBezTo>
                <a:lnTo>
                  <a:pt x="461" y="339"/>
                </a:lnTo>
                <a:cubicBezTo>
                  <a:pt x="402" y="339"/>
                  <a:pt x="347" y="362"/>
                  <a:pt x="304" y="404"/>
                </a:cubicBezTo>
                <a:cubicBezTo>
                  <a:pt x="262" y="446"/>
                  <a:pt x="240" y="503"/>
                  <a:pt x="240" y="562"/>
                </a:cubicBezTo>
                <a:cubicBezTo>
                  <a:pt x="240" y="622"/>
                  <a:pt x="263" y="677"/>
                  <a:pt x="305" y="719"/>
                </a:cubicBezTo>
                <a:cubicBezTo>
                  <a:pt x="348" y="761"/>
                  <a:pt x="404" y="783"/>
                  <a:pt x="461" y="783"/>
                </a:cubicBezTo>
                <a:cubicBezTo>
                  <a:pt x="477" y="783"/>
                  <a:pt x="493" y="782"/>
                  <a:pt x="509" y="778"/>
                </a:cubicBezTo>
                <a:lnTo>
                  <a:pt x="718" y="987"/>
                </a:lnTo>
                <a:cubicBezTo>
                  <a:pt x="685" y="1049"/>
                  <a:pt x="664" y="1114"/>
                  <a:pt x="652" y="1182"/>
                </a:cubicBezTo>
                <a:lnTo>
                  <a:pt x="410" y="1180"/>
                </a:lnTo>
                <a:cubicBezTo>
                  <a:pt x="369" y="1117"/>
                  <a:pt x="300" y="1078"/>
                  <a:pt x="224" y="1078"/>
                </a:cubicBezTo>
                <a:lnTo>
                  <a:pt x="223" y="1078"/>
                </a:lnTo>
                <a:cubicBezTo>
                  <a:pt x="163" y="1078"/>
                  <a:pt x="109" y="1101"/>
                  <a:pt x="66" y="1144"/>
                </a:cubicBezTo>
                <a:cubicBezTo>
                  <a:pt x="24" y="1185"/>
                  <a:pt x="0" y="1241"/>
                  <a:pt x="0" y="1299"/>
                </a:cubicBezTo>
                <a:cubicBezTo>
                  <a:pt x="0" y="1361"/>
                  <a:pt x="23" y="1415"/>
                  <a:pt x="65" y="1457"/>
                </a:cubicBezTo>
                <a:cubicBezTo>
                  <a:pt x="107" y="1500"/>
                  <a:pt x="162" y="1524"/>
                  <a:pt x="221" y="1524"/>
                </a:cubicBezTo>
                <a:cubicBezTo>
                  <a:pt x="295" y="1524"/>
                  <a:pt x="363" y="1488"/>
                  <a:pt x="404" y="1428"/>
                </a:cubicBezTo>
                <a:lnTo>
                  <a:pt x="657" y="1429"/>
                </a:lnTo>
                <a:cubicBezTo>
                  <a:pt x="671" y="1493"/>
                  <a:pt x="694" y="1554"/>
                  <a:pt x="726" y="1610"/>
                </a:cubicBezTo>
                <a:lnTo>
                  <a:pt x="513" y="1823"/>
                </a:lnTo>
                <a:cubicBezTo>
                  <a:pt x="497" y="1820"/>
                  <a:pt x="481" y="1818"/>
                  <a:pt x="465" y="1818"/>
                </a:cubicBezTo>
                <a:cubicBezTo>
                  <a:pt x="408" y="1818"/>
                  <a:pt x="352" y="1840"/>
                  <a:pt x="310" y="1882"/>
                </a:cubicBezTo>
                <a:cubicBezTo>
                  <a:pt x="268" y="1924"/>
                  <a:pt x="244" y="1979"/>
                  <a:pt x="244" y="2039"/>
                </a:cubicBezTo>
                <a:cubicBezTo>
                  <a:pt x="244" y="2098"/>
                  <a:pt x="267" y="2153"/>
                  <a:pt x="309" y="2195"/>
                </a:cubicBezTo>
                <a:cubicBezTo>
                  <a:pt x="352" y="2239"/>
                  <a:pt x="410" y="2261"/>
                  <a:pt x="467" y="2261"/>
                </a:cubicBezTo>
                <a:cubicBezTo>
                  <a:pt x="524" y="2261"/>
                  <a:pt x="580" y="2240"/>
                  <a:pt x="624" y="2197"/>
                </a:cubicBezTo>
                <a:cubicBezTo>
                  <a:pt x="674" y="2145"/>
                  <a:pt x="697" y="2072"/>
                  <a:pt x="684" y="1999"/>
                </a:cubicBezTo>
                <a:lnTo>
                  <a:pt x="885" y="1799"/>
                </a:lnTo>
                <a:cubicBezTo>
                  <a:pt x="969" y="1867"/>
                  <a:pt x="1069" y="1914"/>
                  <a:pt x="1177" y="1934"/>
                </a:cubicBezTo>
                <a:lnTo>
                  <a:pt x="1177" y="2151"/>
                </a:lnTo>
                <a:cubicBezTo>
                  <a:pt x="1113" y="2192"/>
                  <a:pt x="1074" y="2260"/>
                  <a:pt x="1074" y="2336"/>
                </a:cubicBezTo>
                <a:cubicBezTo>
                  <a:pt x="1074" y="2458"/>
                  <a:pt x="1174" y="2558"/>
                  <a:pt x="1298" y="2558"/>
                </a:cubicBezTo>
                <a:cubicBezTo>
                  <a:pt x="1420" y="2558"/>
                  <a:pt x="1520" y="2458"/>
                  <a:pt x="1520" y="2337"/>
                </a:cubicBezTo>
                <a:cubicBezTo>
                  <a:pt x="1520" y="2263"/>
                  <a:pt x="1483" y="2195"/>
                  <a:pt x="1422" y="2155"/>
                </a:cubicBezTo>
                <a:lnTo>
                  <a:pt x="1422" y="1934"/>
                </a:lnTo>
                <a:cubicBezTo>
                  <a:pt x="1527" y="1914"/>
                  <a:pt x="1626" y="1867"/>
                  <a:pt x="1710" y="1799"/>
                </a:cubicBezTo>
                <a:lnTo>
                  <a:pt x="1872" y="1960"/>
                </a:lnTo>
                <a:cubicBezTo>
                  <a:pt x="1857" y="2030"/>
                  <a:pt x="1879" y="2104"/>
                  <a:pt x="1932" y="2157"/>
                </a:cubicBezTo>
                <a:cubicBezTo>
                  <a:pt x="1975" y="2199"/>
                  <a:pt x="2032" y="2221"/>
                  <a:pt x="2089" y="2221"/>
                </a:cubicBezTo>
                <a:cubicBezTo>
                  <a:pt x="2146" y="2221"/>
                  <a:pt x="2203" y="2199"/>
                  <a:pt x="2247" y="2156"/>
                </a:cubicBezTo>
                <a:cubicBezTo>
                  <a:pt x="2289" y="2114"/>
                  <a:pt x="2311" y="2057"/>
                  <a:pt x="2311" y="1998"/>
                </a:cubicBezTo>
                <a:cubicBezTo>
                  <a:pt x="2311" y="1939"/>
                  <a:pt x="2288" y="1883"/>
                  <a:pt x="2246" y="1841"/>
                </a:cubicBezTo>
                <a:cubicBezTo>
                  <a:pt x="2203" y="1799"/>
                  <a:pt x="2148" y="1777"/>
                  <a:pt x="2090" y="1777"/>
                </a:cubicBezTo>
                <a:cubicBezTo>
                  <a:pt x="2074" y="1777"/>
                  <a:pt x="2058" y="1778"/>
                  <a:pt x="2042" y="1782"/>
                </a:cubicBezTo>
                <a:lnTo>
                  <a:pt x="1869" y="1608"/>
                </a:lnTo>
                <a:cubicBezTo>
                  <a:pt x="1900" y="1551"/>
                  <a:pt x="1924" y="1491"/>
                  <a:pt x="1937" y="1428"/>
                </a:cubicBezTo>
                <a:lnTo>
                  <a:pt x="2196" y="1426"/>
                </a:lnTo>
                <a:cubicBezTo>
                  <a:pt x="2238" y="1486"/>
                  <a:pt x="2306" y="1523"/>
                  <a:pt x="2379" y="1523"/>
                </a:cubicBezTo>
                <a:cubicBezTo>
                  <a:pt x="2502" y="1523"/>
                  <a:pt x="2601" y="1423"/>
                  <a:pt x="2601" y="1299"/>
                </a:cubicBezTo>
                <a:cubicBezTo>
                  <a:pt x="2601" y="1241"/>
                  <a:pt x="2577" y="1186"/>
                  <a:pt x="2535" y="1144"/>
                </a:cubicBezTo>
                <a:cubicBezTo>
                  <a:pt x="2493" y="1101"/>
                  <a:pt x="2437" y="1078"/>
                  <a:pt x="2378" y="1078"/>
                </a:cubicBezTo>
                <a:lnTo>
                  <a:pt x="2377" y="1078"/>
                </a:lnTo>
                <a:cubicBezTo>
                  <a:pt x="2300" y="1078"/>
                  <a:pt x="2232" y="1117"/>
                  <a:pt x="2191" y="1180"/>
                </a:cubicBezTo>
                <a:lnTo>
                  <a:pt x="1942" y="1182"/>
                </a:lnTo>
                <a:cubicBezTo>
                  <a:pt x="1927" y="1093"/>
                  <a:pt x="1894" y="1008"/>
                  <a:pt x="1843" y="931"/>
                </a:cubicBezTo>
                <a:lnTo>
                  <a:pt x="2037" y="739"/>
                </a:lnTo>
                <a:cubicBezTo>
                  <a:pt x="2053" y="743"/>
                  <a:pt x="2069" y="744"/>
                  <a:pt x="2085" y="744"/>
                </a:cubicBezTo>
                <a:cubicBezTo>
                  <a:pt x="2142" y="744"/>
                  <a:pt x="2198" y="722"/>
                  <a:pt x="2240" y="680"/>
                </a:cubicBezTo>
                <a:cubicBezTo>
                  <a:pt x="2327" y="593"/>
                  <a:pt x="2328" y="452"/>
                  <a:pt x="2241" y="365"/>
                </a:cubicBezTo>
                <a:cubicBezTo>
                  <a:pt x="2199" y="323"/>
                  <a:pt x="2144" y="299"/>
                  <a:pt x="2085" y="299"/>
                </a:cubicBezTo>
                <a:lnTo>
                  <a:pt x="2083" y="299"/>
                </a:lnTo>
                <a:cubicBezTo>
                  <a:pt x="2024" y="299"/>
                  <a:pt x="1969" y="322"/>
                  <a:pt x="1927" y="364"/>
                </a:cubicBezTo>
                <a:cubicBezTo>
                  <a:pt x="1875" y="415"/>
                  <a:pt x="1853" y="488"/>
                  <a:pt x="1867" y="561"/>
                </a:cubicBezTo>
                <a:lnTo>
                  <a:pt x="1674" y="752"/>
                </a:lnTo>
                <a:cubicBezTo>
                  <a:pt x="1584" y="689"/>
                  <a:pt x="1482" y="651"/>
                  <a:pt x="1374" y="638"/>
                </a:cubicBezTo>
                <a:lnTo>
                  <a:pt x="1374" y="408"/>
                </a:lnTo>
                <a:cubicBezTo>
                  <a:pt x="1437" y="367"/>
                  <a:pt x="1475" y="299"/>
                  <a:pt x="1475" y="223"/>
                </a:cubicBezTo>
                <a:cubicBezTo>
                  <a:pt x="1475" y="101"/>
                  <a:pt x="1375" y="1"/>
                  <a:pt x="12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2"/>
          <p:cNvCxnSpPr/>
          <p:nvPr/>
        </p:nvCxnSpPr>
        <p:spPr>
          <a:xfrm>
            <a:off x="-52900" y="4931825"/>
            <a:ext cx="6858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2"/>
          <p:cNvSpPr/>
          <p:nvPr/>
        </p:nvSpPr>
        <p:spPr>
          <a:xfrm>
            <a:off x="6786879" y="309054"/>
            <a:ext cx="109775" cy="107624"/>
          </a:xfrm>
          <a:custGeom>
            <a:avLst/>
            <a:gdLst/>
            <a:ahLst/>
            <a:cxnLst/>
            <a:rect l="l" t="t" r="r" b="b"/>
            <a:pathLst>
              <a:path w="1485" h="1456" extrusionOk="0">
                <a:moveTo>
                  <a:pt x="715" y="1"/>
                </a:moveTo>
                <a:cubicBezTo>
                  <a:pt x="657" y="1"/>
                  <a:pt x="610" y="48"/>
                  <a:pt x="610" y="106"/>
                </a:cubicBezTo>
                <a:cubicBezTo>
                  <a:pt x="610" y="146"/>
                  <a:pt x="634" y="182"/>
                  <a:pt x="668" y="199"/>
                </a:cubicBezTo>
                <a:lnTo>
                  <a:pt x="668" y="381"/>
                </a:lnTo>
                <a:cubicBezTo>
                  <a:pt x="600" y="396"/>
                  <a:pt x="538" y="429"/>
                  <a:pt x="489" y="477"/>
                </a:cubicBezTo>
                <a:lnTo>
                  <a:pt x="348" y="338"/>
                </a:lnTo>
                <a:cubicBezTo>
                  <a:pt x="360" y="301"/>
                  <a:pt x="351" y="260"/>
                  <a:pt x="324" y="230"/>
                </a:cubicBezTo>
                <a:cubicBezTo>
                  <a:pt x="303" y="210"/>
                  <a:pt x="276" y="200"/>
                  <a:pt x="249" y="200"/>
                </a:cubicBezTo>
                <a:cubicBezTo>
                  <a:pt x="222" y="200"/>
                  <a:pt x="195" y="210"/>
                  <a:pt x="175" y="230"/>
                </a:cubicBezTo>
                <a:cubicBezTo>
                  <a:pt x="134" y="271"/>
                  <a:pt x="134" y="339"/>
                  <a:pt x="175" y="380"/>
                </a:cubicBezTo>
                <a:cubicBezTo>
                  <a:pt x="195" y="399"/>
                  <a:pt x="221" y="410"/>
                  <a:pt x="248" y="410"/>
                </a:cubicBezTo>
                <a:cubicBezTo>
                  <a:pt x="260" y="410"/>
                  <a:pt x="272" y="407"/>
                  <a:pt x="284" y="403"/>
                </a:cubicBezTo>
                <a:lnTo>
                  <a:pt x="431" y="551"/>
                </a:lnTo>
                <a:cubicBezTo>
                  <a:pt x="405" y="594"/>
                  <a:pt x="388" y="643"/>
                  <a:pt x="383" y="696"/>
                </a:cubicBezTo>
                <a:lnTo>
                  <a:pt x="201" y="696"/>
                </a:lnTo>
                <a:cubicBezTo>
                  <a:pt x="183" y="660"/>
                  <a:pt x="149" y="635"/>
                  <a:pt x="106" y="635"/>
                </a:cubicBezTo>
                <a:cubicBezTo>
                  <a:pt x="48" y="635"/>
                  <a:pt x="0" y="681"/>
                  <a:pt x="0" y="740"/>
                </a:cubicBezTo>
                <a:cubicBezTo>
                  <a:pt x="0" y="798"/>
                  <a:pt x="47" y="846"/>
                  <a:pt x="106" y="846"/>
                </a:cubicBezTo>
                <a:cubicBezTo>
                  <a:pt x="147" y="846"/>
                  <a:pt x="182" y="822"/>
                  <a:pt x="199" y="789"/>
                </a:cubicBezTo>
                <a:lnTo>
                  <a:pt x="386" y="789"/>
                </a:lnTo>
                <a:cubicBezTo>
                  <a:pt x="393" y="839"/>
                  <a:pt x="410" y="886"/>
                  <a:pt x="436" y="926"/>
                </a:cubicBezTo>
                <a:lnTo>
                  <a:pt x="285" y="1076"/>
                </a:lnTo>
                <a:cubicBezTo>
                  <a:pt x="273" y="1072"/>
                  <a:pt x="261" y="1070"/>
                  <a:pt x="249" y="1070"/>
                </a:cubicBezTo>
                <a:cubicBezTo>
                  <a:pt x="223" y="1070"/>
                  <a:pt x="196" y="1080"/>
                  <a:pt x="176" y="1099"/>
                </a:cubicBezTo>
                <a:cubicBezTo>
                  <a:pt x="135" y="1140"/>
                  <a:pt x="135" y="1208"/>
                  <a:pt x="176" y="1249"/>
                </a:cubicBezTo>
                <a:cubicBezTo>
                  <a:pt x="197" y="1269"/>
                  <a:pt x="224" y="1279"/>
                  <a:pt x="250" y="1279"/>
                </a:cubicBezTo>
                <a:cubicBezTo>
                  <a:pt x="277" y="1279"/>
                  <a:pt x="304" y="1269"/>
                  <a:pt x="325" y="1249"/>
                </a:cubicBezTo>
                <a:cubicBezTo>
                  <a:pt x="354" y="1219"/>
                  <a:pt x="362" y="1178"/>
                  <a:pt x="350" y="1141"/>
                </a:cubicBezTo>
                <a:lnTo>
                  <a:pt x="495" y="997"/>
                </a:lnTo>
                <a:cubicBezTo>
                  <a:pt x="550" y="1047"/>
                  <a:pt x="619" y="1080"/>
                  <a:pt x="694" y="1089"/>
                </a:cubicBezTo>
                <a:lnTo>
                  <a:pt x="694" y="1255"/>
                </a:lnTo>
                <a:cubicBezTo>
                  <a:pt x="659" y="1272"/>
                  <a:pt x="635" y="1308"/>
                  <a:pt x="635" y="1350"/>
                </a:cubicBezTo>
                <a:cubicBezTo>
                  <a:pt x="635" y="1408"/>
                  <a:pt x="683" y="1455"/>
                  <a:pt x="741" y="1455"/>
                </a:cubicBezTo>
                <a:cubicBezTo>
                  <a:pt x="799" y="1455"/>
                  <a:pt x="846" y="1408"/>
                  <a:pt x="846" y="1350"/>
                </a:cubicBezTo>
                <a:cubicBezTo>
                  <a:pt x="846" y="1309"/>
                  <a:pt x="823" y="1273"/>
                  <a:pt x="788" y="1256"/>
                </a:cubicBezTo>
                <a:lnTo>
                  <a:pt x="788" y="1089"/>
                </a:lnTo>
                <a:cubicBezTo>
                  <a:pt x="863" y="1078"/>
                  <a:pt x="931" y="1046"/>
                  <a:pt x="984" y="997"/>
                </a:cubicBezTo>
                <a:lnTo>
                  <a:pt x="1106" y="1119"/>
                </a:lnTo>
                <a:cubicBezTo>
                  <a:pt x="1095" y="1156"/>
                  <a:pt x="1104" y="1197"/>
                  <a:pt x="1131" y="1226"/>
                </a:cubicBezTo>
                <a:cubicBezTo>
                  <a:pt x="1152" y="1246"/>
                  <a:pt x="1179" y="1257"/>
                  <a:pt x="1206" y="1257"/>
                </a:cubicBezTo>
                <a:cubicBezTo>
                  <a:pt x="1233" y="1257"/>
                  <a:pt x="1260" y="1246"/>
                  <a:pt x="1280" y="1226"/>
                </a:cubicBezTo>
                <a:cubicBezTo>
                  <a:pt x="1321" y="1186"/>
                  <a:pt x="1321" y="1118"/>
                  <a:pt x="1280" y="1077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2" y="1054"/>
                </a:cubicBezTo>
                <a:lnTo>
                  <a:pt x="1043" y="926"/>
                </a:lnTo>
                <a:cubicBezTo>
                  <a:pt x="1069" y="886"/>
                  <a:pt x="1087" y="839"/>
                  <a:pt x="1095" y="791"/>
                </a:cubicBezTo>
                <a:lnTo>
                  <a:pt x="1284" y="791"/>
                </a:lnTo>
                <a:cubicBezTo>
                  <a:pt x="1301" y="824"/>
                  <a:pt x="1337" y="847"/>
                  <a:pt x="1378" y="847"/>
                </a:cubicBezTo>
                <a:cubicBezTo>
                  <a:pt x="1436" y="847"/>
                  <a:pt x="1483" y="799"/>
                  <a:pt x="1483" y="741"/>
                </a:cubicBezTo>
                <a:cubicBezTo>
                  <a:pt x="1484" y="682"/>
                  <a:pt x="1440" y="635"/>
                  <a:pt x="1381" y="635"/>
                </a:cubicBezTo>
                <a:cubicBezTo>
                  <a:pt x="1380" y="635"/>
                  <a:pt x="1380" y="635"/>
                  <a:pt x="1379" y="635"/>
                </a:cubicBezTo>
                <a:cubicBezTo>
                  <a:pt x="1337" y="635"/>
                  <a:pt x="1302" y="660"/>
                  <a:pt x="1284" y="696"/>
                </a:cubicBezTo>
                <a:lnTo>
                  <a:pt x="1100" y="696"/>
                </a:lnTo>
                <a:cubicBezTo>
                  <a:pt x="1094" y="630"/>
                  <a:pt x="1068" y="570"/>
                  <a:pt x="1031" y="519"/>
                </a:cubicBezTo>
                <a:lnTo>
                  <a:pt x="1172" y="380"/>
                </a:lnTo>
                <a:cubicBezTo>
                  <a:pt x="1183" y="384"/>
                  <a:pt x="1195" y="386"/>
                  <a:pt x="1207" y="386"/>
                </a:cubicBezTo>
                <a:cubicBezTo>
                  <a:pt x="1233" y="386"/>
                  <a:pt x="1260" y="376"/>
                  <a:pt x="1281" y="356"/>
                </a:cubicBezTo>
                <a:cubicBezTo>
                  <a:pt x="1321" y="315"/>
                  <a:pt x="1321" y="248"/>
                  <a:pt x="1281" y="207"/>
                </a:cubicBezTo>
                <a:cubicBezTo>
                  <a:pt x="1261" y="187"/>
                  <a:pt x="1233" y="176"/>
                  <a:pt x="1206" y="176"/>
                </a:cubicBezTo>
                <a:cubicBezTo>
                  <a:pt x="1179" y="176"/>
                  <a:pt x="1152" y="187"/>
                  <a:pt x="1131" y="207"/>
                </a:cubicBezTo>
                <a:cubicBezTo>
                  <a:pt x="1103" y="236"/>
                  <a:pt x="1095" y="277"/>
                  <a:pt x="1107" y="314"/>
                </a:cubicBezTo>
                <a:lnTo>
                  <a:pt x="967" y="452"/>
                </a:lnTo>
                <a:cubicBezTo>
                  <a:pt x="910" y="406"/>
                  <a:pt x="840" y="378"/>
                  <a:pt x="762" y="375"/>
                </a:cubicBezTo>
                <a:lnTo>
                  <a:pt x="762" y="201"/>
                </a:lnTo>
                <a:cubicBezTo>
                  <a:pt x="798" y="183"/>
                  <a:pt x="821" y="148"/>
                  <a:pt x="821" y="106"/>
                </a:cubicBezTo>
                <a:cubicBezTo>
                  <a:pt x="821" y="48"/>
                  <a:pt x="773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022767" y="4680268"/>
            <a:ext cx="315284" cy="310316"/>
          </a:xfrm>
          <a:custGeom>
            <a:avLst/>
            <a:gdLst/>
            <a:ahLst/>
            <a:cxnLst/>
            <a:rect l="l" t="t" r="r" b="b"/>
            <a:pathLst>
              <a:path w="2602" h="2561" extrusionOk="0">
                <a:moveTo>
                  <a:pt x="1254" y="95"/>
                </a:moveTo>
                <a:cubicBezTo>
                  <a:pt x="1327" y="95"/>
                  <a:pt x="1387" y="155"/>
                  <a:pt x="1387" y="229"/>
                </a:cubicBezTo>
                <a:cubicBezTo>
                  <a:pt x="1387" y="282"/>
                  <a:pt x="1359" y="327"/>
                  <a:pt x="1312" y="349"/>
                </a:cubicBezTo>
                <a:lnTo>
                  <a:pt x="1286" y="362"/>
                </a:lnTo>
                <a:lnTo>
                  <a:pt x="1286" y="726"/>
                </a:lnTo>
                <a:lnTo>
                  <a:pt x="1328" y="728"/>
                </a:lnTo>
                <a:cubicBezTo>
                  <a:pt x="1447" y="734"/>
                  <a:pt x="1559" y="776"/>
                  <a:pt x="1651" y="850"/>
                </a:cubicBezTo>
                <a:lnTo>
                  <a:pt x="1681" y="875"/>
                </a:lnTo>
                <a:lnTo>
                  <a:pt x="1966" y="594"/>
                </a:lnTo>
                <a:lnTo>
                  <a:pt x="1958" y="569"/>
                </a:lnTo>
                <a:cubicBezTo>
                  <a:pt x="1943" y="520"/>
                  <a:pt x="1955" y="469"/>
                  <a:pt x="1991" y="433"/>
                </a:cubicBezTo>
                <a:cubicBezTo>
                  <a:pt x="2016" y="408"/>
                  <a:pt x="2050" y="394"/>
                  <a:pt x="2086" y="394"/>
                </a:cubicBezTo>
                <a:cubicBezTo>
                  <a:pt x="2122" y="394"/>
                  <a:pt x="2155" y="408"/>
                  <a:pt x="2181" y="433"/>
                </a:cubicBezTo>
                <a:cubicBezTo>
                  <a:pt x="2207" y="458"/>
                  <a:pt x="2220" y="493"/>
                  <a:pt x="2220" y="527"/>
                </a:cubicBezTo>
                <a:cubicBezTo>
                  <a:pt x="2220" y="563"/>
                  <a:pt x="2206" y="598"/>
                  <a:pt x="2181" y="622"/>
                </a:cubicBezTo>
                <a:cubicBezTo>
                  <a:pt x="2155" y="647"/>
                  <a:pt x="2121" y="660"/>
                  <a:pt x="2086" y="660"/>
                </a:cubicBezTo>
                <a:cubicBezTo>
                  <a:pt x="2071" y="660"/>
                  <a:pt x="2055" y="658"/>
                  <a:pt x="2040" y="653"/>
                </a:cubicBezTo>
                <a:lnTo>
                  <a:pt x="2014" y="643"/>
                </a:lnTo>
                <a:lnTo>
                  <a:pt x="1730" y="926"/>
                </a:lnTo>
                <a:lnTo>
                  <a:pt x="1753" y="955"/>
                </a:lnTo>
                <a:cubicBezTo>
                  <a:pt x="1814" y="1037"/>
                  <a:pt x="1851" y="1133"/>
                  <a:pt x="1861" y="1233"/>
                </a:cubicBezTo>
                <a:lnTo>
                  <a:pt x="1866" y="1273"/>
                </a:lnTo>
                <a:lnTo>
                  <a:pt x="2246" y="1271"/>
                </a:lnTo>
                <a:lnTo>
                  <a:pt x="2259" y="1247"/>
                </a:lnTo>
                <a:cubicBezTo>
                  <a:pt x="2281" y="1200"/>
                  <a:pt x="2327" y="1170"/>
                  <a:pt x="2378" y="1170"/>
                </a:cubicBezTo>
                <a:cubicBezTo>
                  <a:pt x="2451" y="1170"/>
                  <a:pt x="2512" y="1231"/>
                  <a:pt x="2512" y="1305"/>
                </a:cubicBezTo>
                <a:cubicBezTo>
                  <a:pt x="2512" y="1340"/>
                  <a:pt x="2498" y="1374"/>
                  <a:pt x="2472" y="1400"/>
                </a:cubicBezTo>
                <a:cubicBezTo>
                  <a:pt x="2448" y="1424"/>
                  <a:pt x="2413" y="1439"/>
                  <a:pt x="2378" y="1439"/>
                </a:cubicBezTo>
                <a:cubicBezTo>
                  <a:pt x="2328" y="1439"/>
                  <a:pt x="2283" y="1411"/>
                  <a:pt x="2260" y="1366"/>
                </a:cubicBezTo>
                <a:lnTo>
                  <a:pt x="2248" y="1343"/>
                </a:lnTo>
                <a:lnTo>
                  <a:pt x="1864" y="1344"/>
                </a:lnTo>
                <a:lnTo>
                  <a:pt x="1858" y="1381"/>
                </a:lnTo>
                <a:cubicBezTo>
                  <a:pt x="1846" y="1459"/>
                  <a:pt x="1818" y="1530"/>
                  <a:pt x="1777" y="1596"/>
                </a:cubicBezTo>
                <a:lnTo>
                  <a:pt x="1759" y="1626"/>
                </a:lnTo>
                <a:lnTo>
                  <a:pt x="2022" y="1885"/>
                </a:lnTo>
                <a:lnTo>
                  <a:pt x="2048" y="1876"/>
                </a:lnTo>
                <a:cubicBezTo>
                  <a:pt x="2063" y="1870"/>
                  <a:pt x="2079" y="1867"/>
                  <a:pt x="2094" y="1867"/>
                </a:cubicBezTo>
                <a:cubicBezTo>
                  <a:pt x="2129" y="1867"/>
                  <a:pt x="2161" y="1881"/>
                  <a:pt x="2187" y="1906"/>
                </a:cubicBezTo>
                <a:cubicBezTo>
                  <a:pt x="2212" y="1932"/>
                  <a:pt x="2227" y="1965"/>
                  <a:pt x="2227" y="2001"/>
                </a:cubicBezTo>
                <a:cubicBezTo>
                  <a:pt x="2227" y="2037"/>
                  <a:pt x="2212" y="2071"/>
                  <a:pt x="2187" y="2096"/>
                </a:cubicBezTo>
                <a:cubicBezTo>
                  <a:pt x="2162" y="2121"/>
                  <a:pt x="2128" y="2136"/>
                  <a:pt x="2092" y="2136"/>
                </a:cubicBezTo>
                <a:cubicBezTo>
                  <a:pt x="2056" y="2136"/>
                  <a:pt x="2023" y="2121"/>
                  <a:pt x="1997" y="2096"/>
                </a:cubicBezTo>
                <a:cubicBezTo>
                  <a:pt x="1961" y="2060"/>
                  <a:pt x="1949" y="2008"/>
                  <a:pt x="1965" y="1960"/>
                </a:cubicBezTo>
                <a:lnTo>
                  <a:pt x="1972" y="1936"/>
                </a:lnTo>
                <a:lnTo>
                  <a:pt x="1714" y="1680"/>
                </a:lnTo>
                <a:lnTo>
                  <a:pt x="1684" y="1709"/>
                </a:lnTo>
                <a:cubicBezTo>
                  <a:pt x="1597" y="1789"/>
                  <a:pt x="1491" y="1839"/>
                  <a:pt x="1375" y="1855"/>
                </a:cubicBezTo>
                <a:lnTo>
                  <a:pt x="1337" y="1860"/>
                </a:lnTo>
                <a:lnTo>
                  <a:pt x="1337" y="2210"/>
                </a:lnTo>
                <a:lnTo>
                  <a:pt x="1360" y="2221"/>
                </a:lnTo>
                <a:cubicBezTo>
                  <a:pt x="1406" y="2243"/>
                  <a:pt x="1434" y="2290"/>
                  <a:pt x="1434" y="2339"/>
                </a:cubicBezTo>
                <a:cubicBezTo>
                  <a:pt x="1434" y="2413"/>
                  <a:pt x="1374" y="2474"/>
                  <a:pt x="1300" y="2474"/>
                </a:cubicBezTo>
                <a:cubicBezTo>
                  <a:pt x="1226" y="2474"/>
                  <a:pt x="1165" y="2413"/>
                  <a:pt x="1165" y="2339"/>
                </a:cubicBezTo>
                <a:cubicBezTo>
                  <a:pt x="1165" y="2287"/>
                  <a:pt x="1195" y="2241"/>
                  <a:pt x="1242" y="2218"/>
                </a:cubicBezTo>
                <a:lnTo>
                  <a:pt x="1266" y="2206"/>
                </a:lnTo>
                <a:lnTo>
                  <a:pt x="1266" y="1860"/>
                </a:lnTo>
                <a:lnTo>
                  <a:pt x="1228" y="1855"/>
                </a:lnTo>
                <a:cubicBezTo>
                  <a:pt x="1111" y="1841"/>
                  <a:pt x="1002" y="1789"/>
                  <a:pt x="916" y="1709"/>
                </a:cubicBezTo>
                <a:lnTo>
                  <a:pt x="885" y="1680"/>
                </a:lnTo>
                <a:lnTo>
                  <a:pt x="587" y="1974"/>
                </a:lnTo>
                <a:lnTo>
                  <a:pt x="595" y="1998"/>
                </a:lnTo>
                <a:cubicBezTo>
                  <a:pt x="611" y="2047"/>
                  <a:pt x="597" y="2098"/>
                  <a:pt x="563" y="2134"/>
                </a:cubicBezTo>
                <a:cubicBezTo>
                  <a:pt x="539" y="2159"/>
                  <a:pt x="506" y="2174"/>
                  <a:pt x="474" y="2174"/>
                </a:cubicBezTo>
                <a:cubicBezTo>
                  <a:pt x="472" y="2174"/>
                  <a:pt x="470" y="2174"/>
                  <a:pt x="468" y="2174"/>
                </a:cubicBezTo>
                <a:cubicBezTo>
                  <a:pt x="432" y="2174"/>
                  <a:pt x="397" y="2159"/>
                  <a:pt x="373" y="2134"/>
                </a:cubicBezTo>
                <a:cubicBezTo>
                  <a:pt x="347" y="2109"/>
                  <a:pt x="333" y="2075"/>
                  <a:pt x="333" y="2039"/>
                </a:cubicBezTo>
                <a:cubicBezTo>
                  <a:pt x="333" y="2003"/>
                  <a:pt x="348" y="1969"/>
                  <a:pt x="373" y="1944"/>
                </a:cubicBezTo>
                <a:cubicBezTo>
                  <a:pt x="399" y="1919"/>
                  <a:pt x="432" y="1906"/>
                  <a:pt x="467" y="1906"/>
                </a:cubicBezTo>
                <a:cubicBezTo>
                  <a:pt x="482" y="1906"/>
                  <a:pt x="497" y="1909"/>
                  <a:pt x="512" y="1914"/>
                </a:cubicBezTo>
                <a:lnTo>
                  <a:pt x="538" y="1923"/>
                </a:lnTo>
                <a:lnTo>
                  <a:pt x="839" y="1624"/>
                </a:lnTo>
                <a:lnTo>
                  <a:pt x="821" y="1595"/>
                </a:lnTo>
                <a:cubicBezTo>
                  <a:pt x="780" y="1529"/>
                  <a:pt x="752" y="1458"/>
                  <a:pt x="740" y="1380"/>
                </a:cubicBezTo>
                <a:lnTo>
                  <a:pt x="734" y="1343"/>
                </a:lnTo>
                <a:lnTo>
                  <a:pt x="355" y="1342"/>
                </a:lnTo>
                <a:lnTo>
                  <a:pt x="344" y="1365"/>
                </a:lnTo>
                <a:cubicBezTo>
                  <a:pt x="320" y="1410"/>
                  <a:pt x="275" y="1438"/>
                  <a:pt x="226" y="1438"/>
                </a:cubicBezTo>
                <a:cubicBezTo>
                  <a:pt x="190" y="1438"/>
                  <a:pt x="155" y="1423"/>
                  <a:pt x="131" y="1398"/>
                </a:cubicBezTo>
                <a:cubicBezTo>
                  <a:pt x="104" y="1373"/>
                  <a:pt x="91" y="1339"/>
                  <a:pt x="91" y="1303"/>
                </a:cubicBezTo>
                <a:cubicBezTo>
                  <a:pt x="91" y="1268"/>
                  <a:pt x="106" y="1233"/>
                  <a:pt x="131" y="1208"/>
                </a:cubicBezTo>
                <a:cubicBezTo>
                  <a:pt x="155" y="1182"/>
                  <a:pt x="190" y="1169"/>
                  <a:pt x="226" y="1169"/>
                </a:cubicBezTo>
                <a:cubicBezTo>
                  <a:pt x="276" y="1169"/>
                  <a:pt x="323" y="1197"/>
                  <a:pt x="345" y="1245"/>
                </a:cubicBezTo>
                <a:lnTo>
                  <a:pt x="357" y="1270"/>
                </a:lnTo>
                <a:lnTo>
                  <a:pt x="731" y="1271"/>
                </a:lnTo>
                <a:lnTo>
                  <a:pt x="734" y="1232"/>
                </a:lnTo>
                <a:cubicBezTo>
                  <a:pt x="744" y="1150"/>
                  <a:pt x="769" y="1074"/>
                  <a:pt x="811" y="1003"/>
                </a:cubicBezTo>
                <a:lnTo>
                  <a:pt x="828" y="974"/>
                </a:lnTo>
                <a:lnTo>
                  <a:pt x="533" y="681"/>
                </a:lnTo>
                <a:lnTo>
                  <a:pt x="507" y="691"/>
                </a:lnTo>
                <a:cubicBezTo>
                  <a:pt x="492" y="696"/>
                  <a:pt x="476" y="699"/>
                  <a:pt x="461" y="699"/>
                </a:cubicBezTo>
                <a:cubicBezTo>
                  <a:pt x="426" y="699"/>
                  <a:pt x="393" y="686"/>
                  <a:pt x="368" y="660"/>
                </a:cubicBezTo>
                <a:cubicBezTo>
                  <a:pt x="315" y="610"/>
                  <a:pt x="313" y="523"/>
                  <a:pt x="366" y="471"/>
                </a:cubicBezTo>
                <a:cubicBezTo>
                  <a:pt x="392" y="444"/>
                  <a:pt x="426" y="431"/>
                  <a:pt x="461" y="431"/>
                </a:cubicBezTo>
                <a:cubicBezTo>
                  <a:pt x="495" y="431"/>
                  <a:pt x="529" y="443"/>
                  <a:pt x="555" y="470"/>
                </a:cubicBezTo>
                <a:cubicBezTo>
                  <a:pt x="591" y="505"/>
                  <a:pt x="605" y="557"/>
                  <a:pt x="589" y="605"/>
                </a:cubicBezTo>
                <a:lnTo>
                  <a:pt x="581" y="631"/>
                </a:lnTo>
                <a:lnTo>
                  <a:pt x="869" y="917"/>
                </a:lnTo>
                <a:lnTo>
                  <a:pt x="901" y="887"/>
                </a:lnTo>
                <a:cubicBezTo>
                  <a:pt x="979" y="811"/>
                  <a:pt x="1076" y="759"/>
                  <a:pt x="1181" y="737"/>
                </a:cubicBezTo>
                <a:lnTo>
                  <a:pt x="1217" y="731"/>
                </a:lnTo>
                <a:lnTo>
                  <a:pt x="1217" y="359"/>
                </a:lnTo>
                <a:lnTo>
                  <a:pt x="1193" y="347"/>
                </a:lnTo>
                <a:cubicBezTo>
                  <a:pt x="1147" y="325"/>
                  <a:pt x="1119" y="279"/>
                  <a:pt x="1119" y="229"/>
                </a:cubicBezTo>
                <a:cubicBezTo>
                  <a:pt x="1119" y="156"/>
                  <a:pt x="1180" y="95"/>
                  <a:pt x="1254" y="95"/>
                </a:cubicBezTo>
                <a:close/>
                <a:moveTo>
                  <a:pt x="1253" y="1"/>
                </a:moveTo>
                <a:cubicBezTo>
                  <a:pt x="1129" y="1"/>
                  <a:pt x="1029" y="101"/>
                  <a:pt x="1029" y="224"/>
                </a:cubicBezTo>
                <a:cubicBezTo>
                  <a:pt x="1029" y="297"/>
                  <a:pt x="1066" y="365"/>
                  <a:pt x="1127" y="406"/>
                </a:cubicBezTo>
                <a:lnTo>
                  <a:pt x="1127" y="655"/>
                </a:lnTo>
                <a:cubicBezTo>
                  <a:pt x="1032" y="680"/>
                  <a:pt x="945" y="727"/>
                  <a:pt x="870" y="791"/>
                </a:cubicBezTo>
                <a:lnTo>
                  <a:pt x="680" y="601"/>
                </a:lnTo>
                <a:cubicBezTo>
                  <a:pt x="694" y="531"/>
                  <a:pt x="671" y="457"/>
                  <a:pt x="618" y="404"/>
                </a:cubicBezTo>
                <a:cubicBezTo>
                  <a:pt x="575" y="362"/>
                  <a:pt x="519" y="340"/>
                  <a:pt x="462" y="340"/>
                </a:cubicBezTo>
                <a:cubicBezTo>
                  <a:pt x="405" y="340"/>
                  <a:pt x="348" y="362"/>
                  <a:pt x="305" y="405"/>
                </a:cubicBezTo>
                <a:cubicBezTo>
                  <a:pt x="218" y="493"/>
                  <a:pt x="218" y="633"/>
                  <a:pt x="306" y="720"/>
                </a:cubicBezTo>
                <a:cubicBezTo>
                  <a:pt x="348" y="762"/>
                  <a:pt x="403" y="784"/>
                  <a:pt x="460" y="784"/>
                </a:cubicBezTo>
                <a:cubicBezTo>
                  <a:pt x="476" y="784"/>
                  <a:pt x="492" y="783"/>
                  <a:pt x="508" y="779"/>
                </a:cubicBezTo>
                <a:lnTo>
                  <a:pt x="717" y="988"/>
                </a:lnTo>
                <a:cubicBezTo>
                  <a:pt x="685" y="1049"/>
                  <a:pt x="664" y="1115"/>
                  <a:pt x="652" y="1183"/>
                </a:cubicBezTo>
                <a:lnTo>
                  <a:pt x="410" y="1181"/>
                </a:lnTo>
                <a:cubicBezTo>
                  <a:pt x="369" y="1117"/>
                  <a:pt x="300" y="1079"/>
                  <a:pt x="223" y="1079"/>
                </a:cubicBezTo>
                <a:lnTo>
                  <a:pt x="222" y="1079"/>
                </a:lnTo>
                <a:cubicBezTo>
                  <a:pt x="163" y="1079"/>
                  <a:pt x="108" y="1102"/>
                  <a:pt x="65" y="1144"/>
                </a:cubicBezTo>
                <a:cubicBezTo>
                  <a:pt x="23" y="1186"/>
                  <a:pt x="0" y="1242"/>
                  <a:pt x="0" y="1301"/>
                </a:cubicBezTo>
                <a:cubicBezTo>
                  <a:pt x="0" y="1362"/>
                  <a:pt x="22" y="1416"/>
                  <a:pt x="64" y="1459"/>
                </a:cubicBezTo>
                <a:cubicBezTo>
                  <a:pt x="107" y="1501"/>
                  <a:pt x="162" y="1524"/>
                  <a:pt x="221" y="1524"/>
                </a:cubicBezTo>
                <a:lnTo>
                  <a:pt x="222" y="1524"/>
                </a:lnTo>
                <a:cubicBezTo>
                  <a:pt x="296" y="1524"/>
                  <a:pt x="365" y="1489"/>
                  <a:pt x="406" y="1428"/>
                </a:cubicBezTo>
                <a:lnTo>
                  <a:pt x="659" y="1429"/>
                </a:lnTo>
                <a:cubicBezTo>
                  <a:pt x="671" y="1494"/>
                  <a:pt x="695" y="1554"/>
                  <a:pt x="727" y="1611"/>
                </a:cubicBezTo>
                <a:lnTo>
                  <a:pt x="513" y="1823"/>
                </a:lnTo>
                <a:cubicBezTo>
                  <a:pt x="497" y="1820"/>
                  <a:pt x="481" y="1818"/>
                  <a:pt x="465" y="1818"/>
                </a:cubicBezTo>
                <a:cubicBezTo>
                  <a:pt x="408" y="1818"/>
                  <a:pt x="353" y="1840"/>
                  <a:pt x="311" y="1883"/>
                </a:cubicBezTo>
                <a:cubicBezTo>
                  <a:pt x="223" y="1969"/>
                  <a:pt x="222" y="2111"/>
                  <a:pt x="310" y="2197"/>
                </a:cubicBezTo>
                <a:cubicBezTo>
                  <a:pt x="353" y="2241"/>
                  <a:pt x="411" y="2263"/>
                  <a:pt x="468" y="2263"/>
                </a:cubicBezTo>
                <a:cubicBezTo>
                  <a:pt x="525" y="2263"/>
                  <a:pt x="581" y="2242"/>
                  <a:pt x="624" y="2199"/>
                </a:cubicBezTo>
                <a:cubicBezTo>
                  <a:pt x="676" y="2148"/>
                  <a:pt x="700" y="2074"/>
                  <a:pt x="686" y="2001"/>
                </a:cubicBezTo>
                <a:lnTo>
                  <a:pt x="887" y="1801"/>
                </a:lnTo>
                <a:cubicBezTo>
                  <a:pt x="971" y="1869"/>
                  <a:pt x="1071" y="1916"/>
                  <a:pt x="1179" y="1936"/>
                </a:cubicBezTo>
                <a:lnTo>
                  <a:pt x="1179" y="2153"/>
                </a:lnTo>
                <a:cubicBezTo>
                  <a:pt x="1116" y="2194"/>
                  <a:pt x="1077" y="2262"/>
                  <a:pt x="1077" y="2338"/>
                </a:cubicBezTo>
                <a:cubicBezTo>
                  <a:pt x="1077" y="2460"/>
                  <a:pt x="1177" y="2560"/>
                  <a:pt x="1300" y="2560"/>
                </a:cubicBezTo>
                <a:cubicBezTo>
                  <a:pt x="1422" y="2560"/>
                  <a:pt x="1522" y="2460"/>
                  <a:pt x="1519" y="2338"/>
                </a:cubicBezTo>
                <a:cubicBezTo>
                  <a:pt x="1519" y="2264"/>
                  <a:pt x="1482" y="2196"/>
                  <a:pt x="1422" y="2155"/>
                </a:cubicBezTo>
                <a:lnTo>
                  <a:pt x="1422" y="1934"/>
                </a:lnTo>
                <a:cubicBezTo>
                  <a:pt x="1527" y="1915"/>
                  <a:pt x="1627" y="1868"/>
                  <a:pt x="1709" y="1800"/>
                </a:cubicBezTo>
                <a:lnTo>
                  <a:pt x="1871" y="1960"/>
                </a:lnTo>
                <a:cubicBezTo>
                  <a:pt x="1856" y="2032"/>
                  <a:pt x="1879" y="2105"/>
                  <a:pt x="1932" y="2158"/>
                </a:cubicBezTo>
                <a:cubicBezTo>
                  <a:pt x="1974" y="2200"/>
                  <a:pt x="2029" y="2222"/>
                  <a:pt x="2088" y="2222"/>
                </a:cubicBezTo>
                <a:lnTo>
                  <a:pt x="2090" y="2222"/>
                </a:lnTo>
                <a:cubicBezTo>
                  <a:pt x="2149" y="2222"/>
                  <a:pt x="2204" y="2198"/>
                  <a:pt x="2246" y="2156"/>
                </a:cubicBezTo>
                <a:cubicBezTo>
                  <a:pt x="2288" y="2114"/>
                  <a:pt x="2311" y="2058"/>
                  <a:pt x="2311" y="1998"/>
                </a:cubicBezTo>
                <a:cubicBezTo>
                  <a:pt x="2311" y="1939"/>
                  <a:pt x="2287" y="1884"/>
                  <a:pt x="2245" y="1842"/>
                </a:cubicBezTo>
                <a:cubicBezTo>
                  <a:pt x="2203" y="1799"/>
                  <a:pt x="2148" y="1778"/>
                  <a:pt x="2091" y="1778"/>
                </a:cubicBezTo>
                <a:cubicBezTo>
                  <a:pt x="2075" y="1778"/>
                  <a:pt x="2059" y="1780"/>
                  <a:pt x="2043" y="1783"/>
                </a:cubicBezTo>
                <a:lnTo>
                  <a:pt x="1869" y="1609"/>
                </a:lnTo>
                <a:cubicBezTo>
                  <a:pt x="1900" y="1552"/>
                  <a:pt x="1924" y="1491"/>
                  <a:pt x="1937" y="1428"/>
                </a:cubicBezTo>
                <a:lnTo>
                  <a:pt x="2196" y="1427"/>
                </a:lnTo>
                <a:cubicBezTo>
                  <a:pt x="2238" y="1486"/>
                  <a:pt x="2306" y="1523"/>
                  <a:pt x="2380" y="1523"/>
                </a:cubicBezTo>
                <a:lnTo>
                  <a:pt x="2381" y="1523"/>
                </a:lnTo>
                <a:cubicBezTo>
                  <a:pt x="2503" y="1523"/>
                  <a:pt x="2602" y="1423"/>
                  <a:pt x="2602" y="1301"/>
                </a:cubicBezTo>
                <a:cubicBezTo>
                  <a:pt x="2601" y="1178"/>
                  <a:pt x="2502" y="1079"/>
                  <a:pt x="2380" y="1079"/>
                </a:cubicBezTo>
                <a:lnTo>
                  <a:pt x="2378" y="1079"/>
                </a:lnTo>
                <a:cubicBezTo>
                  <a:pt x="2302" y="1079"/>
                  <a:pt x="2233" y="1117"/>
                  <a:pt x="2192" y="1181"/>
                </a:cubicBezTo>
                <a:lnTo>
                  <a:pt x="1944" y="1183"/>
                </a:lnTo>
                <a:cubicBezTo>
                  <a:pt x="1928" y="1094"/>
                  <a:pt x="1895" y="1009"/>
                  <a:pt x="1845" y="932"/>
                </a:cubicBezTo>
                <a:lnTo>
                  <a:pt x="2038" y="740"/>
                </a:lnTo>
                <a:cubicBezTo>
                  <a:pt x="2054" y="744"/>
                  <a:pt x="2070" y="745"/>
                  <a:pt x="2086" y="745"/>
                </a:cubicBezTo>
                <a:cubicBezTo>
                  <a:pt x="2143" y="745"/>
                  <a:pt x="2198" y="723"/>
                  <a:pt x="2241" y="680"/>
                </a:cubicBezTo>
                <a:cubicBezTo>
                  <a:pt x="2283" y="638"/>
                  <a:pt x="2307" y="583"/>
                  <a:pt x="2307" y="524"/>
                </a:cubicBezTo>
                <a:cubicBezTo>
                  <a:pt x="2307" y="463"/>
                  <a:pt x="2285" y="408"/>
                  <a:pt x="2243" y="366"/>
                </a:cubicBezTo>
                <a:cubicBezTo>
                  <a:pt x="2201" y="324"/>
                  <a:pt x="2145" y="300"/>
                  <a:pt x="2086" y="300"/>
                </a:cubicBezTo>
                <a:lnTo>
                  <a:pt x="2085" y="300"/>
                </a:lnTo>
                <a:cubicBezTo>
                  <a:pt x="2025" y="300"/>
                  <a:pt x="1970" y="322"/>
                  <a:pt x="1928" y="364"/>
                </a:cubicBezTo>
                <a:cubicBezTo>
                  <a:pt x="1875" y="416"/>
                  <a:pt x="1853" y="490"/>
                  <a:pt x="1866" y="562"/>
                </a:cubicBezTo>
                <a:lnTo>
                  <a:pt x="1674" y="753"/>
                </a:lnTo>
                <a:cubicBezTo>
                  <a:pt x="1584" y="690"/>
                  <a:pt x="1481" y="652"/>
                  <a:pt x="1374" y="638"/>
                </a:cubicBezTo>
                <a:lnTo>
                  <a:pt x="1374" y="410"/>
                </a:lnTo>
                <a:cubicBezTo>
                  <a:pt x="1437" y="368"/>
                  <a:pt x="1475" y="300"/>
                  <a:pt x="1475" y="224"/>
                </a:cubicBezTo>
                <a:cubicBezTo>
                  <a:pt x="1475" y="101"/>
                  <a:pt x="1375" y="1"/>
                  <a:pt x="12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6517198" y="4536434"/>
            <a:ext cx="226126" cy="221462"/>
          </a:xfrm>
          <a:custGeom>
            <a:avLst/>
            <a:gdLst/>
            <a:ahLst/>
            <a:cxnLst/>
            <a:rect l="l" t="t" r="r" b="b"/>
            <a:pathLst>
              <a:path w="1891" h="1852" extrusionOk="0">
                <a:moveTo>
                  <a:pt x="911" y="1"/>
                </a:moveTo>
                <a:cubicBezTo>
                  <a:pt x="837" y="1"/>
                  <a:pt x="776" y="60"/>
                  <a:pt x="776" y="134"/>
                </a:cubicBezTo>
                <a:cubicBezTo>
                  <a:pt x="776" y="186"/>
                  <a:pt x="806" y="230"/>
                  <a:pt x="848" y="253"/>
                </a:cubicBezTo>
                <a:lnTo>
                  <a:pt x="848" y="485"/>
                </a:lnTo>
                <a:cubicBezTo>
                  <a:pt x="761" y="503"/>
                  <a:pt x="682" y="547"/>
                  <a:pt x="622" y="606"/>
                </a:cubicBezTo>
                <a:lnTo>
                  <a:pt x="443" y="428"/>
                </a:lnTo>
                <a:cubicBezTo>
                  <a:pt x="458" y="382"/>
                  <a:pt x="447" y="329"/>
                  <a:pt x="410" y="292"/>
                </a:cubicBezTo>
                <a:cubicBezTo>
                  <a:pt x="384" y="266"/>
                  <a:pt x="350" y="254"/>
                  <a:pt x="316" y="254"/>
                </a:cubicBezTo>
                <a:cubicBezTo>
                  <a:pt x="282" y="254"/>
                  <a:pt x="247" y="267"/>
                  <a:pt x="221" y="292"/>
                </a:cubicBezTo>
                <a:cubicBezTo>
                  <a:pt x="168" y="345"/>
                  <a:pt x="169" y="429"/>
                  <a:pt x="221" y="482"/>
                </a:cubicBezTo>
                <a:cubicBezTo>
                  <a:pt x="247" y="507"/>
                  <a:pt x="281" y="520"/>
                  <a:pt x="314" y="520"/>
                </a:cubicBezTo>
                <a:cubicBezTo>
                  <a:pt x="329" y="520"/>
                  <a:pt x="344" y="518"/>
                  <a:pt x="359" y="512"/>
                </a:cubicBezTo>
                <a:lnTo>
                  <a:pt x="547" y="700"/>
                </a:lnTo>
                <a:cubicBezTo>
                  <a:pt x="513" y="755"/>
                  <a:pt x="492" y="818"/>
                  <a:pt x="485" y="885"/>
                </a:cubicBezTo>
                <a:lnTo>
                  <a:pt x="254" y="884"/>
                </a:lnTo>
                <a:cubicBezTo>
                  <a:pt x="233" y="839"/>
                  <a:pt x="187" y="807"/>
                  <a:pt x="134" y="807"/>
                </a:cubicBezTo>
                <a:cubicBezTo>
                  <a:pt x="61" y="807"/>
                  <a:pt x="0" y="866"/>
                  <a:pt x="0" y="940"/>
                </a:cubicBezTo>
                <a:cubicBezTo>
                  <a:pt x="0" y="1014"/>
                  <a:pt x="59" y="1075"/>
                  <a:pt x="133" y="1075"/>
                </a:cubicBezTo>
                <a:cubicBezTo>
                  <a:pt x="185" y="1075"/>
                  <a:pt x="229" y="1045"/>
                  <a:pt x="252" y="1002"/>
                </a:cubicBezTo>
                <a:lnTo>
                  <a:pt x="487" y="1003"/>
                </a:lnTo>
                <a:cubicBezTo>
                  <a:pt x="497" y="1066"/>
                  <a:pt x="521" y="1127"/>
                  <a:pt x="553" y="1177"/>
                </a:cubicBezTo>
                <a:lnTo>
                  <a:pt x="361" y="1369"/>
                </a:lnTo>
                <a:cubicBezTo>
                  <a:pt x="346" y="1363"/>
                  <a:pt x="330" y="1360"/>
                  <a:pt x="314" y="1360"/>
                </a:cubicBezTo>
                <a:cubicBezTo>
                  <a:pt x="281" y="1360"/>
                  <a:pt x="248" y="1373"/>
                  <a:pt x="223" y="1398"/>
                </a:cubicBezTo>
                <a:cubicBezTo>
                  <a:pt x="170" y="1451"/>
                  <a:pt x="170" y="1535"/>
                  <a:pt x="223" y="1588"/>
                </a:cubicBezTo>
                <a:cubicBezTo>
                  <a:pt x="249" y="1614"/>
                  <a:pt x="283" y="1627"/>
                  <a:pt x="318" y="1627"/>
                </a:cubicBezTo>
                <a:cubicBezTo>
                  <a:pt x="352" y="1627"/>
                  <a:pt x="386" y="1614"/>
                  <a:pt x="412" y="1588"/>
                </a:cubicBezTo>
                <a:cubicBezTo>
                  <a:pt x="449" y="1551"/>
                  <a:pt x="460" y="1498"/>
                  <a:pt x="445" y="1453"/>
                </a:cubicBezTo>
                <a:lnTo>
                  <a:pt x="631" y="1269"/>
                </a:lnTo>
                <a:cubicBezTo>
                  <a:pt x="700" y="1332"/>
                  <a:pt x="786" y="1374"/>
                  <a:pt x="884" y="1387"/>
                </a:cubicBezTo>
                <a:lnTo>
                  <a:pt x="884" y="1597"/>
                </a:lnTo>
                <a:cubicBezTo>
                  <a:pt x="839" y="1618"/>
                  <a:pt x="807" y="1665"/>
                  <a:pt x="807" y="1717"/>
                </a:cubicBezTo>
                <a:cubicBezTo>
                  <a:pt x="807" y="1791"/>
                  <a:pt x="866" y="1851"/>
                  <a:pt x="942" y="1851"/>
                </a:cubicBezTo>
                <a:cubicBezTo>
                  <a:pt x="1016" y="1851"/>
                  <a:pt x="1076" y="1792"/>
                  <a:pt x="1076" y="1717"/>
                </a:cubicBezTo>
                <a:cubicBezTo>
                  <a:pt x="1076" y="1666"/>
                  <a:pt x="1045" y="1622"/>
                  <a:pt x="1003" y="1598"/>
                </a:cubicBezTo>
                <a:lnTo>
                  <a:pt x="1003" y="1387"/>
                </a:lnTo>
                <a:cubicBezTo>
                  <a:pt x="1100" y="1374"/>
                  <a:pt x="1185" y="1332"/>
                  <a:pt x="1254" y="1269"/>
                </a:cubicBezTo>
                <a:lnTo>
                  <a:pt x="1411" y="1424"/>
                </a:lnTo>
                <a:cubicBezTo>
                  <a:pt x="1396" y="1470"/>
                  <a:pt x="1407" y="1523"/>
                  <a:pt x="1444" y="1559"/>
                </a:cubicBezTo>
                <a:cubicBezTo>
                  <a:pt x="1470" y="1586"/>
                  <a:pt x="1504" y="1599"/>
                  <a:pt x="1538" y="1599"/>
                </a:cubicBezTo>
                <a:cubicBezTo>
                  <a:pt x="1572" y="1599"/>
                  <a:pt x="1607" y="1585"/>
                  <a:pt x="1633" y="1559"/>
                </a:cubicBezTo>
                <a:cubicBezTo>
                  <a:pt x="1686" y="1508"/>
                  <a:pt x="1685" y="1423"/>
                  <a:pt x="1633" y="1370"/>
                </a:cubicBezTo>
                <a:cubicBezTo>
                  <a:pt x="1607" y="1344"/>
                  <a:pt x="1573" y="1331"/>
                  <a:pt x="1539" y="1331"/>
                </a:cubicBezTo>
                <a:cubicBezTo>
                  <a:pt x="1524" y="1331"/>
                  <a:pt x="1509" y="1334"/>
                  <a:pt x="1495" y="1339"/>
                </a:cubicBezTo>
                <a:lnTo>
                  <a:pt x="1332" y="1177"/>
                </a:lnTo>
                <a:cubicBezTo>
                  <a:pt x="1365" y="1127"/>
                  <a:pt x="1387" y="1066"/>
                  <a:pt x="1396" y="1003"/>
                </a:cubicBezTo>
                <a:lnTo>
                  <a:pt x="1637" y="1002"/>
                </a:lnTo>
                <a:cubicBezTo>
                  <a:pt x="1659" y="1045"/>
                  <a:pt x="1704" y="1075"/>
                  <a:pt x="1755" y="1075"/>
                </a:cubicBezTo>
                <a:cubicBezTo>
                  <a:pt x="1829" y="1075"/>
                  <a:pt x="1888" y="1014"/>
                  <a:pt x="1888" y="940"/>
                </a:cubicBezTo>
                <a:cubicBezTo>
                  <a:pt x="1890" y="865"/>
                  <a:pt x="1831" y="806"/>
                  <a:pt x="1755" y="806"/>
                </a:cubicBezTo>
                <a:cubicBezTo>
                  <a:pt x="1703" y="806"/>
                  <a:pt x="1657" y="838"/>
                  <a:pt x="1636" y="882"/>
                </a:cubicBezTo>
                <a:lnTo>
                  <a:pt x="1401" y="883"/>
                </a:lnTo>
                <a:cubicBezTo>
                  <a:pt x="1392" y="799"/>
                  <a:pt x="1360" y="723"/>
                  <a:pt x="1313" y="659"/>
                </a:cubicBezTo>
                <a:lnTo>
                  <a:pt x="1491" y="482"/>
                </a:lnTo>
                <a:cubicBezTo>
                  <a:pt x="1506" y="487"/>
                  <a:pt x="1521" y="490"/>
                  <a:pt x="1536" y="490"/>
                </a:cubicBezTo>
                <a:cubicBezTo>
                  <a:pt x="1570" y="490"/>
                  <a:pt x="1604" y="477"/>
                  <a:pt x="1629" y="452"/>
                </a:cubicBezTo>
                <a:cubicBezTo>
                  <a:pt x="1682" y="400"/>
                  <a:pt x="1682" y="315"/>
                  <a:pt x="1629" y="263"/>
                </a:cubicBezTo>
                <a:cubicBezTo>
                  <a:pt x="1603" y="236"/>
                  <a:pt x="1568" y="223"/>
                  <a:pt x="1534" y="223"/>
                </a:cubicBezTo>
                <a:cubicBezTo>
                  <a:pt x="1500" y="223"/>
                  <a:pt x="1466" y="236"/>
                  <a:pt x="1439" y="263"/>
                </a:cubicBezTo>
                <a:cubicBezTo>
                  <a:pt x="1402" y="299"/>
                  <a:pt x="1392" y="351"/>
                  <a:pt x="1407" y="398"/>
                </a:cubicBezTo>
                <a:lnTo>
                  <a:pt x="1229" y="575"/>
                </a:lnTo>
                <a:cubicBezTo>
                  <a:pt x="1157" y="517"/>
                  <a:pt x="1068" y="481"/>
                  <a:pt x="968" y="476"/>
                </a:cubicBezTo>
                <a:lnTo>
                  <a:pt x="968" y="254"/>
                </a:lnTo>
                <a:cubicBezTo>
                  <a:pt x="1013" y="233"/>
                  <a:pt x="1044" y="187"/>
                  <a:pt x="1044" y="134"/>
                </a:cubicBezTo>
                <a:cubicBezTo>
                  <a:pt x="1044" y="61"/>
                  <a:pt x="985" y="1"/>
                  <a:pt x="9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13A84B-43F2-4E7B-AFD9-3DC958AA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81A70D-6E0E-28B0-97A2-2938153B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948839-25E0-DAF5-EAB2-DE863AAA9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42" name="Google Shape;242;p18"/>
          <p:cNvGrpSpPr/>
          <p:nvPr/>
        </p:nvGrpSpPr>
        <p:grpSpPr>
          <a:xfrm>
            <a:off x="8025082" y="711227"/>
            <a:ext cx="797842" cy="317078"/>
            <a:chOff x="3849474" y="3678354"/>
            <a:chExt cx="193079" cy="76732"/>
          </a:xfrm>
        </p:grpSpPr>
        <p:sp>
          <p:nvSpPr>
            <p:cNvPr id="243" name="Google Shape;243;p18"/>
            <p:cNvSpPr/>
            <p:nvPr/>
          </p:nvSpPr>
          <p:spPr>
            <a:xfrm>
              <a:off x="3981302" y="3678354"/>
              <a:ext cx="31058" cy="5385"/>
            </a:xfrm>
            <a:custGeom>
              <a:avLst/>
              <a:gdLst/>
              <a:ahLst/>
              <a:cxnLst/>
              <a:rect l="l" t="t" r="r" b="b"/>
              <a:pathLst>
                <a:path w="646" h="112" extrusionOk="0">
                  <a:moveTo>
                    <a:pt x="1" y="1"/>
                  </a:moveTo>
                  <a:lnTo>
                    <a:pt x="1" y="111"/>
                  </a:lnTo>
                  <a:lnTo>
                    <a:pt x="645" y="111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981302" y="3694845"/>
              <a:ext cx="61251" cy="5337"/>
            </a:xfrm>
            <a:custGeom>
              <a:avLst/>
              <a:gdLst/>
              <a:ahLst/>
              <a:cxnLst/>
              <a:rect l="l" t="t" r="r" b="b"/>
              <a:pathLst>
                <a:path w="127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1273" y="1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3849474" y="3704749"/>
              <a:ext cx="116540" cy="38702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1212" y="1"/>
                  </a:moveTo>
                  <a:cubicBezTo>
                    <a:pt x="555" y="1"/>
                    <a:pt x="35" y="716"/>
                    <a:pt x="13" y="746"/>
                  </a:cubicBezTo>
                  <a:cubicBezTo>
                    <a:pt x="1" y="763"/>
                    <a:pt x="3" y="785"/>
                    <a:pt x="21" y="798"/>
                  </a:cubicBezTo>
                  <a:cubicBezTo>
                    <a:pt x="27" y="801"/>
                    <a:pt x="34" y="804"/>
                    <a:pt x="42" y="804"/>
                  </a:cubicBezTo>
                  <a:cubicBezTo>
                    <a:pt x="54" y="804"/>
                    <a:pt x="64" y="799"/>
                    <a:pt x="72" y="790"/>
                  </a:cubicBezTo>
                  <a:cubicBezTo>
                    <a:pt x="77" y="783"/>
                    <a:pt x="593" y="76"/>
                    <a:pt x="1212" y="76"/>
                  </a:cubicBezTo>
                  <a:cubicBezTo>
                    <a:pt x="1833" y="76"/>
                    <a:pt x="2347" y="783"/>
                    <a:pt x="2352" y="790"/>
                  </a:cubicBezTo>
                  <a:cubicBezTo>
                    <a:pt x="2360" y="799"/>
                    <a:pt x="2371" y="805"/>
                    <a:pt x="2383" y="805"/>
                  </a:cubicBezTo>
                  <a:cubicBezTo>
                    <a:pt x="2390" y="805"/>
                    <a:pt x="2397" y="803"/>
                    <a:pt x="2404" y="798"/>
                  </a:cubicBezTo>
                  <a:cubicBezTo>
                    <a:pt x="2419" y="785"/>
                    <a:pt x="2424" y="763"/>
                    <a:pt x="2412" y="746"/>
                  </a:cubicBezTo>
                  <a:cubicBezTo>
                    <a:pt x="2391" y="715"/>
                    <a:pt x="1870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851878" y="3716384"/>
              <a:ext cx="116540" cy="38702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2381" y="1"/>
                  </a:moveTo>
                  <a:cubicBezTo>
                    <a:pt x="2370" y="1"/>
                    <a:pt x="2359" y="6"/>
                    <a:pt x="2352" y="16"/>
                  </a:cubicBezTo>
                  <a:cubicBezTo>
                    <a:pt x="2347" y="22"/>
                    <a:pt x="1831" y="730"/>
                    <a:pt x="1212" y="730"/>
                  </a:cubicBezTo>
                  <a:cubicBezTo>
                    <a:pt x="591" y="730"/>
                    <a:pt x="77" y="22"/>
                    <a:pt x="72" y="16"/>
                  </a:cubicBezTo>
                  <a:cubicBezTo>
                    <a:pt x="65" y="6"/>
                    <a:pt x="54" y="1"/>
                    <a:pt x="42" y="1"/>
                  </a:cubicBezTo>
                  <a:cubicBezTo>
                    <a:pt x="34" y="1"/>
                    <a:pt x="27" y="3"/>
                    <a:pt x="20" y="8"/>
                  </a:cubicBezTo>
                  <a:cubicBezTo>
                    <a:pt x="5" y="20"/>
                    <a:pt x="0" y="42"/>
                    <a:pt x="12" y="59"/>
                  </a:cubicBezTo>
                  <a:cubicBezTo>
                    <a:pt x="34" y="90"/>
                    <a:pt x="556" y="805"/>
                    <a:pt x="1212" y="805"/>
                  </a:cubicBezTo>
                  <a:cubicBezTo>
                    <a:pt x="1869" y="805"/>
                    <a:pt x="2390" y="89"/>
                    <a:pt x="2411" y="59"/>
                  </a:cubicBezTo>
                  <a:cubicBezTo>
                    <a:pt x="2423" y="42"/>
                    <a:pt x="2421" y="20"/>
                    <a:pt x="2404" y="8"/>
                  </a:cubicBezTo>
                  <a:cubicBezTo>
                    <a:pt x="2397" y="3"/>
                    <a:pt x="2389" y="1"/>
                    <a:pt x="2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3880676" y="3708211"/>
              <a:ext cx="11731" cy="38270"/>
            </a:xfrm>
            <a:custGeom>
              <a:avLst/>
              <a:gdLst/>
              <a:ahLst/>
              <a:cxnLst/>
              <a:rect l="l" t="t" r="r" b="b"/>
              <a:pathLst>
                <a:path w="244" h="796" extrusionOk="0">
                  <a:moveTo>
                    <a:pt x="204" y="1"/>
                  </a:moveTo>
                  <a:cubicBezTo>
                    <a:pt x="186" y="1"/>
                    <a:pt x="171" y="12"/>
                    <a:pt x="168" y="29"/>
                  </a:cubicBezTo>
                  <a:lnTo>
                    <a:pt x="5" y="750"/>
                  </a:lnTo>
                  <a:cubicBezTo>
                    <a:pt x="1" y="770"/>
                    <a:pt x="12" y="790"/>
                    <a:pt x="32" y="794"/>
                  </a:cubicBezTo>
                  <a:cubicBezTo>
                    <a:pt x="36" y="796"/>
                    <a:pt x="38" y="796"/>
                    <a:pt x="41" y="796"/>
                  </a:cubicBezTo>
                  <a:cubicBezTo>
                    <a:pt x="58" y="796"/>
                    <a:pt x="73" y="784"/>
                    <a:pt x="76" y="766"/>
                  </a:cubicBezTo>
                  <a:lnTo>
                    <a:pt x="239" y="45"/>
                  </a:lnTo>
                  <a:cubicBezTo>
                    <a:pt x="243" y="26"/>
                    <a:pt x="231" y="6"/>
                    <a:pt x="211" y="1"/>
                  </a:cubicBezTo>
                  <a:cubicBezTo>
                    <a:pt x="209" y="1"/>
                    <a:pt x="206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3896013" y="3704749"/>
              <a:ext cx="13702" cy="48558"/>
            </a:xfrm>
            <a:custGeom>
              <a:avLst/>
              <a:gdLst/>
              <a:ahLst/>
              <a:cxnLst/>
              <a:rect l="l" t="t" r="r" b="b"/>
              <a:pathLst>
                <a:path w="285" h="1010" extrusionOk="0">
                  <a:moveTo>
                    <a:pt x="244" y="1"/>
                  </a:moveTo>
                  <a:cubicBezTo>
                    <a:pt x="227" y="1"/>
                    <a:pt x="212" y="13"/>
                    <a:pt x="208" y="30"/>
                  </a:cubicBezTo>
                  <a:lnTo>
                    <a:pt x="5" y="964"/>
                  </a:lnTo>
                  <a:cubicBezTo>
                    <a:pt x="1" y="984"/>
                    <a:pt x="14" y="1004"/>
                    <a:pt x="34" y="1009"/>
                  </a:cubicBezTo>
                  <a:cubicBezTo>
                    <a:pt x="36" y="1010"/>
                    <a:pt x="39" y="1010"/>
                    <a:pt x="41" y="1010"/>
                  </a:cubicBezTo>
                  <a:cubicBezTo>
                    <a:pt x="59" y="1010"/>
                    <a:pt x="73" y="998"/>
                    <a:pt x="77" y="980"/>
                  </a:cubicBezTo>
                  <a:lnTo>
                    <a:pt x="279" y="46"/>
                  </a:lnTo>
                  <a:cubicBezTo>
                    <a:pt x="284" y="26"/>
                    <a:pt x="272" y="6"/>
                    <a:pt x="252" y="2"/>
                  </a:cubicBezTo>
                  <a:cubicBezTo>
                    <a:pt x="249" y="1"/>
                    <a:pt x="246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3913801" y="3708932"/>
              <a:ext cx="14760" cy="45770"/>
            </a:xfrm>
            <a:custGeom>
              <a:avLst/>
              <a:gdLst/>
              <a:ahLst/>
              <a:cxnLst/>
              <a:rect l="l" t="t" r="r" b="b"/>
              <a:pathLst>
                <a:path w="307" h="952" extrusionOk="0">
                  <a:moveTo>
                    <a:pt x="265" y="1"/>
                  </a:moveTo>
                  <a:cubicBezTo>
                    <a:pt x="248" y="1"/>
                    <a:pt x="234" y="12"/>
                    <a:pt x="229" y="28"/>
                  </a:cubicBezTo>
                  <a:lnTo>
                    <a:pt x="6" y="906"/>
                  </a:lnTo>
                  <a:cubicBezTo>
                    <a:pt x="1" y="925"/>
                    <a:pt x="12" y="945"/>
                    <a:pt x="32" y="950"/>
                  </a:cubicBezTo>
                  <a:cubicBezTo>
                    <a:pt x="34" y="951"/>
                    <a:pt x="39" y="951"/>
                    <a:pt x="42" y="951"/>
                  </a:cubicBezTo>
                  <a:cubicBezTo>
                    <a:pt x="59" y="951"/>
                    <a:pt x="73" y="940"/>
                    <a:pt x="76" y="924"/>
                  </a:cubicBezTo>
                  <a:lnTo>
                    <a:pt x="301" y="46"/>
                  </a:lnTo>
                  <a:cubicBezTo>
                    <a:pt x="306" y="27"/>
                    <a:pt x="295" y="7"/>
                    <a:pt x="275" y="2"/>
                  </a:cubicBez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3932504" y="3716336"/>
              <a:ext cx="9423" cy="32020"/>
            </a:xfrm>
            <a:custGeom>
              <a:avLst/>
              <a:gdLst/>
              <a:ahLst/>
              <a:cxnLst/>
              <a:rect l="l" t="t" r="r" b="b"/>
              <a:pathLst>
                <a:path w="196" h="666" extrusionOk="0">
                  <a:moveTo>
                    <a:pt x="154" y="0"/>
                  </a:moveTo>
                  <a:cubicBezTo>
                    <a:pt x="138" y="0"/>
                    <a:pt x="122" y="13"/>
                    <a:pt x="118" y="30"/>
                  </a:cubicBezTo>
                  <a:lnTo>
                    <a:pt x="3" y="621"/>
                  </a:lnTo>
                  <a:cubicBezTo>
                    <a:pt x="0" y="641"/>
                    <a:pt x="13" y="660"/>
                    <a:pt x="33" y="664"/>
                  </a:cubicBezTo>
                  <a:cubicBezTo>
                    <a:pt x="34" y="666"/>
                    <a:pt x="37" y="666"/>
                    <a:pt x="39" y="666"/>
                  </a:cubicBezTo>
                  <a:cubicBezTo>
                    <a:pt x="56" y="666"/>
                    <a:pt x="71" y="654"/>
                    <a:pt x="76" y="636"/>
                  </a:cubicBezTo>
                  <a:lnTo>
                    <a:pt x="191" y="44"/>
                  </a:lnTo>
                  <a:cubicBezTo>
                    <a:pt x="195" y="24"/>
                    <a:pt x="181" y="5"/>
                    <a:pt x="161" y="1"/>
                  </a:cubicBezTo>
                  <a:cubicBezTo>
                    <a:pt x="159" y="0"/>
                    <a:pt x="157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18"/>
          <p:cNvGrpSpPr/>
          <p:nvPr/>
        </p:nvGrpSpPr>
        <p:grpSpPr>
          <a:xfrm>
            <a:off x="8100471" y="360513"/>
            <a:ext cx="256087" cy="227113"/>
            <a:chOff x="10339921" y="2450113"/>
            <a:chExt cx="256087" cy="227113"/>
          </a:xfrm>
        </p:grpSpPr>
        <p:sp>
          <p:nvSpPr>
            <p:cNvPr id="252" name="Google Shape;252;p18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18"/>
          <p:cNvSpPr/>
          <p:nvPr/>
        </p:nvSpPr>
        <p:spPr>
          <a:xfrm>
            <a:off x="268887" y="4605356"/>
            <a:ext cx="379018" cy="371672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251826" y="3915677"/>
            <a:ext cx="225467" cy="220965"/>
          </a:xfrm>
          <a:custGeom>
            <a:avLst/>
            <a:gdLst/>
            <a:ahLst/>
            <a:cxnLst/>
            <a:rect l="l" t="t" r="r" b="b"/>
            <a:pathLst>
              <a:path w="1903" h="1865" extrusionOk="0">
                <a:moveTo>
                  <a:pt x="915" y="0"/>
                </a:moveTo>
                <a:cubicBezTo>
                  <a:pt x="840" y="0"/>
                  <a:pt x="780" y="61"/>
                  <a:pt x="780" y="135"/>
                </a:cubicBezTo>
                <a:cubicBezTo>
                  <a:pt x="780" y="188"/>
                  <a:pt x="811" y="232"/>
                  <a:pt x="854" y="254"/>
                </a:cubicBezTo>
                <a:lnTo>
                  <a:pt x="854" y="488"/>
                </a:lnTo>
                <a:cubicBezTo>
                  <a:pt x="766" y="506"/>
                  <a:pt x="687" y="549"/>
                  <a:pt x="625" y="610"/>
                </a:cubicBezTo>
                <a:lnTo>
                  <a:pt x="445" y="431"/>
                </a:lnTo>
                <a:cubicBezTo>
                  <a:pt x="459" y="385"/>
                  <a:pt x="448" y="331"/>
                  <a:pt x="411" y="294"/>
                </a:cubicBezTo>
                <a:cubicBezTo>
                  <a:pt x="385" y="268"/>
                  <a:pt x="351" y="254"/>
                  <a:pt x="316" y="254"/>
                </a:cubicBezTo>
                <a:cubicBezTo>
                  <a:pt x="282" y="254"/>
                  <a:pt x="247" y="268"/>
                  <a:pt x="221" y="294"/>
                </a:cubicBezTo>
                <a:cubicBezTo>
                  <a:pt x="168" y="347"/>
                  <a:pt x="168" y="432"/>
                  <a:pt x="222" y="485"/>
                </a:cubicBezTo>
                <a:cubicBezTo>
                  <a:pt x="249" y="511"/>
                  <a:pt x="283" y="524"/>
                  <a:pt x="317" y="524"/>
                </a:cubicBezTo>
                <a:cubicBezTo>
                  <a:pt x="332" y="524"/>
                  <a:pt x="347" y="521"/>
                  <a:pt x="362" y="516"/>
                </a:cubicBezTo>
                <a:lnTo>
                  <a:pt x="552" y="705"/>
                </a:lnTo>
                <a:cubicBezTo>
                  <a:pt x="519" y="760"/>
                  <a:pt x="496" y="823"/>
                  <a:pt x="489" y="891"/>
                </a:cubicBezTo>
                <a:lnTo>
                  <a:pt x="258" y="890"/>
                </a:lnTo>
                <a:cubicBezTo>
                  <a:pt x="237" y="846"/>
                  <a:pt x="190" y="814"/>
                  <a:pt x="137" y="814"/>
                </a:cubicBezTo>
                <a:cubicBezTo>
                  <a:pt x="62" y="814"/>
                  <a:pt x="3" y="873"/>
                  <a:pt x="1" y="948"/>
                </a:cubicBezTo>
                <a:cubicBezTo>
                  <a:pt x="1" y="1023"/>
                  <a:pt x="61" y="1083"/>
                  <a:pt x="135" y="1084"/>
                </a:cubicBezTo>
                <a:cubicBezTo>
                  <a:pt x="188" y="1084"/>
                  <a:pt x="232" y="1053"/>
                  <a:pt x="256" y="1010"/>
                </a:cubicBezTo>
                <a:lnTo>
                  <a:pt x="493" y="1011"/>
                </a:lnTo>
                <a:cubicBezTo>
                  <a:pt x="503" y="1074"/>
                  <a:pt x="525" y="1133"/>
                  <a:pt x="558" y="1186"/>
                </a:cubicBezTo>
                <a:lnTo>
                  <a:pt x="364" y="1379"/>
                </a:lnTo>
                <a:cubicBezTo>
                  <a:pt x="349" y="1374"/>
                  <a:pt x="334" y="1371"/>
                  <a:pt x="319" y="1371"/>
                </a:cubicBezTo>
                <a:cubicBezTo>
                  <a:pt x="285" y="1371"/>
                  <a:pt x="251" y="1384"/>
                  <a:pt x="225" y="1411"/>
                </a:cubicBezTo>
                <a:cubicBezTo>
                  <a:pt x="172" y="1463"/>
                  <a:pt x="172" y="1548"/>
                  <a:pt x="224" y="1601"/>
                </a:cubicBezTo>
                <a:cubicBezTo>
                  <a:pt x="250" y="1627"/>
                  <a:pt x="285" y="1641"/>
                  <a:pt x="319" y="1641"/>
                </a:cubicBezTo>
                <a:cubicBezTo>
                  <a:pt x="354" y="1641"/>
                  <a:pt x="388" y="1627"/>
                  <a:pt x="415" y="1601"/>
                </a:cubicBezTo>
                <a:cubicBezTo>
                  <a:pt x="451" y="1564"/>
                  <a:pt x="462" y="1512"/>
                  <a:pt x="447" y="1464"/>
                </a:cubicBezTo>
                <a:lnTo>
                  <a:pt x="635" y="1279"/>
                </a:lnTo>
                <a:cubicBezTo>
                  <a:pt x="703" y="1342"/>
                  <a:pt x="791" y="1385"/>
                  <a:pt x="890" y="1397"/>
                </a:cubicBezTo>
                <a:lnTo>
                  <a:pt x="890" y="1610"/>
                </a:lnTo>
                <a:cubicBezTo>
                  <a:pt x="845" y="1632"/>
                  <a:pt x="814" y="1676"/>
                  <a:pt x="814" y="1731"/>
                </a:cubicBezTo>
                <a:cubicBezTo>
                  <a:pt x="814" y="1805"/>
                  <a:pt x="874" y="1864"/>
                  <a:pt x="948" y="1864"/>
                </a:cubicBezTo>
                <a:cubicBezTo>
                  <a:pt x="1022" y="1864"/>
                  <a:pt x="1082" y="1804"/>
                  <a:pt x="1082" y="1731"/>
                </a:cubicBezTo>
                <a:cubicBezTo>
                  <a:pt x="1082" y="1678"/>
                  <a:pt x="1052" y="1633"/>
                  <a:pt x="1009" y="1611"/>
                </a:cubicBezTo>
                <a:lnTo>
                  <a:pt x="1009" y="1396"/>
                </a:lnTo>
                <a:cubicBezTo>
                  <a:pt x="1105" y="1383"/>
                  <a:pt x="1191" y="1341"/>
                  <a:pt x="1259" y="1278"/>
                </a:cubicBezTo>
                <a:lnTo>
                  <a:pt x="1417" y="1434"/>
                </a:lnTo>
                <a:cubicBezTo>
                  <a:pt x="1404" y="1480"/>
                  <a:pt x="1414" y="1534"/>
                  <a:pt x="1451" y="1571"/>
                </a:cubicBezTo>
                <a:cubicBezTo>
                  <a:pt x="1477" y="1597"/>
                  <a:pt x="1512" y="1610"/>
                  <a:pt x="1546" y="1610"/>
                </a:cubicBezTo>
                <a:cubicBezTo>
                  <a:pt x="1581" y="1610"/>
                  <a:pt x="1615" y="1597"/>
                  <a:pt x="1642" y="1571"/>
                </a:cubicBezTo>
                <a:cubicBezTo>
                  <a:pt x="1694" y="1518"/>
                  <a:pt x="1694" y="1433"/>
                  <a:pt x="1642" y="1380"/>
                </a:cubicBezTo>
                <a:cubicBezTo>
                  <a:pt x="1615" y="1354"/>
                  <a:pt x="1581" y="1341"/>
                  <a:pt x="1547" y="1341"/>
                </a:cubicBezTo>
                <a:cubicBezTo>
                  <a:pt x="1531" y="1341"/>
                  <a:pt x="1516" y="1344"/>
                  <a:pt x="1502" y="1348"/>
                </a:cubicBezTo>
                <a:lnTo>
                  <a:pt x="1337" y="1185"/>
                </a:lnTo>
                <a:cubicBezTo>
                  <a:pt x="1370" y="1132"/>
                  <a:pt x="1393" y="1074"/>
                  <a:pt x="1404" y="1010"/>
                </a:cubicBezTo>
                <a:lnTo>
                  <a:pt x="1646" y="1009"/>
                </a:lnTo>
                <a:cubicBezTo>
                  <a:pt x="1668" y="1052"/>
                  <a:pt x="1712" y="1083"/>
                  <a:pt x="1765" y="1083"/>
                </a:cubicBezTo>
                <a:cubicBezTo>
                  <a:pt x="1841" y="1083"/>
                  <a:pt x="1900" y="1022"/>
                  <a:pt x="1900" y="947"/>
                </a:cubicBezTo>
                <a:cubicBezTo>
                  <a:pt x="1903" y="873"/>
                  <a:pt x="1842" y="812"/>
                  <a:pt x="1767" y="812"/>
                </a:cubicBezTo>
                <a:cubicBezTo>
                  <a:pt x="1713" y="812"/>
                  <a:pt x="1668" y="844"/>
                  <a:pt x="1646" y="889"/>
                </a:cubicBezTo>
                <a:lnTo>
                  <a:pt x="1409" y="890"/>
                </a:lnTo>
                <a:cubicBezTo>
                  <a:pt x="1399" y="806"/>
                  <a:pt x="1368" y="728"/>
                  <a:pt x="1320" y="664"/>
                </a:cubicBezTo>
                <a:lnTo>
                  <a:pt x="1500" y="486"/>
                </a:lnTo>
                <a:cubicBezTo>
                  <a:pt x="1514" y="491"/>
                  <a:pt x="1530" y="494"/>
                  <a:pt x="1546" y="494"/>
                </a:cubicBezTo>
                <a:cubicBezTo>
                  <a:pt x="1579" y="494"/>
                  <a:pt x="1613" y="481"/>
                  <a:pt x="1640" y="454"/>
                </a:cubicBezTo>
                <a:cubicBezTo>
                  <a:pt x="1692" y="401"/>
                  <a:pt x="1692" y="316"/>
                  <a:pt x="1640" y="263"/>
                </a:cubicBezTo>
                <a:cubicBezTo>
                  <a:pt x="1613" y="237"/>
                  <a:pt x="1579" y="224"/>
                  <a:pt x="1544" y="224"/>
                </a:cubicBezTo>
                <a:cubicBezTo>
                  <a:pt x="1509" y="224"/>
                  <a:pt x="1474" y="237"/>
                  <a:pt x="1448" y="263"/>
                </a:cubicBezTo>
                <a:cubicBezTo>
                  <a:pt x="1411" y="300"/>
                  <a:pt x="1401" y="353"/>
                  <a:pt x="1415" y="400"/>
                </a:cubicBezTo>
                <a:lnTo>
                  <a:pt x="1236" y="578"/>
                </a:lnTo>
                <a:cubicBezTo>
                  <a:pt x="1164" y="520"/>
                  <a:pt x="1073" y="484"/>
                  <a:pt x="973" y="478"/>
                </a:cubicBezTo>
                <a:lnTo>
                  <a:pt x="973" y="256"/>
                </a:lnTo>
                <a:cubicBezTo>
                  <a:pt x="1017" y="233"/>
                  <a:pt x="1049" y="189"/>
                  <a:pt x="1049" y="135"/>
                </a:cubicBezTo>
                <a:cubicBezTo>
                  <a:pt x="1049" y="59"/>
                  <a:pt x="989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879816" y="4784333"/>
            <a:ext cx="133635" cy="130766"/>
          </a:xfrm>
          <a:custGeom>
            <a:avLst/>
            <a:gdLst/>
            <a:ahLst/>
            <a:cxnLst/>
            <a:rect l="l" t="t" r="r" b="b"/>
            <a:pathLst>
              <a:path w="1444" h="1413" extrusionOk="0">
                <a:moveTo>
                  <a:pt x="693" y="1"/>
                </a:moveTo>
                <a:cubicBezTo>
                  <a:pt x="637" y="1"/>
                  <a:pt x="592" y="47"/>
                  <a:pt x="592" y="103"/>
                </a:cubicBezTo>
                <a:cubicBezTo>
                  <a:pt x="592" y="142"/>
                  <a:pt x="614" y="177"/>
                  <a:pt x="646" y="194"/>
                </a:cubicBezTo>
                <a:lnTo>
                  <a:pt x="646" y="370"/>
                </a:lnTo>
                <a:cubicBezTo>
                  <a:pt x="579" y="384"/>
                  <a:pt x="520" y="417"/>
                  <a:pt x="474" y="462"/>
                </a:cubicBezTo>
                <a:lnTo>
                  <a:pt x="337" y="326"/>
                </a:lnTo>
                <a:cubicBezTo>
                  <a:pt x="349" y="291"/>
                  <a:pt x="340" y="252"/>
                  <a:pt x="312" y="224"/>
                </a:cubicBezTo>
                <a:cubicBezTo>
                  <a:pt x="292" y="204"/>
                  <a:pt x="266" y="194"/>
                  <a:pt x="240" y="194"/>
                </a:cubicBezTo>
                <a:cubicBezTo>
                  <a:pt x="214" y="194"/>
                  <a:pt x="188" y="204"/>
                  <a:pt x="167" y="224"/>
                </a:cubicBezTo>
                <a:cubicBezTo>
                  <a:pt x="128" y="263"/>
                  <a:pt x="128" y="327"/>
                  <a:pt x="167" y="369"/>
                </a:cubicBezTo>
                <a:cubicBezTo>
                  <a:pt x="187" y="389"/>
                  <a:pt x="213" y="398"/>
                  <a:pt x="238" y="398"/>
                </a:cubicBezTo>
                <a:cubicBezTo>
                  <a:pt x="250" y="398"/>
                  <a:pt x="261" y="396"/>
                  <a:pt x="272" y="393"/>
                </a:cubicBezTo>
                <a:lnTo>
                  <a:pt x="416" y="534"/>
                </a:lnTo>
                <a:cubicBezTo>
                  <a:pt x="391" y="577"/>
                  <a:pt x="373" y="623"/>
                  <a:pt x="368" y="675"/>
                </a:cubicBezTo>
                <a:lnTo>
                  <a:pt x="193" y="675"/>
                </a:lnTo>
                <a:cubicBezTo>
                  <a:pt x="178" y="641"/>
                  <a:pt x="143" y="617"/>
                  <a:pt x="103" y="617"/>
                </a:cubicBezTo>
                <a:cubicBezTo>
                  <a:pt x="46" y="617"/>
                  <a:pt x="1" y="662"/>
                  <a:pt x="1" y="719"/>
                </a:cubicBezTo>
                <a:cubicBezTo>
                  <a:pt x="1" y="775"/>
                  <a:pt x="45" y="821"/>
                  <a:pt x="102" y="821"/>
                </a:cubicBezTo>
                <a:cubicBezTo>
                  <a:pt x="141" y="821"/>
                  <a:pt x="175" y="799"/>
                  <a:pt x="192" y="766"/>
                </a:cubicBezTo>
                <a:lnTo>
                  <a:pt x="372" y="766"/>
                </a:lnTo>
                <a:cubicBezTo>
                  <a:pt x="381" y="815"/>
                  <a:pt x="398" y="859"/>
                  <a:pt x="423" y="899"/>
                </a:cubicBezTo>
                <a:lnTo>
                  <a:pt x="277" y="1044"/>
                </a:lnTo>
                <a:cubicBezTo>
                  <a:pt x="265" y="1040"/>
                  <a:pt x="254" y="1038"/>
                  <a:pt x="242" y="1038"/>
                </a:cubicBezTo>
                <a:cubicBezTo>
                  <a:pt x="216" y="1038"/>
                  <a:pt x="190" y="1048"/>
                  <a:pt x="171" y="1068"/>
                </a:cubicBezTo>
                <a:cubicBezTo>
                  <a:pt x="132" y="1107"/>
                  <a:pt x="130" y="1171"/>
                  <a:pt x="171" y="1212"/>
                </a:cubicBezTo>
                <a:cubicBezTo>
                  <a:pt x="191" y="1232"/>
                  <a:pt x="218" y="1243"/>
                  <a:pt x="244" y="1243"/>
                </a:cubicBezTo>
                <a:cubicBezTo>
                  <a:pt x="270" y="1243"/>
                  <a:pt x="296" y="1233"/>
                  <a:pt x="317" y="1212"/>
                </a:cubicBezTo>
                <a:cubicBezTo>
                  <a:pt x="344" y="1185"/>
                  <a:pt x="351" y="1144"/>
                  <a:pt x="341" y="1110"/>
                </a:cubicBezTo>
                <a:lnTo>
                  <a:pt x="483" y="969"/>
                </a:lnTo>
                <a:cubicBezTo>
                  <a:pt x="536" y="1017"/>
                  <a:pt x="602" y="1049"/>
                  <a:pt x="677" y="1058"/>
                </a:cubicBezTo>
                <a:lnTo>
                  <a:pt x="677" y="1219"/>
                </a:lnTo>
                <a:cubicBezTo>
                  <a:pt x="643" y="1236"/>
                  <a:pt x="619" y="1270"/>
                  <a:pt x="619" y="1311"/>
                </a:cubicBezTo>
                <a:cubicBezTo>
                  <a:pt x="619" y="1368"/>
                  <a:pt x="665" y="1412"/>
                  <a:pt x="720" y="1412"/>
                </a:cubicBezTo>
                <a:cubicBezTo>
                  <a:pt x="777" y="1412"/>
                  <a:pt x="822" y="1367"/>
                  <a:pt x="822" y="1311"/>
                </a:cubicBezTo>
                <a:cubicBezTo>
                  <a:pt x="822" y="1271"/>
                  <a:pt x="799" y="1238"/>
                  <a:pt x="766" y="1221"/>
                </a:cubicBezTo>
                <a:lnTo>
                  <a:pt x="766" y="1058"/>
                </a:lnTo>
                <a:cubicBezTo>
                  <a:pt x="840" y="1049"/>
                  <a:pt x="904" y="1016"/>
                  <a:pt x="957" y="969"/>
                </a:cubicBezTo>
                <a:lnTo>
                  <a:pt x="1077" y="1088"/>
                </a:lnTo>
                <a:cubicBezTo>
                  <a:pt x="1066" y="1123"/>
                  <a:pt x="1075" y="1163"/>
                  <a:pt x="1102" y="1190"/>
                </a:cubicBezTo>
                <a:cubicBezTo>
                  <a:pt x="1122" y="1210"/>
                  <a:pt x="1148" y="1220"/>
                  <a:pt x="1174" y="1220"/>
                </a:cubicBezTo>
                <a:cubicBezTo>
                  <a:pt x="1200" y="1220"/>
                  <a:pt x="1227" y="1210"/>
                  <a:pt x="1247" y="1190"/>
                </a:cubicBezTo>
                <a:cubicBezTo>
                  <a:pt x="1287" y="1151"/>
                  <a:pt x="1287" y="1086"/>
                  <a:pt x="1247" y="1046"/>
                </a:cubicBezTo>
                <a:cubicBezTo>
                  <a:pt x="1227" y="1025"/>
                  <a:pt x="1201" y="1016"/>
                  <a:pt x="1176" y="1016"/>
                </a:cubicBezTo>
                <a:cubicBezTo>
                  <a:pt x="1164" y="1016"/>
                  <a:pt x="1152" y="1018"/>
                  <a:pt x="1141" y="1022"/>
                </a:cubicBezTo>
                <a:lnTo>
                  <a:pt x="1018" y="898"/>
                </a:lnTo>
                <a:cubicBezTo>
                  <a:pt x="1043" y="858"/>
                  <a:pt x="1060" y="814"/>
                  <a:pt x="1068" y="767"/>
                </a:cubicBezTo>
                <a:lnTo>
                  <a:pt x="1251" y="767"/>
                </a:lnTo>
                <a:cubicBezTo>
                  <a:pt x="1268" y="799"/>
                  <a:pt x="1303" y="821"/>
                  <a:pt x="1341" y="821"/>
                </a:cubicBezTo>
                <a:cubicBezTo>
                  <a:pt x="1398" y="821"/>
                  <a:pt x="1444" y="775"/>
                  <a:pt x="1444" y="719"/>
                </a:cubicBezTo>
                <a:cubicBezTo>
                  <a:pt x="1438" y="663"/>
                  <a:pt x="1393" y="617"/>
                  <a:pt x="1336" y="617"/>
                </a:cubicBezTo>
                <a:cubicBezTo>
                  <a:pt x="1296" y="617"/>
                  <a:pt x="1261" y="641"/>
                  <a:pt x="1246" y="675"/>
                </a:cubicBezTo>
                <a:lnTo>
                  <a:pt x="1067" y="675"/>
                </a:lnTo>
                <a:cubicBezTo>
                  <a:pt x="1060" y="611"/>
                  <a:pt x="1036" y="553"/>
                  <a:pt x="999" y="504"/>
                </a:cubicBezTo>
                <a:lnTo>
                  <a:pt x="1135" y="370"/>
                </a:lnTo>
                <a:cubicBezTo>
                  <a:pt x="1146" y="374"/>
                  <a:pt x="1158" y="376"/>
                  <a:pt x="1170" y="376"/>
                </a:cubicBezTo>
                <a:cubicBezTo>
                  <a:pt x="1196" y="376"/>
                  <a:pt x="1222" y="366"/>
                  <a:pt x="1240" y="346"/>
                </a:cubicBezTo>
                <a:cubicBezTo>
                  <a:pt x="1280" y="306"/>
                  <a:pt x="1281" y="242"/>
                  <a:pt x="1240" y="201"/>
                </a:cubicBezTo>
                <a:cubicBezTo>
                  <a:pt x="1221" y="181"/>
                  <a:pt x="1194" y="171"/>
                  <a:pt x="1168" y="171"/>
                </a:cubicBezTo>
                <a:cubicBezTo>
                  <a:pt x="1142" y="171"/>
                  <a:pt x="1116" y="181"/>
                  <a:pt x="1096" y="201"/>
                </a:cubicBezTo>
                <a:cubicBezTo>
                  <a:pt x="1068" y="230"/>
                  <a:pt x="1060" y="270"/>
                  <a:pt x="1071" y="304"/>
                </a:cubicBezTo>
                <a:lnTo>
                  <a:pt x="935" y="438"/>
                </a:lnTo>
                <a:cubicBezTo>
                  <a:pt x="880" y="395"/>
                  <a:pt x="812" y="367"/>
                  <a:pt x="736" y="363"/>
                </a:cubicBezTo>
                <a:lnTo>
                  <a:pt x="736" y="195"/>
                </a:lnTo>
                <a:cubicBezTo>
                  <a:pt x="771" y="178"/>
                  <a:pt x="794" y="143"/>
                  <a:pt x="794" y="103"/>
                </a:cubicBezTo>
                <a:cubicBezTo>
                  <a:pt x="794" y="46"/>
                  <a:pt x="748" y="1"/>
                  <a:pt x="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9E2FBBC-8B6B-1D96-6989-9EF170AF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120CB60-8F34-A753-D097-AABBB0EF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B55E701-C8B6-7133-6F94-A68F55A8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493144" y="4200031"/>
            <a:ext cx="86872" cy="86873"/>
          </a:xfrm>
          <a:custGeom>
            <a:avLst/>
            <a:gdLst/>
            <a:ahLst/>
            <a:cxnLst/>
            <a:rect l="l" t="t" r="r" b="b"/>
            <a:pathLst>
              <a:path w="270" h="270" extrusionOk="0">
                <a:moveTo>
                  <a:pt x="135" y="52"/>
                </a:moveTo>
                <a:cubicBezTo>
                  <a:pt x="181" y="52"/>
                  <a:pt x="218" y="89"/>
                  <a:pt x="218" y="135"/>
                </a:cubicBezTo>
                <a:cubicBezTo>
                  <a:pt x="218" y="181"/>
                  <a:pt x="181" y="218"/>
                  <a:pt x="135" y="218"/>
                </a:cubicBezTo>
                <a:cubicBezTo>
                  <a:pt x="89" y="218"/>
                  <a:pt x="52" y="181"/>
                  <a:pt x="52" y="135"/>
                </a:cubicBezTo>
                <a:cubicBezTo>
                  <a:pt x="52" y="89"/>
                  <a:pt x="89" y="52"/>
                  <a:pt x="135" y="52"/>
                </a:cubicBezTo>
                <a:close/>
                <a:moveTo>
                  <a:pt x="135" y="0"/>
                </a:moveTo>
                <a:cubicBezTo>
                  <a:pt x="62" y="0"/>
                  <a:pt x="1" y="61"/>
                  <a:pt x="1" y="135"/>
                </a:cubicBezTo>
                <a:cubicBezTo>
                  <a:pt x="1" y="209"/>
                  <a:pt x="62" y="270"/>
                  <a:pt x="135" y="270"/>
                </a:cubicBezTo>
                <a:cubicBezTo>
                  <a:pt x="209" y="270"/>
                  <a:pt x="269" y="210"/>
                  <a:pt x="269" y="135"/>
                </a:cubicBezTo>
                <a:cubicBezTo>
                  <a:pt x="269" y="61"/>
                  <a:pt x="209" y="0"/>
                  <a:pt x="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967674" y="4681807"/>
            <a:ext cx="176200" cy="172443"/>
          </a:xfrm>
          <a:custGeom>
            <a:avLst/>
            <a:gdLst/>
            <a:ahLst/>
            <a:cxnLst/>
            <a:rect l="l" t="t" r="r" b="b"/>
            <a:pathLst>
              <a:path w="1444" h="1413" extrusionOk="0">
                <a:moveTo>
                  <a:pt x="693" y="1"/>
                </a:moveTo>
                <a:cubicBezTo>
                  <a:pt x="637" y="1"/>
                  <a:pt x="592" y="47"/>
                  <a:pt x="592" y="103"/>
                </a:cubicBezTo>
                <a:cubicBezTo>
                  <a:pt x="592" y="142"/>
                  <a:pt x="614" y="177"/>
                  <a:pt x="646" y="194"/>
                </a:cubicBezTo>
                <a:lnTo>
                  <a:pt x="646" y="370"/>
                </a:lnTo>
                <a:cubicBezTo>
                  <a:pt x="579" y="384"/>
                  <a:pt x="520" y="417"/>
                  <a:pt x="474" y="462"/>
                </a:cubicBezTo>
                <a:lnTo>
                  <a:pt x="337" y="326"/>
                </a:lnTo>
                <a:cubicBezTo>
                  <a:pt x="349" y="291"/>
                  <a:pt x="340" y="252"/>
                  <a:pt x="312" y="224"/>
                </a:cubicBezTo>
                <a:cubicBezTo>
                  <a:pt x="292" y="204"/>
                  <a:pt x="266" y="194"/>
                  <a:pt x="240" y="194"/>
                </a:cubicBezTo>
                <a:cubicBezTo>
                  <a:pt x="214" y="194"/>
                  <a:pt x="188" y="204"/>
                  <a:pt x="167" y="224"/>
                </a:cubicBezTo>
                <a:cubicBezTo>
                  <a:pt x="128" y="263"/>
                  <a:pt x="128" y="327"/>
                  <a:pt x="167" y="369"/>
                </a:cubicBezTo>
                <a:cubicBezTo>
                  <a:pt x="187" y="389"/>
                  <a:pt x="213" y="398"/>
                  <a:pt x="238" y="398"/>
                </a:cubicBezTo>
                <a:cubicBezTo>
                  <a:pt x="250" y="398"/>
                  <a:pt x="261" y="396"/>
                  <a:pt x="272" y="393"/>
                </a:cubicBezTo>
                <a:lnTo>
                  <a:pt x="416" y="534"/>
                </a:lnTo>
                <a:cubicBezTo>
                  <a:pt x="391" y="577"/>
                  <a:pt x="373" y="623"/>
                  <a:pt x="368" y="675"/>
                </a:cubicBezTo>
                <a:lnTo>
                  <a:pt x="193" y="675"/>
                </a:lnTo>
                <a:cubicBezTo>
                  <a:pt x="178" y="641"/>
                  <a:pt x="143" y="617"/>
                  <a:pt x="103" y="617"/>
                </a:cubicBezTo>
                <a:cubicBezTo>
                  <a:pt x="46" y="617"/>
                  <a:pt x="1" y="662"/>
                  <a:pt x="1" y="719"/>
                </a:cubicBezTo>
                <a:cubicBezTo>
                  <a:pt x="1" y="775"/>
                  <a:pt x="45" y="821"/>
                  <a:pt x="102" y="821"/>
                </a:cubicBezTo>
                <a:cubicBezTo>
                  <a:pt x="141" y="821"/>
                  <a:pt x="175" y="799"/>
                  <a:pt x="192" y="766"/>
                </a:cubicBezTo>
                <a:lnTo>
                  <a:pt x="372" y="766"/>
                </a:lnTo>
                <a:cubicBezTo>
                  <a:pt x="381" y="815"/>
                  <a:pt x="398" y="859"/>
                  <a:pt x="423" y="899"/>
                </a:cubicBezTo>
                <a:lnTo>
                  <a:pt x="277" y="1044"/>
                </a:lnTo>
                <a:cubicBezTo>
                  <a:pt x="265" y="1040"/>
                  <a:pt x="254" y="1038"/>
                  <a:pt x="242" y="1038"/>
                </a:cubicBezTo>
                <a:cubicBezTo>
                  <a:pt x="216" y="1038"/>
                  <a:pt x="190" y="1048"/>
                  <a:pt x="171" y="1068"/>
                </a:cubicBezTo>
                <a:cubicBezTo>
                  <a:pt x="132" y="1107"/>
                  <a:pt x="130" y="1171"/>
                  <a:pt x="171" y="1212"/>
                </a:cubicBezTo>
                <a:cubicBezTo>
                  <a:pt x="191" y="1232"/>
                  <a:pt x="218" y="1243"/>
                  <a:pt x="244" y="1243"/>
                </a:cubicBezTo>
                <a:cubicBezTo>
                  <a:pt x="270" y="1243"/>
                  <a:pt x="296" y="1233"/>
                  <a:pt x="317" y="1212"/>
                </a:cubicBezTo>
                <a:cubicBezTo>
                  <a:pt x="344" y="1185"/>
                  <a:pt x="351" y="1144"/>
                  <a:pt x="341" y="1110"/>
                </a:cubicBezTo>
                <a:lnTo>
                  <a:pt x="483" y="969"/>
                </a:lnTo>
                <a:cubicBezTo>
                  <a:pt x="536" y="1017"/>
                  <a:pt x="602" y="1049"/>
                  <a:pt x="677" y="1058"/>
                </a:cubicBezTo>
                <a:lnTo>
                  <a:pt x="677" y="1219"/>
                </a:lnTo>
                <a:cubicBezTo>
                  <a:pt x="643" y="1236"/>
                  <a:pt x="619" y="1270"/>
                  <a:pt x="619" y="1311"/>
                </a:cubicBezTo>
                <a:cubicBezTo>
                  <a:pt x="619" y="1368"/>
                  <a:pt x="665" y="1412"/>
                  <a:pt x="720" y="1412"/>
                </a:cubicBezTo>
                <a:cubicBezTo>
                  <a:pt x="777" y="1412"/>
                  <a:pt x="822" y="1367"/>
                  <a:pt x="822" y="1311"/>
                </a:cubicBezTo>
                <a:cubicBezTo>
                  <a:pt x="822" y="1271"/>
                  <a:pt x="799" y="1238"/>
                  <a:pt x="766" y="1221"/>
                </a:cubicBezTo>
                <a:lnTo>
                  <a:pt x="766" y="1058"/>
                </a:lnTo>
                <a:cubicBezTo>
                  <a:pt x="840" y="1049"/>
                  <a:pt x="904" y="1016"/>
                  <a:pt x="957" y="969"/>
                </a:cubicBezTo>
                <a:lnTo>
                  <a:pt x="1077" y="1088"/>
                </a:lnTo>
                <a:cubicBezTo>
                  <a:pt x="1066" y="1123"/>
                  <a:pt x="1075" y="1163"/>
                  <a:pt x="1102" y="1190"/>
                </a:cubicBezTo>
                <a:cubicBezTo>
                  <a:pt x="1122" y="1210"/>
                  <a:pt x="1148" y="1220"/>
                  <a:pt x="1174" y="1220"/>
                </a:cubicBezTo>
                <a:cubicBezTo>
                  <a:pt x="1200" y="1220"/>
                  <a:pt x="1227" y="1210"/>
                  <a:pt x="1247" y="1190"/>
                </a:cubicBezTo>
                <a:cubicBezTo>
                  <a:pt x="1287" y="1151"/>
                  <a:pt x="1287" y="1086"/>
                  <a:pt x="1247" y="1046"/>
                </a:cubicBezTo>
                <a:cubicBezTo>
                  <a:pt x="1227" y="1025"/>
                  <a:pt x="1201" y="1016"/>
                  <a:pt x="1176" y="1016"/>
                </a:cubicBezTo>
                <a:cubicBezTo>
                  <a:pt x="1164" y="1016"/>
                  <a:pt x="1152" y="1018"/>
                  <a:pt x="1141" y="1022"/>
                </a:cubicBezTo>
                <a:lnTo>
                  <a:pt x="1018" y="898"/>
                </a:lnTo>
                <a:cubicBezTo>
                  <a:pt x="1043" y="858"/>
                  <a:pt x="1060" y="814"/>
                  <a:pt x="1068" y="767"/>
                </a:cubicBezTo>
                <a:lnTo>
                  <a:pt x="1251" y="767"/>
                </a:lnTo>
                <a:cubicBezTo>
                  <a:pt x="1268" y="799"/>
                  <a:pt x="1303" y="821"/>
                  <a:pt x="1341" y="821"/>
                </a:cubicBezTo>
                <a:cubicBezTo>
                  <a:pt x="1398" y="821"/>
                  <a:pt x="1444" y="775"/>
                  <a:pt x="1444" y="719"/>
                </a:cubicBezTo>
                <a:cubicBezTo>
                  <a:pt x="1438" y="663"/>
                  <a:pt x="1393" y="617"/>
                  <a:pt x="1336" y="617"/>
                </a:cubicBezTo>
                <a:cubicBezTo>
                  <a:pt x="1296" y="617"/>
                  <a:pt x="1261" y="641"/>
                  <a:pt x="1246" y="675"/>
                </a:cubicBezTo>
                <a:lnTo>
                  <a:pt x="1067" y="675"/>
                </a:lnTo>
                <a:cubicBezTo>
                  <a:pt x="1060" y="611"/>
                  <a:pt x="1036" y="553"/>
                  <a:pt x="999" y="504"/>
                </a:cubicBezTo>
                <a:lnTo>
                  <a:pt x="1135" y="370"/>
                </a:lnTo>
                <a:cubicBezTo>
                  <a:pt x="1146" y="374"/>
                  <a:pt x="1158" y="376"/>
                  <a:pt x="1170" y="376"/>
                </a:cubicBezTo>
                <a:cubicBezTo>
                  <a:pt x="1196" y="376"/>
                  <a:pt x="1222" y="366"/>
                  <a:pt x="1240" y="346"/>
                </a:cubicBezTo>
                <a:cubicBezTo>
                  <a:pt x="1280" y="306"/>
                  <a:pt x="1281" y="242"/>
                  <a:pt x="1240" y="201"/>
                </a:cubicBezTo>
                <a:cubicBezTo>
                  <a:pt x="1221" y="181"/>
                  <a:pt x="1194" y="171"/>
                  <a:pt x="1168" y="171"/>
                </a:cubicBezTo>
                <a:cubicBezTo>
                  <a:pt x="1142" y="171"/>
                  <a:pt x="1116" y="181"/>
                  <a:pt x="1096" y="201"/>
                </a:cubicBezTo>
                <a:cubicBezTo>
                  <a:pt x="1068" y="230"/>
                  <a:pt x="1060" y="270"/>
                  <a:pt x="1071" y="304"/>
                </a:cubicBezTo>
                <a:lnTo>
                  <a:pt x="935" y="438"/>
                </a:lnTo>
                <a:cubicBezTo>
                  <a:pt x="880" y="395"/>
                  <a:pt x="812" y="367"/>
                  <a:pt x="736" y="363"/>
                </a:cubicBezTo>
                <a:lnTo>
                  <a:pt x="736" y="195"/>
                </a:lnTo>
                <a:cubicBezTo>
                  <a:pt x="771" y="178"/>
                  <a:pt x="794" y="143"/>
                  <a:pt x="794" y="103"/>
                </a:cubicBezTo>
                <a:cubicBezTo>
                  <a:pt x="794" y="46"/>
                  <a:pt x="748" y="1"/>
                  <a:pt x="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205894" y="4529963"/>
            <a:ext cx="485520" cy="476110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8762854" y="2077684"/>
            <a:ext cx="95237" cy="95239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2"/>
                </a:moveTo>
                <a:cubicBezTo>
                  <a:pt x="200" y="52"/>
                  <a:pt x="244" y="96"/>
                  <a:pt x="244" y="148"/>
                </a:cubicBezTo>
                <a:cubicBezTo>
                  <a:pt x="244" y="201"/>
                  <a:pt x="200" y="244"/>
                  <a:pt x="148" y="244"/>
                </a:cubicBezTo>
                <a:cubicBezTo>
                  <a:pt x="95" y="244"/>
                  <a:pt x="52" y="201"/>
                  <a:pt x="52" y="148"/>
                </a:cubicBezTo>
                <a:cubicBezTo>
                  <a:pt x="52" y="96"/>
                  <a:pt x="95" y="52"/>
                  <a:pt x="148" y="52"/>
                </a:cubicBezTo>
                <a:close/>
                <a:moveTo>
                  <a:pt x="148" y="1"/>
                </a:moveTo>
                <a:cubicBezTo>
                  <a:pt x="67" y="1"/>
                  <a:pt x="0" y="66"/>
                  <a:pt x="0" y="148"/>
                </a:cubicBezTo>
                <a:cubicBezTo>
                  <a:pt x="0" y="230"/>
                  <a:pt x="67" y="296"/>
                  <a:pt x="148" y="296"/>
                </a:cubicBezTo>
                <a:cubicBezTo>
                  <a:pt x="230" y="296"/>
                  <a:pt x="295" y="230"/>
                  <a:pt x="295" y="148"/>
                </a:cubicBezTo>
                <a:cubicBezTo>
                  <a:pt x="295" y="66"/>
                  <a:pt x="230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8462224" y="619004"/>
            <a:ext cx="360572" cy="354884"/>
          </a:xfrm>
          <a:custGeom>
            <a:avLst/>
            <a:gdLst/>
            <a:ahLst/>
            <a:cxnLst/>
            <a:rect l="l" t="t" r="r" b="b"/>
            <a:pathLst>
              <a:path w="2602" h="2561" extrusionOk="0">
                <a:moveTo>
                  <a:pt x="1254" y="95"/>
                </a:moveTo>
                <a:cubicBezTo>
                  <a:pt x="1327" y="95"/>
                  <a:pt x="1387" y="155"/>
                  <a:pt x="1387" y="229"/>
                </a:cubicBezTo>
                <a:cubicBezTo>
                  <a:pt x="1387" y="282"/>
                  <a:pt x="1359" y="327"/>
                  <a:pt x="1312" y="349"/>
                </a:cubicBezTo>
                <a:lnTo>
                  <a:pt x="1286" y="362"/>
                </a:lnTo>
                <a:lnTo>
                  <a:pt x="1286" y="726"/>
                </a:lnTo>
                <a:lnTo>
                  <a:pt x="1328" y="728"/>
                </a:lnTo>
                <a:cubicBezTo>
                  <a:pt x="1447" y="734"/>
                  <a:pt x="1559" y="776"/>
                  <a:pt x="1651" y="850"/>
                </a:cubicBezTo>
                <a:lnTo>
                  <a:pt x="1681" y="875"/>
                </a:lnTo>
                <a:lnTo>
                  <a:pt x="1966" y="594"/>
                </a:lnTo>
                <a:lnTo>
                  <a:pt x="1958" y="569"/>
                </a:lnTo>
                <a:cubicBezTo>
                  <a:pt x="1943" y="520"/>
                  <a:pt x="1955" y="469"/>
                  <a:pt x="1991" y="433"/>
                </a:cubicBezTo>
                <a:cubicBezTo>
                  <a:pt x="2016" y="408"/>
                  <a:pt x="2050" y="394"/>
                  <a:pt x="2086" y="394"/>
                </a:cubicBezTo>
                <a:cubicBezTo>
                  <a:pt x="2122" y="394"/>
                  <a:pt x="2155" y="408"/>
                  <a:pt x="2181" y="433"/>
                </a:cubicBezTo>
                <a:cubicBezTo>
                  <a:pt x="2207" y="458"/>
                  <a:pt x="2220" y="493"/>
                  <a:pt x="2220" y="527"/>
                </a:cubicBezTo>
                <a:cubicBezTo>
                  <a:pt x="2220" y="563"/>
                  <a:pt x="2206" y="598"/>
                  <a:pt x="2181" y="622"/>
                </a:cubicBezTo>
                <a:cubicBezTo>
                  <a:pt x="2155" y="647"/>
                  <a:pt x="2121" y="660"/>
                  <a:pt x="2086" y="660"/>
                </a:cubicBezTo>
                <a:cubicBezTo>
                  <a:pt x="2071" y="660"/>
                  <a:pt x="2055" y="658"/>
                  <a:pt x="2040" y="653"/>
                </a:cubicBezTo>
                <a:lnTo>
                  <a:pt x="2014" y="643"/>
                </a:lnTo>
                <a:lnTo>
                  <a:pt x="1730" y="926"/>
                </a:lnTo>
                <a:lnTo>
                  <a:pt x="1753" y="955"/>
                </a:lnTo>
                <a:cubicBezTo>
                  <a:pt x="1814" y="1037"/>
                  <a:pt x="1851" y="1133"/>
                  <a:pt x="1861" y="1233"/>
                </a:cubicBezTo>
                <a:lnTo>
                  <a:pt x="1866" y="1273"/>
                </a:lnTo>
                <a:lnTo>
                  <a:pt x="2246" y="1271"/>
                </a:lnTo>
                <a:lnTo>
                  <a:pt x="2259" y="1247"/>
                </a:lnTo>
                <a:cubicBezTo>
                  <a:pt x="2281" y="1200"/>
                  <a:pt x="2327" y="1170"/>
                  <a:pt x="2378" y="1170"/>
                </a:cubicBezTo>
                <a:cubicBezTo>
                  <a:pt x="2451" y="1170"/>
                  <a:pt x="2512" y="1231"/>
                  <a:pt x="2512" y="1305"/>
                </a:cubicBezTo>
                <a:cubicBezTo>
                  <a:pt x="2512" y="1340"/>
                  <a:pt x="2498" y="1374"/>
                  <a:pt x="2472" y="1400"/>
                </a:cubicBezTo>
                <a:cubicBezTo>
                  <a:pt x="2448" y="1424"/>
                  <a:pt x="2413" y="1439"/>
                  <a:pt x="2378" y="1439"/>
                </a:cubicBezTo>
                <a:cubicBezTo>
                  <a:pt x="2328" y="1439"/>
                  <a:pt x="2283" y="1411"/>
                  <a:pt x="2260" y="1366"/>
                </a:cubicBezTo>
                <a:lnTo>
                  <a:pt x="2248" y="1343"/>
                </a:lnTo>
                <a:lnTo>
                  <a:pt x="1864" y="1344"/>
                </a:lnTo>
                <a:lnTo>
                  <a:pt x="1858" y="1381"/>
                </a:lnTo>
                <a:cubicBezTo>
                  <a:pt x="1846" y="1459"/>
                  <a:pt x="1818" y="1530"/>
                  <a:pt x="1777" y="1596"/>
                </a:cubicBezTo>
                <a:lnTo>
                  <a:pt x="1759" y="1626"/>
                </a:lnTo>
                <a:lnTo>
                  <a:pt x="2022" y="1885"/>
                </a:lnTo>
                <a:lnTo>
                  <a:pt x="2048" y="1876"/>
                </a:lnTo>
                <a:cubicBezTo>
                  <a:pt x="2063" y="1870"/>
                  <a:pt x="2079" y="1867"/>
                  <a:pt x="2094" y="1867"/>
                </a:cubicBezTo>
                <a:cubicBezTo>
                  <a:pt x="2129" y="1867"/>
                  <a:pt x="2161" y="1881"/>
                  <a:pt x="2187" y="1906"/>
                </a:cubicBezTo>
                <a:cubicBezTo>
                  <a:pt x="2212" y="1932"/>
                  <a:pt x="2227" y="1965"/>
                  <a:pt x="2227" y="2001"/>
                </a:cubicBezTo>
                <a:cubicBezTo>
                  <a:pt x="2227" y="2037"/>
                  <a:pt x="2212" y="2071"/>
                  <a:pt x="2187" y="2096"/>
                </a:cubicBezTo>
                <a:cubicBezTo>
                  <a:pt x="2162" y="2121"/>
                  <a:pt x="2128" y="2136"/>
                  <a:pt x="2092" y="2136"/>
                </a:cubicBezTo>
                <a:cubicBezTo>
                  <a:pt x="2056" y="2136"/>
                  <a:pt x="2023" y="2121"/>
                  <a:pt x="1997" y="2096"/>
                </a:cubicBezTo>
                <a:cubicBezTo>
                  <a:pt x="1961" y="2060"/>
                  <a:pt x="1949" y="2008"/>
                  <a:pt x="1965" y="1960"/>
                </a:cubicBezTo>
                <a:lnTo>
                  <a:pt x="1972" y="1936"/>
                </a:lnTo>
                <a:lnTo>
                  <a:pt x="1714" y="1680"/>
                </a:lnTo>
                <a:lnTo>
                  <a:pt x="1684" y="1709"/>
                </a:lnTo>
                <a:cubicBezTo>
                  <a:pt x="1597" y="1789"/>
                  <a:pt x="1491" y="1839"/>
                  <a:pt x="1375" y="1855"/>
                </a:cubicBezTo>
                <a:lnTo>
                  <a:pt x="1337" y="1860"/>
                </a:lnTo>
                <a:lnTo>
                  <a:pt x="1337" y="2210"/>
                </a:lnTo>
                <a:lnTo>
                  <a:pt x="1360" y="2221"/>
                </a:lnTo>
                <a:cubicBezTo>
                  <a:pt x="1406" y="2243"/>
                  <a:pt x="1434" y="2290"/>
                  <a:pt x="1434" y="2339"/>
                </a:cubicBezTo>
                <a:cubicBezTo>
                  <a:pt x="1434" y="2413"/>
                  <a:pt x="1374" y="2474"/>
                  <a:pt x="1300" y="2474"/>
                </a:cubicBezTo>
                <a:cubicBezTo>
                  <a:pt x="1226" y="2474"/>
                  <a:pt x="1165" y="2413"/>
                  <a:pt x="1165" y="2339"/>
                </a:cubicBezTo>
                <a:cubicBezTo>
                  <a:pt x="1165" y="2287"/>
                  <a:pt x="1195" y="2241"/>
                  <a:pt x="1242" y="2218"/>
                </a:cubicBezTo>
                <a:lnTo>
                  <a:pt x="1266" y="2206"/>
                </a:lnTo>
                <a:lnTo>
                  <a:pt x="1266" y="1860"/>
                </a:lnTo>
                <a:lnTo>
                  <a:pt x="1228" y="1855"/>
                </a:lnTo>
                <a:cubicBezTo>
                  <a:pt x="1111" y="1841"/>
                  <a:pt x="1002" y="1789"/>
                  <a:pt x="916" y="1709"/>
                </a:cubicBezTo>
                <a:lnTo>
                  <a:pt x="885" y="1680"/>
                </a:lnTo>
                <a:lnTo>
                  <a:pt x="587" y="1974"/>
                </a:lnTo>
                <a:lnTo>
                  <a:pt x="595" y="1998"/>
                </a:lnTo>
                <a:cubicBezTo>
                  <a:pt x="611" y="2047"/>
                  <a:pt x="597" y="2098"/>
                  <a:pt x="563" y="2134"/>
                </a:cubicBezTo>
                <a:cubicBezTo>
                  <a:pt x="539" y="2159"/>
                  <a:pt x="506" y="2174"/>
                  <a:pt x="474" y="2174"/>
                </a:cubicBezTo>
                <a:cubicBezTo>
                  <a:pt x="472" y="2174"/>
                  <a:pt x="470" y="2174"/>
                  <a:pt x="468" y="2174"/>
                </a:cubicBezTo>
                <a:cubicBezTo>
                  <a:pt x="432" y="2174"/>
                  <a:pt x="397" y="2159"/>
                  <a:pt x="373" y="2134"/>
                </a:cubicBezTo>
                <a:cubicBezTo>
                  <a:pt x="347" y="2109"/>
                  <a:pt x="333" y="2075"/>
                  <a:pt x="333" y="2039"/>
                </a:cubicBezTo>
                <a:cubicBezTo>
                  <a:pt x="333" y="2003"/>
                  <a:pt x="348" y="1969"/>
                  <a:pt x="373" y="1944"/>
                </a:cubicBezTo>
                <a:cubicBezTo>
                  <a:pt x="399" y="1919"/>
                  <a:pt x="432" y="1906"/>
                  <a:pt x="467" y="1906"/>
                </a:cubicBezTo>
                <a:cubicBezTo>
                  <a:pt x="482" y="1906"/>
                  <a:pt x="497" y="1909"/>
                  <a:pt x="512" y="1914"/>
                </a:cubicBezTo>
                <a:lnTo>
                  <a:pt x="538" y="1923"/>
                </a:lnTo>
                <a:lnTo>
                  <a:pt x="839" y="1624"/>
                </a:lnTo>
                <a:lnTo>
                  <a:pt x="821" y="1595"/>
                </a:lnTo>
                <a:cubicBezTo>
                  <a:pt x="780" y="1529"/>
                  <a:pt x="752" y="1458"/>
                  <a:pt x="740" y="1380"/>
                </a:cubicBezTo>
                <a:lnTo>
                  <a:pt x="734" y="1343"/>
                </a:lnTo>
                <a:lnTo>
                  <a:pt x="355" y="1342"/>
                </a:lnTo>
                <a:lnTo>
                  <a:pt x="344" y="1365"/>
                </a:lnTo>
                <a:cubicBezTo>
                  <a:pt x="320" y="1410"/>
                  <a:pt x="275" y="1438"/>
                  <a:pt x="226" y="1438"/>
                </a:cubicBezTo>
                <a:cubicBezTo>
                  <a:pt x="190" y="1438"/>
                  <a:pt x="155" y="1423"/>
                  <a:pt x="131" y="1398"/>
                </a:cubicBezTo>
                <a:cubicBezTo>
                  <a:pt x="104" y="1373"/>
                  <a:pt x="91" y="1339"/>
                  <a:pt x="91" y="1303"/>
                </a:cubicBezTo>
                <a:cubicBezTo>
                  <a:pt x="91" y="1268"/>
                  <a:pt x="106" y="1233"/>
                  <a:pt x="131" y="1208"/>
                </a:cubicBezTo>
                <a:cubicBezTo>
                  <a:pt x="155" y="1182"/>
                  <a:pt x="190" y="1169"/>
                  <a:pt x="226" y="1169"/>
                </a:cubicBezTo>
                <a:cubicBezTo>
                  <a:pt x="276" y="1169"/>
                  <a:pt x="323" y="1197"/>
                  <a:pt x="345" y="1245"/>
                </a:cubicBezTo>
                <a:lnTo>
                  <a:pt x="357" y="1270"/>
                </a:lnTo>
                <a:lnTo>
                  <a:pt x="731" y="1271"/>
                </a:lnTo>
                <a:lnTo>
                  <a:pt x="734" y="1232"/>
                </a:lnTo>
                <a:cubicBezTo>
                  <a:pt x="744" y="1150"/>
                  <a:pt x="769" y="1074"/>
                  <a:pt x="811" y="1003"/>
                </a:cubicBezTo>
                <a:lnTo>
                  <a:pt x="828" y="974"/>
                </a:lnTo>
                <a:lnTo>
                  <a:pt x="533" y="681"/>
                </a:lnTo>
                <a:lnTo>
                  <a:pt x="507" y="691"/>
                </a:lnTo>
                <a:cubicBezTo>
                  <a:pt x="492" y="696"/>
                  <a:pt x="476" y="699"/>
                  <a:pt x="461" y="699"/>
                </a:cubicBezTo>
                <a:cubicBezTo>
                  <a:pt x="426" y="699"/>
                  <a:pt x="393" y="686"/>
                  <a:pt x="368" y="660"/>
                </a:cubicBezTo>
                <a:cubicBezTo>
                  <a:pt x="315" y="610"/>
                  <a:pt x="313" y="523"/>
                  <a:pt x="366" y="471"/>
                </a:cubicBezTo>
                <a:cubicBezTo>
                  <a:pt x="392" y="444"/>
                  <a:pt x="426" y="431"/>
                  <a:pt x="461" y="431"/>
                </a:cubicBezTo>
                <a:cubicBezTo>
                  <a:pt x="495" y="431"/>
                  <a:pt x="529" y="443"/>
                  <a:pt x="555" y="470"/>
                </a:cubicBezTo>
                <a:cubicBezTo>
                  <a:pt x="591" y="505"/>
                  <a:pt x="605" y="557"/>
                  <a:pt x="589" y="605"/>
                </a:cubicBezTo>
                <a:lnTo>
                  <a:pt x="581" y="631"/>
                </a:lnTo>
                <a:lnTo>
                  <a:pt x="869" y="917"/>
                </a:lnTo>
                <a:lnTo>
                  <a:pt x="901" y="887"/>
                </a:lnTo>
                <a:cubicBezTo>
                  <a:pt x="979" y="811"/>
                  <a:pt x="1076" y="759"/>
                  <a:pt x="1181" y="737"/>
                </a:cubicBezTo>
                <a:lnTo>
                  <a:pt x="1217" y="731"/>
                </a:lnTo>
                <a:lnTo>
                  <a:pt x="1217" y="359"/>
                </a:lnTo>
                <a:lnTo>
                  <a:pt x="1193" y="347"/>
                </a:lnTo>
                <a:cubicBezTo>
                  <a:pt x="1147" y="325"/>
                  <a:pt x="1119" y="279"/>
                  <a:pt x="1119" y="229"/>
                </a:cubicBezTo>
                <a:cubicBezTo>
                  <a:pt x="1119" y="156"/>
                  <a:pt x="1180" y="95"/>
                  <a:pt x="1254" y="95"/>
                </a:cubicBezTo>
                <a:close/>
                <a:moveTo>
                  <a:pt x="1253" y="1"/>
                </a:moveTo>
                <a:cubicBezTo>
                  <a:pt x="1129" y="1"/>
                  <a:pt x="1029" y="101"/>
                  <a:pt x="1029" y="224"/>
                </a:cubicBezTo>
                <a:cubicBezTo>
                  <a:pt x="1029" y="297"/>
                  <a:pt x="1066" y="365"/>
                  <a:pt x="1127" y="406"/>
                </a:cubicBezTo>
                <a:lnTo>
                  <a:pt x="1127" y="655"/>
                </a:lnTo>
                <a:cubicBezTo>
                  <a:pt x="1032" y="680"/>
                  <a:pt x="945" y="727"/>
                  <a:pt x="870" y="791"/>
                </a:cubicBezTo>
                <a:lnTo>
                  <a:pt x="680" y="601"/>
                </a:lnTo>
                <a:cubicBezTo>
                  <a:pt x="694" y="531"/>
                  <a:pt x="671" y="457"/>
                  <a:pt x="618" y="404"/>
                </a:cubicBezTo>
                <a:cubicBezTo>
                  <a:pt x="575" y="362"/>
                  <a:pt x="519" y="340"/>
                  <a:pt x="462" y="340"/>
                </a:cubicBezTo>
                <a:cubicBezTo>
                  <a:pt x="405" y="340"/>
                  <a:pt x="348" y="362"/>
                  <a:pt x="305" y="405"/>
                </a:cubicBezTo>
                <a:cubicBezTo>
                  <a:pt x="218" y="493"/>
                  <a:pt x="218" y="633"/>
                  <a:pt x="306" y="720"/>
                </a:cubicBezTo>
                <a:cubicBezTo>
                  <a:pt x="348" y="762"/>
                  <a:pt x="403" y="784"/>
                  <a:pt x="460" y="784"/>
                </a:cubicBezTo>
                <a:cubicBezTo>
                  <a:pt x="476" y="784"/>
                  <a:pt x="492" y="783"/>
                  <a:pt x="508" y="779"/>
                </a:cubicBezTo>
                <a:lnTo>
                  <a:pt x="717" y="988"/>
                </a:lnTo>
                <a:cubicBezTo>
                  <a:pt x="685" y="1049"/>
                  <a:pt x="664" y="1115"/>
                  <a:pt x="652" y="1183"/>
                </a:cubicBezTo>
                <a:lnTo>
                  <a:pt x="410" y="1181"/>
                </a:lnTo>
                <a:cubicBezTo>
                  <a:pt x="369" y="1117"/>
                  <a:pt x="300" y="1079"/>
                  <a:pt x="223" y="1079"/>
                </a:cubicBezTo>
                <a:lnTo>
                  <a:pt x="222" y="1079"/>
                </a:lnTo>
                <a:cubicBezTo>
                  <a:pt x="163" y="1079"/>
                  <a:pt x="108" y="1102"/>
                  <a:pt x="65" y="1144"/>
                </a:cubicBezTo>
                <a:cubicBezTo>
                  <a:pt x="23" y="1186"/>
                  <a:pt x="0" y="1242"/>
                  <a:pt x="0" y="1301"/>
                </a:cubicBezTo>
                <a:cubicBezTo>
                  <a:pt x="0" y="1362"/>
                  <a:pt x="22" y="1416"/>
                  <a:pt x="64" y="1459"/>
                </a:cubicBezTo>
                <a:cubicBezTo>
                  <a:pt x="107" y="1501"/>
                  <a:pt x="162" y="1524"/>
                  <a:pt x="221" y="1524"/>
                </a:cubicBezTo>
                <a:lnTo>
                  <a:pt x="222" y="1524"/>
                </a:lnTo>
                <a:cubicBezTo>
                  <a:pt x="296" y="1524"/>
                  <a:pt x="365" y="1489"/>
                  <a:pt x="406" y="1428"/>
                </a:cubicBezTo>
                <a:lnTo>
                  <a:pt x="659" y="1429"/>
                </a:lnTo>
                <a:cubicBezTo>
                  <a:pt x="671" y="1494"/>
                  <a:pt x="695" y="1554"/>
                  <a:pt x="727" y="1611"/>
                </a:cubicBezTo>
                <a:lnTo>
                  <a:pt x="513" y="1823"/>
                </a:lnTo>
                <a:cubicBezTo>
                  <a:pt x="497" y="1820"/>
                  <a:pt x="481" y="1818"/>
                  <a:pt x="465" y="1818"/>
                </a:cubicBezTo>
                <a:cubicBezTo>
                  <a:pt x="408" y="1818"/>
                  <a:pt x="353" y="1840"/>
                  <a:pt x="311" y="1883"/>
                </a:cubicBezTo>
                <a:cubicBezTo>
                  <a:pt x="223" y="1969"/>
                  <a:pt x="222" y="2111"/>
                  <a:pt x="310" y="2197"/>
                </a:cubicBezTo>
                <a:cubicBezTo>
                  <a:pt x="353" y="2241"/>
                  <a:pt x="411" y="2263"/>
                  <a:pt x="468" y="2263"/>
                </a:cubicBezTo>
                <a:cubicBezTo>
                  <a:pt x="525" y="2263"/>
                  <a:pt x="581" y="2242"/>
                  <a:pt x="624" y="2199"/>
                </a:cubicBezTo>
                <a:cubicBezTo>
                  <a:pt x="676" y="2148"/>
                  <a:pt x="700" y="2074"/>
                  <a:pt x="686" y="2001"/>
                </a:cubicBezTo>
                <a:lnTo>
                  <a:pt x="887" y="1801"/>
                </a:lnTo>
                <a:cubicBezTo>
                  <a:pt x="971" y="1869"/>
                  <a:pt x="1071" y="1916"/>
                  <a:pt x="1179" y="1936"/>
                </a:cubicBezTo>
                <a:lnTo>
                  <a:pt x="1179" y="2153"/>
                </a:lnTo>
                <a:cubicBezTo>
                  <a:pt x="1116" y="2194"/>
                  <a:pt x="1077" y="2262"/>
                  <a:pt x="1077" y="2338"/>
                </a:cubicBezTo>
                <a:cubicBezTo>
                  <a:pt x="1077" y="2460"/>
                  <a:pt x="1177" y="2560"/>
                  <a:pt x="1300" y="2560"/>
                </a:cubicBezTo>
                <a:cubicBezTo>
                  <a:pt x="1422" y="2560"/>
                  <a:pt x="1522" y="2460"/>
                  <a:pt x="1519" y="2338"/>
                </a:cubicBezTo>
                <a:cubicBezTo>
                  <a:pt x="1519" y="2264"/>
                  <a:pt x="1482" y="2196"/>
                  <a:pt x="1422" y="2155"/>
                </a:cubicBezTo>
                <a:lnTo>
                  <a:pt x="1422" y="1934"/>
                </a:lnTo>
                <a:cubicBezTo>
                  <a:pt x="1527" y="1915"/>
                  <a:pt x="1627" y="1868"/>
                  <a:pt x="1709" y="1800"/>
                </a:cubicBezTo>
                <a:lnTo>
                  <a:pt x="1871" y="1960"/>
                </a:lnTo>
                <a:cubicBezTo>
                  <a:pt x="1856" y="2032"/>
                  <a:pt x="1879" y="2105"/>
                  <a:pt x="1932" y="2158"/>
                </a:cubicBezTo>
                <a:cubicBezTo>
                  <a:pt x="1974" y="2200"/>
                  <a:pt x="2029" y="2222"/>
                  <a:pt x="2088" y="2222"/>
                </a:cubicBezTo>
                <a:lnTo>
                  <a:pt x="2090" y="2222"/>
                </a:lnTo>
                <a:cubicBezTo>
                  <a:pt x="2149" y="2222"/>
                  <a:pt x="2204" y="2198"/>
                  <a:pt x="2246" y="2156"/>
                </a:cubicBezTo>
                <a:cubicBezTo>
                  <a:pt x="2288" y="2114"/>
                  <a:pt x="2311" y="2058"/>
                  <a:pt x="2311" y="1998"/>
                </a:cubicBezTo>
                <a:cubicBezTo>
                  <a:pt x="2311" y="1939"/>
                  <a:pt x="2287" y="1884"/>
                  <a:pt x="2245" y="1842"/>
                </a:cubicBezTo>
                <a:cubicBezTo>
                  <a:pt x="2203" y="1799"/>
                  <a:pt x="2148" y="1778"/>
                  <a:pt x="2091" y="1778"/>
                </a:cubicBezTo>
                <a:cubicBezTo>
                  <a:pt x="2075" y="1778"/>
                  <a:pt x="2059" y="1780"/>
                  <a:pt x="2043" y="1783"/>
                </a:cubicBezTo>
                <a:lnTo>
                  <a:pt x="1869" y="1609"/>
                </a:lnTo>
                <a:cubicBezTo>
                  <a:pt x="1900" y="1552"/>
                  <a:pt x="1924" y="1491"/>
                  <a:pt x="1937" y="1428"/>
                </a:cubicBezTo>
                <a:lnTo>
                  <a:pt x="2196" y="1427"/>
                </a:lnTo>
                <a:cubicBezTo>
                  <a:pt x="2238" y="1486"/>
                  <a:pt x="2306" y="1523"/>
                  <a:pt x="2380" y="1523"/>
                </a:cubicBezTo>
                <a:lnTo>
                  <a:pt x="2381" y="1523"/>
                </a:lnTo>
                <a:cubicBezTo>
                  <a:pt x="2503" y="1523"/>
                  <a:pt x="2602" y="1423"/>
                  <a:pt x="2602" y="1301"/>
                </a:cubicBezTo>
                <a:cubicBezTo>
                  <a:pt x="2601" y="1178"/>
                  <a:pt x="2502" y="1079"/>
                  <a:pt x="2380" y="1079"/>
                </a:cubicBezTo>
                <a:lnTo>
                  <a:pt x="2378" y="1079"/>
                </a:lnTo>
                <a:cubicBezTo>
                  <a:pt x="2302" y="1079"/>
                  <a:pt x="2233" y="1117"/>
                  <a:pt x="2192" y="1181"/>
                </a:cubicBezTo>
                <a:lnTo>
                  <a:pt x="1944" y="1183"/>
                </a:lnTo>
                <a:cubicBezTo>
                  <a:pt x="1928" y="1094"/>
                  <a:pt x="1895" y="1009"/>
                  <a:pt x="1845" y="932"/>
                </a:cubicBezTo>
                <a:lnTo>
                  <a:pt x="2038" y="740"/>
                </a:lnTo>
                <a:cubicBezTo>
                  <a:pt x="2054" y="744"/>
                  <a:pt x="2070" y="745"/>
                  <a:pt x="2086" y="745"/>
                </a:cubicBezTo>
                <a:cubicBezTo>
                  <a:pt x="2143" y="745"/>
                  <a:pt x="2198" y="723"/>
                  <a:pt x="2241" y="680"/>
                </a:cubicBezTo>
                <a:cubicBezTo>
                  <a:pt x="2283" y="638"/>
                  <a:pt x="2307" y="583"/>
                  <a:pt x="2307" y="524"/>
                </a:cubicBezTo>
                <a:cubicBezTo>
                  <a:pt x="2307" y="463"/>
                  <a:pt x="2285" y="408"/>
                  <a:pt x="2243" y="366"/>
                </a:cubicBezTo>
                <a:cubicBezTo>
                  <a:pt x="2201" y="324"/>
                  <a:pt x="2145" y="300"/>
                  <a:pt x="2086" y="300"/>
                </a:cubicBezTo>
                <a:lnTo>
                  <a:pt x="2085" y="300"/>
                </a:lnTo>
                <a:cubicBezTo>
                  <a:pt x="2025" y="300"/>
                  <a:pt x="1970" y="322"/>
                  <a:pt x="1928" y="364"/>
                </a:cubicBezTo>
                <a:cubicBezTo>
                  <a:pt x="1875" y="416"/>
                  <a:pt x="1853" y="490"/>
                  <a:pt x="1866" y="562"/>
                </a:cubicBezTo>
                <a:lnTo>
                  <a:pt x="1674" y="753"/>
                </a:lnTo>
                <a:cubicBezTo>
                  <a:pt x="1584" y="690"/>
                  <a:pt x="1481" y="652"/>
                  <a:pt x="1374" y="638"/>
                </a:cubicBezTo>
                <a:lnTo>
                  <a:pt x="1374" y="410"/>
                </a:lnTo>
                <a:cubicBezTo>
                  <a:pt x="1437" y="368"/>
                  <a:pt x="1475" y="300"/>
                  <a:pt x="1475" y="224"/>
                </a:cubicBezTo>
                <a:cubicBezTo>
                  <a:pt x="1475" y="101"/>
                  <a:pt x="1375" y="1"/>
                  <a:pt x="12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8470996" y="2640723"/>
            <a:ext cx="137429" cy="134746"/>
          </a:xfrm>
          <a:custGeom>
            <a:avLst/>
            <a:gdLst/>
            <a:ahLst/>
            <a:cxnLst/>
            <a:rect l="l" t="t" r="r" b="b"/>
            <a:pathLst>
              <a:path w="1485" h="1456" extrusionOk="0">
                <a:moveTo>
                  <a:pt x="715" y="1"/>
                </a:moveTo>
                <a:cubicBezTo>
                  <a:pt x="657" y="1"/>
                  <a:pt x="610" y="48"/>
                  <a:pt x="610" y="106"/>
                </a:cubicBezTo>
                <a:cubicBezTo>
                  <a:pt x="610" y="146"/>
                  <a:pt x="634" y="182"/>
                  <a:pt x="668" y="199"/>
                </a:cubicBezTo>
                <a:lnTo>
                  <a:pt x="668" y="381"/>
                </a:lnTo>
                <a:cubicBezTo>
                  <a:pt x="600" y="396"/>
                  <a:pt x="538" y="429"/>
                  <a:pt x="489" y="477"/>
                </a:cubicBezTo>
                <a:lnTo>
                  <a:pt x="348" y="338"/>
                </a:lnTo>
                <a:cubicBezTo>
                  <a:pt x="360" y="301"/>
                  <a:pt x="351" y="260"/>
                  <a:pt x="324" y="230"/>
                </a:cubicBezTo>
                <a:cubicBezTo>
                  <a:pt x="303" y="210"/>
                  <a:pt x="276" y="200"/>
                  <a:pt x="249" y="200"/>
                </a:cubicBezTo>
                <a:cubicBezTo>
                  <a:pt x="222" y="200"/>
                  <a:pt x="195" y="210"/>
                  <a:pt x="175" y="230"/>
                </a:cubicBezTo>
                <a:cubicBezTo>
                  <a:pt x="134" y="271"/>
                  <a:pt x="134" y="339"/>
                  <a:pt x="175" y="380"/>
                </a:cubicBezTo>
                <a:cubicBezTo>
                  <a:pt x="195" y="399"/>
                  <a:pt x="221" y="410"/>
                  <a:pt x="248" y="410"/>
                </a:cubicBezTo>
                <a:cubicBezTo>
                  <a:pt x="260" y="410"/>
                  <a:pt x="272" y="407"/>
                  <a:pt x="284" y="403"/>
                </a:cubicBezTo>
                <a:lnTo>
                  <a:pt x="431" y="551"/>
                </a:lnTo>
                <a:cubicBezTo>
                  <a:pt x="405" y="594"/>
                  <a:pt x="388" y="643"/>
                  <a:pt x="383" y="696"/>
                </a:cubicBezTo>
                <a:lnTo>
                  <a:pt x="201" y="696"/>
                </a:lnTo>
                <a:cubicBezTo>
                  <a:pt x="183" y="660"/>
                  <a:pt x="149" y="635"/>
                  <a:pt x="106" y="635"/>
                </a:cubicBezTo>
                <a:cubicBezTo>
                  <a:pt x="48" y="635"/>
                  <a:pt x="0" y="681"/>
                  <a:pt x="0" y="740"/>
                </a:cubicBezTo>
                <a:cubicBezTo>
                  <a:pt x="0" y="798"/>
                  <a:pt x="47" y="846"/>
                  <a:pt x="106" y="846"/>
                </a:cubicBezTo>
                <a:cubicBezTo>
                  <a:pt x="147" y="846"/>
                  <a:pt x="182" y="822"/>
                  <a:pt x="199" y="789"/>
                </a:cubicBezTo>
                <a:lnTo>
                  <a:pt x="386" y="789"/>
                </a:lnTo>
                <a:cubicBezTo>
                  <a:pt x="393" y="839"/>
                  <a:pt x="410" y="886"/>
                  <a:pt x="436" y="926"/>
                </a:cubicBezTo>
                <a:lnTo>
                  <a:pt x="285" y="1076"/>
                </a:lnTo>
                <a:cubicBezTo>
                  <a:pt x="273" y="1072"/>
                  <a:pt x="261" y="1070"/>
                  <a:pt x="249" y="1070"/>
                </a:cubicBezTo>
                <a:cubicBezTo>
                  <a:pt x="223" y="1070"/>
                  <a:pt x="196" y="1080"/>
                  <a:pt x="176" y="1099"/>
                </a:cubicBezTo>
                <a:cubicBezTo>
                  <a:pt x="135" y="1140"/>
                  <a:pt x="135" y="1208"/>
                  <a:pt x="176" y="1249"/>
                </a:cubicBezTo>
                <a:cubicBezTo>
                  <a:pt x="197" y="1269"/>
                  <a:pt x="224" y="1279"/>
                  <a:pt x="250" y="1279"/>
                </a:cubicBezTo>
                <a:cubicBezTo>
                  <a:pt x="277" y="1279"/>
                  <a:pt x="304" y="1269"/>
                  <a:pt x="325" y="1249"/>
                </a:cubicBezTo>
                <a:cubicBezTo>
                  <a:pt x="354" y="1219"/>
                  <a:pt x="362" y="1178"/>
                  <a:pt x="350" y="1141"/>
                </a:cubicBezTo>
                <a:lnTo>
                  <a:pt x="495" y="997"/>
                </a:lnTo>
                <a:cubicBezTo>
                  <a:pt x="550" y="1047"/>
                  <a:pt x="619" y="1080"/>
                  <a:pt x="694" y="1089"/>
                </a:cubicBezTo>
                <a:lnTo>
                  <a:pt x="694" y="1255"/>
                </a:lnTo>
                <a:cubicBezTo>
                  <a:pt x="659" y="1272"/>
                  <a:pt x="635" y="1308"/>
                  <a:pt x="635" y="1350"/>
                </a:cubicBezTo>
                <a:cubicBezTo>
                  <a:pt x="635" y="1408"/>
                  <a:pt x="683" y="1455"/>
                  <a:pt x="741" y="1455"/>
                </a:cubicBezTo>
                <a:cubicBezTo>
                  <a:pt x="799" y="1455"/>
                  <a:pt x="846" y="1408"/>
                  <a:pt x="846" y="1350"/>
                </a:cubicBezTo>
                <a:cubicBezTo>
                  <a:pt x="846" y="1309"/>
                  <a:pt x="823" y="1273"/>
                  <a:pt x="788" y="1256"/>
                </a:cubicBezTo>
                <a:lnTo>
                  <a:pt x="788" y="1089"/>
                </a:lnTo>
                <a:cubicBezTo>
                  <a:pt x="863" y="1078"/>
                  <a:pt x="931" y="1046"/>
                  <a:pt x="984" y="997"/>
                </a:cubicBezTo>
                <a:lnTo>
                  <a:pt x="1106" y="1119"/>
                </a:lnTo>
                <a:cubicBezTo>
                  <a:pt x="1095" y="1156"/>
                  <a:pt x="1104" y="1197"/>
                  <a:pt x="1131" y="1226"/>
                </a:cubicBezTo>
                <a:cubicBezTo>
                  <a:pt x="1152" y="1246"/>
                  <a:pt x="1179" y="1257"/>
                  <a:pt x="1206" y="1257"/>
                </a:cubicBezTo>
                <a:cubicBezTo>
                  <a:pt x="1233" y="1257"/>
                  <a:pt x="1260" y="1246"/>
                  <a:pt x="1280" y="1226"/>
                </a:cubicBezTo>
                <a:cubicBezTo>
                  <a:pt x="1321" y="1186"/>
                  <a:pt x="1321" y="1118"/>
                  <a:pt x="1280" y="1077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2" y="1054"/>
                </a:cubicBezTo>
                <a:lnTo>
                  <a:pt x="1043" y="926"/>
                </a:lnTo>
                <a:cubicBezTo>
                  <a:pt x="1069" y="886"/>
                  <a:pt x="1087" y="839"/>
                  <a:pt x="1095" y="791"/>
                </a:cubicBezTo>
                <a:lnTo>
                  <a:pt x="1284" y="791"/>
                </a:lnTo>
                <a:cubicBezTo>
                  <a:pt x="1301" y="824"/>
                  <a:pt x="1337" y="847"/>
                  <a:pt x="1378" y="847"/>
                </a:cubicBezTo>
                <a:cubicBezTo>
                  <a:pt x="1436" y="847"/>
                  <a:pt x="1483" y="799"/>
                  <a:pt x="1483" y="741"/>
                </a:cubicBezTo>
                <a:cubicBezTo>
                  <a:pt x="1484" y="682"/>
                  <a:pt x="1440" y="635"/>
                  <a:pt x="1381" y="635"/>
                </a:cubicBezTo>
                <a:cubicBezTo>
                  <a:pt x="1380" y="635"/>
                  <a:pt x="1380" y="635"/>
                  <a:pt x="1379" y="635"/>
                </a:cubicBezTo>
                <a:cubicBezTo>
                  <a:pt x="1337" y="635"/>
                  <a:pt x="1302" y="660"/>
                  <a:pt x="1284" y="696"/>
                </a:cubicBezTo>
                <a:lnTo>
                  <a:pt x="1100" y="696"/>
                </a:lnTo>
                <a:cubicBezTo>
                  <a:pt x="1094" y="630"/>
                  <a:pt x="1068" y="570"/>
                  <a:pt x="1031" y="519"/>
                </a:cubicBezTo>
                <a:lnTo>
                  <a:pt x="1172" y="380"/>
                </a:lnTo>
                <a:cubicBezTo>
                  <a:pt x="1183" y="384"/>
                  <a:pt x="1195" y="386"/>
                  <a:pt x="1207" y="386"/>
                </a:cubicBezTo>
                <a:cubicBezTo>
                  <a:pt x="1233" y="386"/>
                  <a:pt x="1260" y="376"/>
                  <a:pt x="1281" y="356"/>
                </a:cubicBezTo>
                <a:cubicBezTo>
                  <a:pt x="1321" y="315"/>
                  <a:pt x="1321" y="248"/>
                  <a:pt x="1281" y="207"/>
                </a:cubicBezTo>
                <a:cubicBezTo>
                  <a:pt x="1261" y="187"/>
                  <a:pt x="1233" y="176"/>
                  <a:pt x="1206" y="176"/>
                </a:cubicBezTo>
                <a:cubicBezTo>
                  <a:pt x="1179" y="176"/>
                  <a:pt x="1152" y="187"/>
                  <a:pt x="1131" y="207"/>
                </a:cubicBezTo>
                <a:cubicBezTo>
                  <a:pt x="1103" y="236"/>
                  <a:pt x="1095" y="277"/>
                  <a:pt x="1107" y="314"/>
                </a:cubicBezTo>
                <a:lnTo>
                  <a:pt x="967" y="452"/>
                </a:lnTo>
                <a:cubicBezTo>
                  <a:pt x="910" y="406"/>
                  <a:pt x="840" y="378"/>
                  <a:pt x="762" y="375"/>
                </a:cubicBezTo>
                <a:lnTo>
                  <a:pt x="762" y="201"/>
                </a:lnTo>
                <a:cubicBezTo>
                  <a:pt x="798" y="183"/>
                  <a:pt x="821" y="148"/>
                  <a:pt x="821" y="106"/>
                </a:cubicBezTo>
                <a:cubicBezTo>
                  <a:pt x="821" y="48"/>
                  <a:pt x="773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 rot="-1350475">
            <a:off x="8451312" y="1332512"/>
            <a:ext cx="502260" cy="239767"/>
            <a:chOff x="10697525" y="2626725"/>
            <a:chExt cx="502275" cy="239774"/>
          </a:xfrm>
        </p:grpSpPr>
        <p:sp>
          <p:nvSpPr>
            <p:cNvPr id="280" name="Google Shape;280;p21"/>
            <p:cNvSpPr/>
            <p:nvPr/>
          </p:nvSpPr>
          <p:spPr>
            <a:xfrm>
              <a:off x="10697525" y="2626725"/>
              <a:ext cx="502275" cy="239774"/>
            </a:xfrm>
            <a:custGeom>
              <a:avLst/>
              <a:gdLst/>
              <a:ahLst/>
              <a:cxnLst/>
              <a:rect l="l" t="t" r="r" b="b"/>
              <a:pathLst>
                <a:path w="2736" h="1254" extrusionOk="0">
                  <a:moveTo>
                    <a:pt x="2112" y="1"/>
                  </a:moveTo>
                  <a:cubicBezTo>
                    <a:pt x="2111" y="1"/>
                    <a:pt x="2111" y="1"/>
                    <a:pt x="2110" y="1"/>
                  </a:cubicBezTo>
                  <a:lnTo>
                    <a:pt x="626" y="1"/>
                  </a:lnTo>
                  <a:cubicBezTo>
                    <a:pt x="280" y="1"/>
                    <a:pt x="0" y="281"/>
                    <a:pt x="0" y="626"/>
                  </a:cubicBezTo>
                  <a:lnTo>
                    <a:pt x="0" y="628"/>
                  </a:lnTo>
                  <a:cubicBezTo>
                    <a:pt x="0" y="973"/>
                    <a:pt x="280" y="1253"/>
                    <a:pt x="626" y="1253"/>
                  </a:cubicBezTo>
                  <a:lnTo>
                    <a:pt x="2110" y="1253"/>
                  </a:lnTo>
                  <a:cubicBezTo>
                    <a:pt x="2456" y="1253"/>
                    <a:pt x="2736" y="973"/>
                    <a:pt x="2736" y="626"/>
                  </a:cubicBezTo>
                  <a:cubicBezTo>
                    <a:pt x="2736" y="281"/>
                    <a:pt x="2457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10940766" y="2626735"/>
              <a:ext cx="259024" cy="230234"/>
            </a:xfrm>
            <a:custGeom>
              <a:avLst/>
              <a:gdLst/>
              <a:ahLst/>
              <a:cxnLst/>
              <a:rect l="l" t="t" r="r" b="b"/>
              <a:pathLst>
                <a:path w="1411" h="1254" extrusionOk="0">
                  <a:moveTo>
                    <a:pt x="787" y="1"/>
                  </a:moveTo>
                  <a:cubicBezTo>
                    <a:pt x="786" y="1"/>
                    <a:pt x="786" y="1"/>
                    <a:pt x="785" y="1"/>
                  </a:cubicBezTo>
                  <a:lnTo>
                    <a:pt x="0" y="1"/>
                  </a:lnTo>
                  <a:lnTo>
                    <a:pt x="0" y="1253"/>
                  </a:lnTo>
                  <a:lnTo>
                    <a:pt x="785" y="1253"/>
                  </a:lnTo>
                  <a:cubicBezTo>
                    <a:pt x="1131" y="1253"/>
                    <a:pt x="1411" y="973"/>
                    <a:pt x="1411" y="626"/>
                  </a:cubicBezTo>
                  <a:cubicBezTo>
                    <a:pt x="1411" y="281"/>
                    <a:pt x="113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02C1F3E-E0BA-687D-B27C-AEBFAFF6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87AD9C3-4825-FAB2-2861-AF2A48EF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4AF172-F458-3F6E-E289-095ED40EC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2"/>
          <p:cNvSpPr/>
          <p:nvPr/>
        </p:nvSpPr>
        <p:spPr>
          <a:xfrm>
            <a:off x="313420" y="2642617"/>
            <a:ext cx="100337" cy="100337"/>
          </a:xfrm>
          <a:custGeom>
            <a:avLst/>
            <a:gdLst/>
            <a:ahLst/>
            <a:cxnLst/>
            <a:rect l="l" t="t" r="r" b="b"/>
            <a:pathLst>
              <a:path w="596" h="596" extrusionOk="0">
                <a:moveTo>
                  <a:pt x="299" y="50"/>
                </a:moveTo>
                <a:cubicBezTo>
                  <a:pt x="436" y="50"/>
                  <a:pt x="545" y="161"/>
                  <a:pt x="545" y="297"/>
                </a:cubicBezTo>
                <a:cubicBezTo>
                  <a:pt x="545" y="433"/>
                  <a:pt x="435" y="543"/>
                  <a:pt x="299" y="543"/>
                </a:cubicBezTo>
                <a:cubicBezTo>
                  <a:pt x="163" y="543"/>
                  <a:pt x="52" y="433"/>
                  <a:pt x="52" y="297"/>
                </a:cubicBezTo>
                <a:cubicBezTo>
                  <a:pt x="52" y="161"/>
                  <a:pt x="163" y="50"/>
                  <a:pt x="299" y="50"/>
                </a:cubicBezTo>
                <a:close/>
                <a:moveTo>
                  <a:pt x="299" y="1"/>
                </a:moveTo>
                <a:cubicBezTo>
                  <a:pt x="136" y="1"/>
                  <a:pt x="1" y="135"/>
                  <a:pt x="1" y="298"/>
                </a:cubicBezTo>
                <a:cubicBezTo>
                  <a:pt x="1" y="461"/>
                  <a:pt x="135" y="596"/>
                  <a:pt x="299" y="596"/>
                </a:cubicBezTo>
                <a:cubicBezTo>
                  <a:pt x="463" y="596"/>
                  <a:pt x="596" y="461"/>
                  <a:pt x="596" y="298"/>
                </a:cubicBezTo>
                <a:cubicBezTo>
                  <a:pt x="596" y="135"/>
                  <a:pt x="463" y="1"/>
                  <a:pt x="2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2"/>
          <p:cNvSpPr/>
          <p:nvPr/>
        </p:nvSpPr>
        <p:spPr>
          <a:xfrm>
            <a:off x="605793" y="2684834"/>
            <a:ext cx="231924" cy="227372"/>
          </a:xfrm>
          <a:custGeom>
            <a:avLst/>
            <a:gdLst/>
            <a:ahLst/>
            <a:cxnLst/>
            <a:rect l="l" t="t" r="r" b="b"/>
            <a:pathLst>
              <a:path w="1486" h="1457" extrusionOk="0">
                <a:moveTo>
                  <a:pt x="716" y="1"/>
                </a:moveTo>
                <a:cubicBezTo>
                  <a:pt x="658" y="1"/>
                  <a:pt x="611" y="48"/>
                  <a:pt x="611" y="106"/>
                </a:cubicBezTo>
                <a:cubicBezTo>
                  <a:pt x="611" y="147"/>
                  <a:pt x="634" y="183"/>
                  <a:pt x="669" y="200"/>
                </a:cubicBezTo>
                <a:lnTo>
                  <a:pt x="669" y="382"/>
                </a:lnTo>
                <a:cubicBezTo>
                  <a:pt x="600" y="396"/>
                  <a:pt x="538" y="431"/>
                  <a:pt x="490" y="478"/>
                </a:cubicBezTo>
                <a:lnTo>
                  <a:pt x="349" y="338"/>
                </a:lnTo>
                <a:cubicBezTo>
                  <a:pt x="360" y="301"/>
                  <a:pt x="351" y="261"/>
                  <a:pt x="323" y="232"/>
                </a:cubicBezTo>
                <a:cubicBezTo>
                  <a:pt x="303" y="211"/>
                  <a:pt x="276" y="201"/>
                  <a:pt x="249" y="201"/>
                </a:cubicBezTo>
                <a:cubicBezTo>
                  <a:pt x="222" y="201"/>
                  <a:pt x="195" y="211"/>
                  <a:pt x="175" y="232"/>
                </a:cubicBezTo>
                <a:cubicBezTo>
                  <a:pt x="134" y="273"/>
                  <a:pt x="134" y="340"/>
                  <a:pt x="175" y="380"/>
                </a:cubicBezTo>
                <a:cubicBezTo>
                  <a:pt x="195" y="400"/>
                  <a:pt x="222" y="410"/>
                  <a:pt x="249" y="410"/>
                </a:cubicBezTo>
                <a:cubicBezTo>
                  <a:pt x="261" y="410"/>
                  <a:pt x="273" y="408"/>
                  <a:pt x="284" y="404"/>
                </a:cubicBezTo>
                <a:lnTo>
                  <a:pt x="432" y="552"/>
                </a:lnTo>
                <a:cubicBezTo>
                  <a:pt x="405" y="595"/>
                  <a:pt x="389" y="643"/>
                  <a:pt x="382" y="696"/>
                </a:cubicBezTo>
                <a:lnTo>
                  <a:pt x="201" y="696"/>
                </a:lnTo>
                <a:cubicBezTo>
                  <a:pt x="184" y="661"/>
                  <a:pt x="148" y="636"/>
                  <a:pt x="106" y="636"/>
                </a:cubicBezTo>
                <a:cubicBezTo>
                  <a:pt x="48" y="636"/>
                  <a:pt x="1" y="682"/>
                  <a:pt x="1" y="741"/>
                </a:cubicBezTo>
                <a:cubicBezTo>
                  <a:pt x="1" y="799"/>
                  <a:pt x="47" y="847"/>
                  <a:pt x="106" y="847"/>
                </a:cubicBezTo>
                <a:cubicBezTo>
                  <a:pt x="147" y="847"/>
                  <a:pt x="182" y="822"/>
                  <a:pt x="200" y="790"/>
                </a:cubicBezTo>
                <a:lnTo>
                  <a:pt x="385" y="790"/>
                </a:lnTo>
                <a:cubicBezTo>
                  <a:pt x="393" y="840"/>
                  <a:pt x="411" y="886"/>
                  <a:pt x="437" y="927"/>
                </a:cubicBezTo>
                <a:lnTo>
                  <a:pt x="285" y="1077"/>
                </a:lnTo>
                <a:cubicBezTo>
                  <a:pt x="274" y="1073"/>
                  <a:pt x="262" y="1071"/>
                  <a:pt x="250" y="1071"/>
                </a:cubicBezTo>
                <a:cubicBezTo>
                  <a:pt x="223" y="1071"/>
                  <a:pt x="197" y="1081"/>
                  <a:pt x="176" y="1101"/>
                </a:cubicBezTo>
                <a:cubicBezTo>
                  <a:pt x="135" y="1142"/>
                  <a:pt x="135" y="1209"/>
                  <a:pt x="176" y="1249"/>
                </a:cubicBezTo>
                <a:cubicBezTo>
                  <a:pt x="196" y="1270"/>
                  <a:pt x="223" y="1280"/>
                  <a:pt x="250" y="1280"/>
                </a:cubicBezTo>
                <a:cubicBezTo>
                  <a:pt x="277" y="1280"/>
                  <a:pt x="304" y="1270"/>
                  <a:pt x="324" y="1249"/>
                </a:cubicBezTo>
                <a:cubicBezTo>
                  <a:pt x="354" y="1221"/>
                  <a:pt x="361" y="1180"/>
                  <a:pt x="350" y="1143"/>
                </a:cubicBezTo>
                <a:lnTo>
                  <a:pt x="496" y="998"/>
                </a:lnTo>
                <a:cubicBezTo>
                  <a:pt x="550" y="1048"/>
                  <a:pt x="618" y="1081"/>
                  <a:pt x="695" y="1090"/>
                </a:cubicBezTo>
                <a:lnTo>
                  <a:pt x="695" y="1256"/>
                </a:lnTo>
                <a:cubicBezTo>
                  <a:pt x="659" y="1273"/>
                  <a:pt x="635" y="1309"/>
                  <a:pt x="635" y="1351"/>
                </a:cubicBezTo>
                <a:cubicBezTo>
                  <a:pt x="635" y="1409"/>
                  <a:pt x="682" y="1457"/>
                  <a:pt x="740" y="1457"/>
                </a:cubicBezTo>
                <a:cubicBezTo>
                  <a:pt x="798" y="1457"/>
                  <a:pt x="846" y="1409"/>
                  <a:pt x="846" y="1351"/>
                </a:cubicBezTo>
                <a:cubicBezTo>
                  <a:pt x="846" y="1310"/>
                  <a:pt x="823" y="1274"/>
                  <a:pt x="788" y="1258"/>
                </a:cubicBezTo>
                <a:lnTo>
                  <a:pt x="788" y="1090"/>
                </a:lnTo>
                <a:cubicBezTo>
                  <a:pt x="864" y="1079"/>
                  <a:pt x="932" y="1047"/>
                  <a:pt x="985" y="998"/>
                </a:cubicBezTo>
                <a:lnTo>
                  <a:pt x="1107" y="1121"/>
                </a:lnTo>
                <a:cubicBezTo>
                  <a:pt x="1095" y="1157"/>
                  <a:pt x="1104" y="1199"/>
                  <a:pt x="1132" y="1227"/>
                </a:cubicBezTo>
                <a:cubicBezTo>
                  <a:pt x="1152" y="1247"/>
                  <a:pt x="1179" y="1258"/>
                  <a:pt x="1206" y="1258"/>
                </a:cubicBezTo>
                <a:cubicBezTo>
                  <a:pt x="1233" y="1258"/>
                  <a:pt x="1260" y="1247"/>
                  <a:pt x="1281" y="1227"/>
                </a:cubicBezTo>
                <a:cubicBezTo>
                  <a:pt x="1322" y="1186"/>
                  <a:pt x="1322" y="1120"/>
                  <a:pt x="1281" y="1078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1" y="1054"/>
                </a:cubicBezTo>
                <a:lnTo>
                  <a:pt x="1044" y="927"/>
                </a:lnTo>
                <a:cubicBezTo>
                  <a:pt x="1070" y="886"/>
                  <a:pt x="1087" y="840"/>
                  <a:pt x="1095" y="791"/>
                </a:cubicBezTo>
                <a:lnTo>
                  <a:pt x="1285" y="791"/>
                </a:lnTo>
                <a:cubicBezTo>
                  <a:pt x="1302" y="826"/>
                  <a:pt x="1338" y="848"/>
                  <a:pt x="1378" y="848"/>
                </a:cubicBezTo>
                <a:cubicBezTo>
                  <a:pt x="1436" y="848"/>
                  <a:pt x="1483" y="800"/>
                  <a:pt x="1483" y="742"/>
                </a:cubicBezTo>
                <a:cubicBezTo>
                  <a:pt x="1485" y="683"/>
                  <a:pt x="1438" y="636"/>
                  <a:pt x="1380" y="636"/>
                </a:cubicBezTo>
                <a:cubicBezTo>
                  <a:pt x="1338" y="636"/>
                  <a:pt x="1302" y="661"/>
                  <a:pt x="1285" y="696"/>
                </a:cubicBezTo>
                <a:lnTo>
                  <a:pt x="1101" y="696"/>
                </a:lnTo>
                <a:cubicBezTo>
                  <a:pt x="1094" y="631"/>
                  <a:pt x="1069" y="570"/>
                  <a:pt x="1032" y="520"/>
                </a:cubicBezTo>
                <a:lnTo>
                  <a:pt x="1171" y="380"/>
                </a:lnTo>
                <a:cubicBezTo>
                  <a:pt x="1183" y="384"/>
                  <a:pt x="1195" y="387"/>
                  <a:pt x="1207" y="387"/>
                </a:cubicBezTo>
                <a:cubicBezTo>
                  <a:pt x="1233" y="387"/>
                  <a:pt x="1260" y="376"/>
                  <a:pt x="1281" y="357"/>
                </a:cubicBezTo>
                <a:cubicBezTo>
                  <a:pt x="1322" y="316"/>
                  <a:pt x="1322" y="248"/>
                  <a:pt x="1281" y="208"/>
                </a:cubicBezTo>
                <a:cubicBezTo>
                  <a:pt x="1260" y="188"/>
                  <a:pt x="1233" y="178"/>
                  <a:pt x="1206" y="178"/>
                </a:cubicBezTo>
                <a:cubicBezTo>
                  <a:pt x="1179" y="178"/>
                  <a:pt x="1152" y="188"/>
                  <a:pt x="1132" y="208"/>
                </a:cubicBezTo>
                <a:cubicBezTo>
                  <a:pt x="1103" y="237"/>
                  <a:pt x="1095" y="278"/>
                  <a:pt x="1107" y="315"/>
                </a:cubicBezTo>
                <a:lnTo>
                  <a:pt x="968" y="453"/>
                </a:lnTo>
                <a:cubicBezTo>
                  <a:pt x="911" y="406"/>
                  <a:pt x="839" y="379"/>
                  <a:pt x="761" y="375"/>
                </a:cubicBezTo>
                <a:lnTo>
                  <a:pt x="761" y="201"/>
                </a:lnTo>
                <a:cubicBezTo>
                  <a:pt x="797" y="184"/>
                  <a:pt x="822" y="148"/>
                  <a:pt x="822" y="106"/>
                </a:cubicBezTo>
                <a:cubicBezTo>
                  <a:pt x="822" y="48"/>
                  <a:pt x="774" y="1"/>
                  <a:pt x="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460190" y="3366460"/>
            <a:ext cx="126226" cy="125698"/>
          </a:xfrm>
          <a:custGeom>
            <a:avLst/>
            <a:gdLst/>
            <a:ahLst/>
            <a:cxnLst/>
            <a:rect l="l" t="t" r="r" b="b"/>
            <a:pathLst>
              <a:path w="498" h="496" extrusionOk="0">
                <a:moveTo>
                  <a:pt x="248" y="52"/>
                </a:moveTo>
                <a:cubicBezTo>
                  <a:pt x="357" y="52"/>
                  <a:pt x="446" y="140"/>
                  <a:pt x="445" y="248"/>
                </a:cubicBezTo>
                <a:cubicBezTo>
                  <a:pt x="445" y="356"/>
                  <a:pt x="356" y="445"/>
                  <a:pt x="248" y="445"/>
                </a:cubicBezTo>
                <a:cubicBezTo>
                  <a:pt x="140" y="445"/>
                  <a:pt x="52" y="356"/>
                  <a:pt x="52" y="248"/>
                </a:cubicBezTo>
                <a:cubicBezTo>
                  <a:pt x="52" y="140"/>
                  <a:pt x="140" y="52"/>
                  <a:pt x="248" y="52"/>
                </a:cubicBezTo>
                <a:close/>
                <a:moveTo>
                  <a:pt x="248" y="0"/>
                </a:moveTo>
                <a:cubicBezTo>
                  <a:pt x="111" y="0"/>
                  <a:pt x="0" y="111"/>
                  <a:pt x="0" y="248"/>
                </a:cubicBezTo>
                <a:cubicBezTo>
                  <a:pt x="0" y="384"/>
                  <a:pt x="111" y="495"/>
                  <a:pt x="248" y="495"/>
                </a:cubicBezTo>
                <a:cubicBezTo>
                  <a:pt x="385" y="495"/>
                  <a:pt x="497" y="383"/>
                  <a:pt x="495" y="248"/>
                </a:cubicBezTo>
                <a:cubicBezTo>
                  <a:pt x="495" y="111"/>
                  <a:pt x="385" y="0"/>
                  <a:pt x="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8506398" y="2516366"/>
            <a:ext cx="428400" cy="421675"/>
          </a:xfrm>
          <a:custGeom>
            <a:avLst/>
            <a:gdLst/>
            <a:ahLst/>
            <a:cxnLst/>
            <a:rect l="l" t="t" r="r" b="b"/>
            <a:pathLst>
              <a:path w="2602" h="2561" extrusionOk="0">
                <a:moveTo>
                  <a:pt x="1254" y="95"/>
                </a:moveTo>
                <a:cubicBezTo>
                  <a:pt x="1327" y="95"/>
                  <a:pt x="1387" y="155"/>
                  <a:pt x="1387" y="229"/>
                </a:cubicBezTo>
                <a:cubicBezTo>
                  <a:pt x="1387" y="282"/>
                  <a:pt x="1359" y="327"/>
                  <a:pt x="1312" y="349"/>
                </a:cubicBezTo>
                <a:lnTo>
                  <a:pt x="1286" y="362"/>
                </a:lnTo>
                <a:lnTo>
                  <a:pt x="1286" y="726"/>
                </a:lnTo>
                <a:lnTo>
                  <a:pt x="1328" y="728"/>
                </a:lnTo>
                <a:cubicBezTo>
                  <a:pt x="1447" y="734"/>
                  <a:pt x="1559" y="776"/>
                  <a:pt x="1651" y="850"/>
                </a:cubicBezTo>
                <a:lnTo>
                  <a:pt x="1681" y="875"/>
                </a:lnTo>
                <a:lnTo>
                  <a:pt x="1966" y="594"/>
                </a:lnTo>
                <a:lnTo>
                  <a:pt x="1958" y="569"/>
                </a:lnTo>
                <a:cubicBezTo>
                  <a:pt x="1943" y="520"/>
                  <a:pt x="1955" y="469"/>
                  <a:pt x="1991" y="433"/>
                </a:cubicBezTo>
                <a:cubicBezTo>
                  <a:pt x="2016" y="408"/>
                  <a:pt x="2050" y="394"/>
                  <a:pt x="2086" y="394"/>
                </a:cubicBezTo>
                <a:cubicBezTo>
                  <a:pt x="2122" y="394"/>
                  <a:pt x="2155" y="408"/>
                  <a:pt x="2181" y="433"/>
                </a:cubicBezTo>
                <a:cubicBezTo>
                  <a:pt x="2207" y="458"/>
                  <a:pt x="2220" y="493"/>
                  <a:pt x="2220" y="527"/>
                </a:cubicBezTo>
                <a:cubicBezTo>
                  <a:pt x="2220" y="563"/>
                  <a:pt x="2206" y="598"/>
                  <a:pt x="2181" y="622"/>
                </a:cubicBezTo>
                <a:cubicBezTo>
                  <a:pt x="2155" y="647"/>
                  <a:pt x="2121" y="660"/>
                  <a:pt x="2086" y="660"/>
                </a:cubicBezTo>
                <a:cubicBezTo>
                  <a:pt x="2071" y="660"/>
                  <a:pt x="2055" y="658"/>
                  <a:pt x="2040" y="653"/>
                </a:cubicBezTo>
                <a:lnTo>
                  <a:pt x="2014" y="643"/>
                </a:lnTo>
                <a:lnTo>
                  <a:pt x="1730" y="926"/>
                </a:lnTo>
                <a:lnTo>
                  <a:pt x="1753" y="955"/>
                </a:lnTo>
                <a:cubicBezTo>
                  <a:pt x="1814" y="1037"/>
                  <a:pt x="1851" y="1133"/>
                  <a:pt x="1861" y="1233"/>
                </a:cubicBezTo>
                <a:lnTo>
                  <a:pt x="1866" y="1273"/>
                </a:lnTo>
                <a:lnTo>
                  <a:pt x="2246" y="1271"/>
                </a:lnTo>
                <a:lnTo>
                  <a:pt x="2259" y="1247"/>
                </a:lnTo>
                <a:cubicBezTo>
                  <a:pt x="2281" y="1200"/>
                  <a:pt x="2327" y="1170"/>
                  <a:pt x="2378" y="1170"/>
                </a:cubicBezTo>
                <a:cubicBezTo>
                  <a:pt x="2451" y="1170"/>
                  <a:pt x="2512" y="1231"/>
                  <a:pt x="2512" y="1305"/>
                </a:cubicBezTo>
                <a:cubicBezTo>
                  <a:pt x="2512" y="1340"/>
                  <a:pt x="2498" y="1374"/>
                  <a:pt x="2472" y="1400"/>
                </a:cubicBezTo>
                <a:cubicBezTo>
                  <a:pt x="2448" y="1424"/>
                  <a:pt x="2413" y="1439"/>
                  <a:pt x="2378" y="1439"/>
                </a:cubicBezTo>
                <a:cubicBezTo>
                  <a:pt x="2328" y="1439"/>
                  <a:pt x="2283" y="1411"/>
                  <a:pt x="2260" y="1366"/>
                </a:cubicBezTo>
                <a:lnTo>
                  <a:pt x="2248" y="1343"/>
                </a:lnTo>
                <a:lnTo>
                  <a:pt x="1864" y="1344"/>
                </a:lnTo>
                <a:lnTo>
                  <a:pt x="1858" y="1381"/>
                </a:lnTo>
                <a:cubicBezTo>
                  <a:pt x="1846" y="1459"/>
                  <a:pt x="1818" y="1530"/>
                  <a:pt x="1777" y="1596"/>
                </a:cubicBezTo>
                <a:lnTo>
                  <a:pt x="1759" y="1626"/>
                </a:lnTo>
                <a:lnTo>
                  <a:pt x="2022" y="1885"/>
                </a:lnTo>
                <a:lnTo>
                  <a:pt x="2048" y="1876"/>
                </a:lnTo>
                <a:cubicBezTo>
                  <a:pt x="2063" y="1870"/>
                  <a:pt x="2079" y="1867"/>
                  <a:pt x="2094" y="1867"/>
                </a:cubicBezTo>
                <a:cubicBezTo>
                  <a:pt x="2129" y="1867"/>
                  <a:pt x="2161" y="1881"/>
                  <a:pt x="2187" y="1906"/>
                </a:cubicBezTo>
                <a:cubicBezTo>
                  <a:pt x="2212" y="1932"/>
                  <a:pt x="2227" y="1965"/>
                  <a:pt x="2227" y="2001"/>
                </a:cubicBezTo>
                <a:cubicBezTo>
                  <a:pt x="2227" y="2037"/>
                  <a:pt x="2212" y="2071"/>
                  <a:pt x="2187" y="2096"/>
                </a:cubicBezTo>
                <a:cubicBezTo>
                  <a:pt x="2162" y="2121"/>
                  <a:pt x="2128" y="2136"/>
                  <a:pt x="2092" y="2136"/>
                </a:cubicBezTo>
                <a:cubicBezTo>
                  <a:pt x="2056" y="2136"/>
                  <a:pt x="2023" y="2121"/>
                  <a:pt x="1997" y="2096"/>
                </a:cubicBezTo>
                <a:cubicBezTo>
                  <a:pt x="1961" y="2060"/>
                  <a:pt x="1949" y="2008"/>
                  <a:pt x="1965" y="1960"/>
                </a:cubicBezTo>
                <a:lnTo>
                  <a:pt x="1972" y="1936"/>
                </a:lnTo>
                <a:lnTo>
                  <a:pt x="1714" y="1680"/>
                </a:lnTo>
                <a:lnTo>
                  <a:pt x="1684" y="1709"/>
                </a:lnTo>
                <a:cubicBezTo>
                  <a:pt x="1597" y="1789"/>
                  <a:pt x="1491" y="1839"/>
                  <a:pt x="1375" y="1855"/>
                </a:cubicBezTo>
                <a:lnTo>
                  <a:pt x="1337" y="1860"/>
                </a:lnTo>
                <a:lnTo>
                  <a:pt x="1337" y="2210"/>
                </a:lnTo>
                <a:lnTo>
                  <a:pt x="1360" y="2221"/>
                </a:lnTo>
                <a:cubicBezTo>
                  <a:pt x="1406" y="2243"/>
                  <a:pt x="1434" y="2290"/>
                  <a:pt x="1434" y="2339"/>
                </a:cubicBezTo>
                <a:cubicBezTo>
                  <a:pt x="1434" y="2413"/>
                  <a:pt x="1374" y="2474"/>
                  <a:pt x="1300" y="2474"/>
                </a:cubicBezTo>
                <a:cubicBezTo>
                  <a:pt x="1226" y="2474"/>
                  <a:pt x="1165" y="2413"/>
                  <a:pt x="1165" y="2339"/>
                </a:cubicBezTo>
                <a:cubicBezTo>
                  <a:pt x="1165" y="2287"/>
                  <a:pt x="1195" y="2241"/>
                  <a:pt x="1242" y="2218"/>
                </a:cubicBezTo>
                <a:lnTo>
                  <a:pt x="1266" y="2206"/>
                </a:lnTo>
                <a:lnTo>
                  <a:pt x="1266" y="1860"/>
                </a:lnTo>
                <a:lnTo>
                  <a:pt x="1228" y="1855"/>
                </a:lnTo>
                <a:cubicBezTo>
                  <a:pt x="1111" y="1841"/>
                  <a:pt x="1002" y="1789"/>
                  <a:pt x="916" y="1709"/>
                </a:cubicBezTo>
                <a:lnTo>
                  <a:pt x="885" y="1680"/>
                </a:lnTo>
                <a:lnTo>
                  <a:pt x="587" y="1974"/>
                </a:lnTo>
                <a:lnTo>
                  <a:pt x="595" y="1998"/>
                </a:lnTo>
                <a:cubicBezTo>
                  <a:pt x="611" y="2047"/>
                  <a:pt x="597" y="2098"/>
                  <a:pt x="563" y="2134"/>
                </a:cubicBezTo>
                <a:cubicBezTo>
                  <a:pt x="539" y="2159"/>
                  <a:pt x="506" y="2174"/>
                  <a:pt x="474" y="2174"/>
                </a:cubicBezTo>
                <a:cubicBezTo>
                  <a:pt x="472" y="2174"/>
                  <a:pt x="470" y="2174"/>
                  <a:pt x="468" y="2174"/>
                </a:cubicBezTo>
                <a:cubicBezTo>
                  <a:pt x="432" y="2174"/>
                  <a:pt x="397" y="2159"/>
                  <a:pt x="373" y="2134"/>
                </a:cubicBezTo>
                <a:cubicBezTo>
                  <a:pt x="347" y="2109"/>
                  <a:pt x="333" y="2075"/>
                  <a:pt x="333" y="2039"/>
                </a:cubicBezTo>
                <a:cubicBezTo>
                  <a:pt x="333" y="2003"/>
                  <a:pt x="348" y="1969"/>
                  <a:pt x="373" y="1944"/>
                </a:cubicBezTo>
                <a:cubicBezTo>
                  <a:pt x="399" y="1919"/>
                  <a:pt x="432" y="1906"/>
                  <a:pt x="467" y="1906"/>
                </a:cubicBezTo>
                <a:cubicBezTo>
                  <a:pt x="482" y="1906"/>
                  <a:pt x="497" y="1909"/>
                  <a:pt x="512" y="1914"/>
                </a:cubicBezTo>
                <a:lnTo>
                  <a:pt x="538" y="1923"/>
                </a:lnTo>
                <a:lnTo>
                  <a:pt x="839" y="1624"/>
                </a:lnTo>
                <a:lnTo>
                  <a:pt x="821" y="1595"/>
                </a:lnTo>
                <a:cubicBezTo>
                  <a:pt x="780" y="1529"/>
                  <a:pt x="752" y="1458"/>
                  <a:pt x="740" y="1380"/>
                </a:cubicBezTo>
                <a:lnTo>
                  <a:pt x="734" y="1343"/>
                </a:lnTo>
                <a:lnTo>
                  <a:pt x="355" y="1342"/>
                </a:lnTo>
                <a:lnTo>
                  <a:pt x="344" y="1365"/>
                </a:lnTo>
                <a:cubicBezTo>
                  <a:pt x="320" y="1410"/>
                  <a:pt x="275" y="1438"/>
                  <a:pt x="226" y="1438"/>
                </a:cubicBezTo>
                <a:cubicBezTo>
                  <a:pt x="190" y="1438"/>
                  <a:pt x="155" y="1423"/>
                  <a:pt x="131" y="1398"/>
                </a:cubicBezTo>
                <a:cubicBezTo>
                  <a:pt x="104" y="1373"/>
                  <a:pt x="91" y="1339"/>
                  <a:pt x="91" y="1303"/>
                </a:cubicBezTo>
                <a:cubicBezTo>
                  <a:pt x="91" y="1268"/>
                  <a:pt x="106" y="1233"/>
                  <a:pt x="131" y="1208"/>
                </a:cubicBezTo>
                <a:cubicBezTo>
                  <a:pt x="155" y="1182"/>
                  <a:pt x="190" y="1169"/>
                  <a:pt x="226" y="1169"/>
                </a:cubicBezTo>
                <a:cubicBezTo>
                  <a:pt x="276" y="1169"/>
                  <a:pt x="323" y="1197"/>
                  <a:pt x="345" y="1245"/>
                </a:cubicBezTo>
                <a:lnTo>
                  <a:pt x="357" y="1270"/>
                </a:lnTo>
                <a:lnTo>
                  <a:pt x="731" y="1271"/>
                </a:lnTo>
                <a:lnTo>
                  <a:pt x="734" y="1232"/>
                </a:lnTo>
                <a:cubicBezTo>
                  <a:pt x="744" y="1150"/>
                  <a:pt x="769" y="1074"/>
                  <a:pt x="811" y="1003"/>
                </a:cubicBezTo>
                <a:lnTo>
                  <a:pt x="828" y="974"/>
                </a:lnTo>
                <a:lnTo>
                  <a:pt x="533" y="681"/>
                </a:lnTo>
                <a:lnTo>
                  <a:pt x="507" y="691"/>
                </a:lnTo>
                <a:cubicBezTo>
                  <a:pt x="492" y="696"/>
                  <a:pt x="476" y="699"/>
                  <a:pt x="461" y="699"/>
                </a:cubicBezTo>
                <a:cubicBezTo>
                  <a:pt x="426" y="699"/>
                  <a:pt x="393" y="686"/>
                  <a:pt x="368" y="660"/>
                </a:cubicBezTo>
                <a:cubicBezTo>
                  <a:pt x="315" y="610"/>
                  <a:pt x="313" y="523"/>
                  <a:pt x="366" y="471"/>
                </a:cubicBezTo>
                <a:cubicBezTo>
                  <a:pt x="392" y="444"/>
                  <a:pt x="426" y="431"/>
                  <a:pt x="461" y="431"/>
                </a:cubicBezTo>
                <a:cubicBezTo>
                  <a:pt x="495" y="431"/>
                  <a:pt x="529" y="443"/>
                  <a:pt x="555" y="470"/>
                </a:cubicBezTo>
                <a:cubicBezTo>
                  <a:pt x="591" y="505"/>
                  <a:pt x="605" y="557"/>
                  <a:pt x="589" y="605"/>
                </a:cubicBezTo>
                <a:lnTo>
                  <a:pt x="581" y="631"/>
                </a:lnTo>
                <a:lnTo>
                  <a:pt x="869" y="917"/>
                </a:lnTo>
                <a:lnTo>
                  <a:pt x="901" y="887"/>
                </a:lnTo>
                <a:cubicBezTo>
                  <a:pt x="979" y="811"/>
                  <a:pt x="1076" y="759"/>
                  <a:pt x="1181" y="737"/>
                </a:cubicBezTo>
                <a:lnTo>
                  <a:pt x="1217" y="731"/>
                </a:lnTo>
                <a:lnTo>
                  <a:pt x="1217" y="359"/>
                </a:lnTo>
                <a:lnTo>
                  <a:pt x="1193" y="347"/>
                </a:lnTo>
                <a:cubicBezTo>
                  <a:pt x="1147" y="325"/>
                  <a:pt x="1119" y="279"/>
                  <a:pt x="1119" y="229"/>
                </a:cubicBezTo>
                <a:cubicBezTo>
                  <a:pt x="1119" y="156"/>
                  <a:pt x="1180" y="95"/>
                  <a:pt x="1254" y="95"/>
                </a:cubicBezTo>
                <a:close/>
                <a:moveTo>
                  <a:pt x="1253" y="1"/>
                </a:moveTo>
                <a:cubicBezTo>
                  <a:pt x="1129" y="1"/>
                  <a:pt x="1029" y="101"/>
                  <a:pt x="1029" y="224"/>
                </a:cubicBezTo>
                <a:cubicBezTo>
                  <a:pt x="1029" y="297"/>
                  <a:pt x="1066" y="365"/>
                  <a:pt x="1127" y="406"/>
                </a:cubicBezTo>
                <a:lnTo>
                  <a:pt x="1127" y="655"/>
                </a:lnTo>
                <a:cubicBezTo>
                  <a:pt x="1032" y="680"/>
                  <a:pt x="945" y="727"/>
                  <a:pt x="870" y="791"/>
                </a:cubicBezTo>
                <a:lnTo>
                  <a:pt x="680" y="601"/>
                </a:lnTo>
                <a:cubicBezTo>
                  <a:pt x="694" y="531"/>
                  <a:pt x="671" y="457"/>
                  <a:pt x="618" y="404"/>
                </a:cubicBezTo>
                <a:cubicBezTo>
                  <a:pt x="575" y="362"/>
                  <a:pt x="519" y="340"/>
                  <a:pt x="462" y="340"/>
                </a:cubicBezTo>
                <a:cubicBezTo>
                  <a:pt x="405" y="340"/>
                  <a:pt x="348" y="362"/>
                  <a:pt x="305" y="405"/>
                </a:cubicBezTo>
                <a:cubicBezTo>
                  <a:pt x="218" y="493"/>
                  <a:pt x="218" y="633"/>
                  <a:pt x="306" y="720"/>
                </a:cubicBezTo>
                <a:cubicBezTo>
                  <a:pt x="348" y="762"/>
                  <a:pt x="403" y="784"/>
                  <a:pt x="460" y="784"/>
                </a:cubicBezTo>
                <a:cubicBezTo>
                  <a:pt x="476" y="784"/>
                  <a:pt x="492" y="783"/>
                  <a:pt x="508" y="779"/>
                </a:cubicBezTo>
                <a:lnTo>
                  <a:pt x="717" y="988"/>
                </a:lnTo>
                <a:cubicBezTo>
                  <a:pt x="685" y="1049"/>
                  <a:pt x="664" y="1115"/>
                  <a:pt x="652" y="1183"/>
                </a:cubicBezTo>
                <a:lnTo>
                  <a:pt x="410" y="1181"/>
                </a:lnTo>
                <a:cubicBezTo>
                  <a:pt x="369" y="1117"/>
                  <a:pt x="300" y="1079"/>
                  <a:pt x="223" y="1079"/>
                </a:cubicBezTo>
                <a:lnTo>
                  <a:pt x="222" y="1079"/>
                </a:lnTo>
                <a:cubicBezTo>
                  <a:pt x="163" y="1079"/>
                  <a:pt x="108" y="1102"/>
                  <a:pt x="65" y="1144"/>
                </a:cubicBezTo>
                <a:cubicBezTo>
                  <a:pt x="23" y="1186"/>
                  <a:pt x="0" y="1242"/>
                  <a:pt x="0" y="1301"/>
                </a:cubicBezTo>
                <a:cubicBezTo>
                  <a:pt x="0" y="1362"/>
                  <a:pt x="22" y="1416"/>
                  <a:pt x="64" y="1459"/>
                </a:cubicBezTo>
                <a:cubicBezTo>
                  <a:pt x="107" y="1501"/>
                  <a:pt x="162" y="1524"/>
                  <a:pt x="221" y="1524"/>
                </a:cubicBezTo>
                <a:lnTo>
                  <a:pt x="222" y="1524"/>
                </a:lnTo>
                <a:cubicBezTo>
                  <a:pt x="296" y="1524"/>
                  <a:pt x="365" y="1489"/>
                  <a:pt x="406" y="1428"/>
                </a:cubicBezTo>
                <a:lnTo>
                  <a:pt x="659" y="1429"/>
                </a:lnTo>
                <a:cubicBezTo>
                  <a:pt x="671" y="1494"/>
                  <a:pt x="695" y="1554"/>
                  <a:pt x="727" y="1611"/>
                </a:cubicBezTo>
                <a:lnTo>
                  <a:pt x="513" y="1823"/>
                </a:lnTo>
                <a:cubicBezTo>
                  <a:pt x="497" y="1820"/>
                  <a:pt x="481" y="1818"/>
                  <a:pt x="465" y="1818"/>
                </a:cubicBezTo>
                <a:cubicBezTo>
                  <a:pt x="408" y="1818"/>
                  <a:pt x="353" y="1840"/>
                  <a:pt x="311" y="1883"/>
                </a:cubicBezTo>
                <a:cubicBezTo>
                  <a:pt x="223" y="1969"/>
                  <a:pt x="222" y="2111"/>
                  <a:pt x="310" y="2197"/>
                </a:cubicBezTo>
                <a:cubicBezTo>
                  <a:pt x="353" y="2241"/>
                  <a:pt x="411" y="2263"/>
                  <a:pt x="468" y="2263"/>
                </a:cubicBezTo>
                <a:cubicBezTo>
                  <a:pt x="525" y="2263"/>
                  <a:pt x="581" y="2242"/>
                  <a:pt x="624" y="2199"/>
                </a:cubicBezTo>
                <a:cubicBezTo>
                  <a:pt x="676" y="2148"/>
                  <a:pt x="700" y="2074"/>
                  <a:pt x="686" y="2001"/>
                </a:cubicBezTo>
                <a:lnTo>
                  <a:pt x="887" y="1801"/>
                </a:lnTo>
                <a:cubicBezTo>
                  <a:pt x="971" y="1869"/>
                  <a:pt x="1071" y="1916"/>
                  <a:pt x="1179" y="1936"/>
                </a:cubicBezTo>
                <a:lnTo>
                  <a:pt x="1179" y="2153"/>
                </a:lnTo>
                <a:cubicBezTo>
                  <a:pt x="1116" y="2194"/>
                  <a:pt x="1077" y="2262"/>
                  <a:pt x="1077" y="2338"/>
                </a:cubicBezTo>
                <a:cubicBezTo>
                  <a:pt x="1077" y="2460"/>
                  <a:pt x="1177" y="2560"/>
                  <a:pt x="1300" y="2560"/>
                </a:cubicBezTo>
                <a:cubicBezTo>
                  <a:pt x="1422" y="2560"/>
                  <a:pt x="1522" y="2460"/>
                  <a:pt x="1519" y="2338"/>
                </a:cubicBezTo>
                <a:cubicBezTo>
                  <a:pt x="1519" y="2264"/>
                  <a:pt x="1482" y="2196"/>
                  <a:pt x="1422" y="2155"/>
                </a:cubicBezTo>
                <a:lnTo>
                  <a:pt x="1422" y="1934"/>
                </a:lnTo>
                <a:cubicBezTo>
                  <a:pt x="1527" y="1915"/>
                  <a:pt x="1627" y="1868"/>
                  <a:pt x="1709" y="1800"/>
                </a:cubicBezTo>
                <a:lnTo>
                  <a:pt x="1871" y="1960"/>
                </a:lnTo>
                <a:cubicBezTo>
                  <a:pt x="1856" y="2032"/>
                  <a:pt x="1879" y="2105"/>
                  <a:pt x="1932" y="2158"/>
                </a:cubicBezTo>
                <a:cubicBezTo>
                  <a:pt x="1974" y="2200"/>
                  <a:pt x="2029" y="2222"/>
                  <a:pt x="2088" y="2222"/>
                </a:cubicBezTo>
                <a:lnTo>
                  <a:pt x="2090" y="2222"/>
                </a:lnTo>
                <a:cubicBezTo>
                  <a:pt x="2149" y="2222"/>
                  <a:pt x="2204" y="2198"/>
                  <a:pt x="2246" y="2156"/>
                </a:cubicBezTo>
                <a:cubicBezTo>
                  <a:pt x="2288" y="2114"/>
                  <a:pt x="2311" y="2058"/>
                  <a:pt x="2311" y="1998"/>
                </a:cubicBezTo>
                <a:cubicBezTo>
                  <a:pt x="2311" y="1939"/>
                  <a:pt x="2287" y="1884"/>
                  <a:pt x="2245" y="1842"/>
                </a:cubicBezTo>
                <a:cubicBezTo>
                  <a:pt x="2203" y="1799"/>
                  <a:pt x="2148" y="1778"/>
                  <a:pt x="2091" y="1778"/>
                </a:cubicBezTo>
                <a:cubicBezTo>
                  <a:pt x="2075" y="1778"/>
                  <a:pt x="2059" y="1780"/>
                  <a:pt x="2043" y="1783"/>
                </a:cubicBezTo>
                <a:lnTo>
                  <a:pt x="1869" y="1609"/>
                </a:lnTo>
                <a:cubicBezTo>
                  <a:pt x="1900" y="1552"/>
                  <a:pt x="1924" y="1491"/>
                  <a:pt x="1937" y="1428"/>
                </a:cubicBezTo>
                <a:lnTo>
                  <a:pt x="2196" y="1427"/>
                </a:lnTo>
                <a:cubicBezTo>
                  <a:pt x="2238" y="1486"/>
                  <a:pt x="2306" y="1523"/>
                  <a:pt x="2380" y="1523"/>
                </a:cubicBezTo>
                <a:lnTo>
                  <a:pt x="2381" y="1523"/>
                </a:lnTo>
                <a:cubicBezTo>
                  <a:pt x="2503" y="1523"/>
                  <a:pt x="2602" y="1423"/>
                  <a:pt x="2602" y="1301"/>
                </a:cubicBezTo>
                <a:cubicBezTo>
                  <a:pt x="2601" y="1178"/>
                  <a:pt x="2502" y="1079"/>
                  <a:pt x="2380" y="1079"/>
                </a:cubicBezTo>
                <a:lnTo>
                  <a:pt x="2378" y="1079"/>
                </a:lnTo>
                <a:cubicBezTo>
                  <a:pt x="2302" y="1079"/>
                  <a:pt x="2233" y="1117"/>
                  <a:pt x="2192" y="1181"/>
                </a:cubicBezTo>
                <a:lnTo>
                  <a:pt x="1944" y="1183"/>
                </a:lnTo>
                <a:cubicBezTo>
                  <a:pt x="1928" y="1094"/>
                  <a:pt x="1895" y="1009"/>
                  <a:pt x="1845" y="932"/>
                </a:cubicBezTo>
                <a:lnTo>
                  <a:pt x="2038" y="740"/>
                </a:lnTo>
                <a:cubicBezTo>
                  <a:pt x="2054" y="744"/>
                  <a:pt x="2070" y="745"/>
                  <a:pt x="2086" y="745"/>
                </a:cubicBezTo>
                <a:cubicBezTo>
                  <a:pt x="2143" y="745"/>
                  <a:pt x="2198" y="723"/>
                  <a:pt x="2241" y="680"/>
                </a:cubicBezTo>
                <a:cubicBezTo>
                  <a:pt x="2283" y="638"/>
                  <a:pt x="2307" y="583"/>
                  <a:pt x="2307" y="524"/>
                </a:cubicBezTo>
                <a:cubicBezTo>
                  <a:pt x="2307" y="463"/>
                  <a:pt x="2285" y="408"/>
                  <a:pt x="2243" y="366"/>
                </a:cubicBezTo>
                <a:cubicBezTo>
                  <a:pt x="2201" y="324"/>
                  <a:pt x="2145" y="300"/>
                  <a:pt x="2086" y="300"/>
                </a:cubicBezTo>
                <a:lnTo>
                  <a:pt x="2085" y="300"/>
                </a:lnTo>
                <a:cubicBezTo>
                  <a:pt x="2025" y="300"/>
                  <a:pt x="1970" y="322"/>
                  <a:pt x="1928" y="364"/>
                </a:cubicBezTo>
                <a:cubicBezTo>
                  <a:pt x="1875" y="416"/>
                  <a:pt x="1853" y="490"/>
                  <a:pt x="1866" y="562"/>
                </a:cubicBezTo>
                <a:lnTo>
                  <a:pt x="1674" y="753"/>
                </a:lnTo>
                <a:cubicBezTo>
                  <a:pt x="1584" y="690"/>
                  <a:pt x="1481" y="652"/>
                  <a:pt x="1374" y="638"/>
                </a:cubicBezTo>
                <a:lnTo>
                  <a:pt x="1374" y="410"/>
                </a:lnTo>
                <a:cubicBezTo>
                  <a:pt x="1437" y="368"/>
                  <a:pt x="1475" y="300"/>
                  <a:pt x="1475" y="224"/>
                </a:cubicBezTo>
                <a:cubicBezTo>
                  <a:pt x="1475" y="101"/>
                  <a:pt x="1375" y="1"/>
                  <a:pt x="12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8506400" y="3401940"/>
            <a:ext cx="176206" cy="172689"/>
          </a:xfrm>
          <a:custGeom>
            <a:avLst/>
            <a:gdLst/>
            <a:ahLst/>
            <a:cxnLst/>
            <a:rect l="l" t="t" r="r" b="b"/>
            <a:pathLst>
              <a:path w="1904" h="1866" extrusionOk="0">
                <a:moveTo>
                  <a:pt x="917" y="1"/>
                </a:moveTo>
                <a:cubicBezTo>
                  <a:pt x="843" y="1"/>
                  <a:pt x="783" y="62"/>
                  <a:pt x="783" y="136"/>
                </a:cubicBezTo>
                <a:cubicBezTo>
                  <a:pt x="783" y="188"/>
                  <a:pt x="814" y="233"/>
                  <a:pt x="857" y="255"/>
                </a:cubicBezTo>
                <a:lnTo>
                  <a:pt x="857" y="489"/>
                </a:lnTo>
                <a:cubicBezTo>
                  <a:pt x="769" y="507"/>
                  <a:pt x="690" y="550"/>
                  <a:pt x="628" y="611"/>
                </a:cubicBezTo>
                <a:lnTo>
                  <a:pt x="447" y="432"/>
                </a:lnTo>
                <a:cubicBezTo>
                  <a:pt x="462" y="385"/>
                  <a:pt x="452" y="332"/>
                  <a:pt x="415" y="295"/>
                </a:cubicBezTo>
                <a:cubicBezTo>
                  <a:pt x="388" y="269"/>
                  <a:pt x="354" y="255"/>
                  <a:pt x="319" y="255"/>
                </a:cubicBezTo>
                <a:cubicBezTo>
                  <a:pt x="285" y="255"/>
                  <a:pt x="250" y="269"/>
                  <a:pt x="224" y="295"/>
                </a:cubicBezTo>
                <a:cubicBezTo>
                  <a:pt x="171" y="348"/>
                  <a:pt x="171" y="433"/>
                  <a:pt x="224" y="486"/>
                </a:cubicBezTo>
                <a:cubicBezTo>
                  <a:pt x="250" y="512"/>
                  <a:pt x="284" y="524"/>
                  <a:pt x="318" y="524"/>
                </a:cubicBezTo>
                <a:cubicBezTo>
                  <a:pt x="333" y="524"/>
                  <a:pt x="349" y="522"/>
                  <a:pt x="363" y="517"/>
                </a:cubicBezTo>
                <a:lnTo>
                  <a:pt x="553" y="706"/>
                </a:lnTo>
                <a:cubicBezTo>
                  <a:pt x="520" y="760"/>
                  <a:pt x="498" y="824"/>
                  <a:pt x="491" y="892"/>
                </a:cubicBezTo>
                <a:lnTo>
                  <a:pt x="259" y="891"/>
                </a:lnTo>
                <a:cubicBezTo>
                  <a:pt x="238" y="847"/>
                  <a:pt x="193" y="815"/>
                  <a:pt x="138" y="815"/>
                </a:cubicBezTo>
                <a:cubicBezTo>
                  <a:pt x="63" y="815"/>
                  <a:pt x="4" y="874"/>
                  <a:pt x="3" y="949"/>
                </a:cubicBezTo>
                <a:cubicBezTo>
                  <a:pt x="1" y="1024"/>
                  <a:pt x="62" y="1084"/>
                  <a:pt x="137" y="1085"/>
                </a:cubicBezTo>
                <a:cubicBezTo>
                  <a:pt x="189" y="1085"/>
                  <a:pt x="235" y="1054"/>
                  <a:pt x="257" y="1011"/>
                </a:cubicBezTo>
                <a:lnTo>
                  <a:pt x="494" y="1012"/>
                </a:lnTo>
                <a:cubicBezTo>
                  <a:pt x="504" y="1075"/>
                  <a:pt x="526" y="1134"/>
                  <a:pt x="559" y="1187"/>
                </a:cubicBezTo>
                <a:lnTo>
                  <a:pt x="366" y="1380"/>
                </a:lnTo>
                <a:cubicBezTo>
                  <a:pt x="352" y="1375"/>
                  <a:pt x="336" y="1372"/>
                  <a:pt x="321" y="1372"/>
                </a:cubicBezTo>
                <a:cubicBezTo>
                  <a:pt x="287" y="1372"/>
                  <a:pt x="252" y="1385"/>
                  <a:pt x="226" y="1411"/>
                </a:cubicBezTo>
                <a:cubicBezTo>
                  <a:pt x="174" y="1464"/>
                  <a:pt x="174" y="1549"/>
                  <a:pt x="226" y="1602"/>
                </a:cubicBezTo>
                <a:cubicBezTo>
                  <a:pt x="253" y="1628"/>
                  <a:pt x="287" y="1642"/>
                  <a:pt x="322" y="1642"/>
                </a:cubicBezTo>
                <a:cubicBezTo>
                  <a:pt x="356" y="1642"/>
                  <a:pt x="391" y="1628"/>
                  <a:pt x="417" y="1602"/>
                </a:cubicBezTo>
                <a:cubicBezTo>
                  <a:pt x="454" y="1565"/>
                  <a:pt x="464" y="1512"/>
                  <a:pt x="451" y="1465"/>
                </a:cubicBezTo>
                <a:lnTo>
                  <a:pt x="637" y="1280"/>
                </a:lnTo>
                <a:cubicBezTo>
                  <a:pt x="705" y="1343"/>
                  <a:pt x="794" y="1386"/>
                  <a:pt x="893" y="1398"/>
                </a:cubicBezTo>
                <a:lnTo>
                  <a:pt x="893" y="1610"/>
                </a:lnTo>
                <a:cubicBezTo>
                  <a:pt x="848" y="1633"/>
                  <a:pt x="816" y="1677"/>
                  <a:pt x="816" y="1732"/>
                </a:cubicBezTo>
                <a:cubicBezTo>
                  <a:pt x="816" y="1806"/>
                  <a:pt x="877" y="1865"/>
                  <a:pt x="951" y="1865"/>
                </a:cubicBezTo>
                <a:cubicBezTo>
                  <a:pt x="1025" y="1865"/>
                  <a:pt x="1085" y="1805"/>
                  <a:pt x="1085" y="1732"/>
                </a:cubicBezTo>
                <a:cubicBezTo>
                  <a:pt x="1085" y="1679"/>
                  <a:pt x="1055" y="1634"/>
                  <a:pt x="1011" y="1612"/>
                </a:cubicBezTo>
                <a:lnTo>
                  <a:pt x="1011" y="1397"/>
                </a:lnTo>
                <a:cubicBezTo>
                  <a:pt x="1107" y="1384"/>
                  <a:pt x="1194" y="1342"/>
                  <a:pt x="1263" y="1279"/>
                </a:cubicBezTo>
                <a:lnTo>
                  <a:pt x="1421" y="1435"/>
                </a:lnTo>
                <a:cubicBezTo>
                  <a:pt x="1406" y="1481"/>
                  <a:pt x="1416" y="1535"/>
                  <a:pt x="1453" y="1571"/>
                </a:cubicBezTo>
                <a:cubicBezTo>
                  <a:pt x="1480" y="1598"/>
                  <a:pt x="1514" y="1611"/>
                  <a:pt x="1549" y="1611"/>
                </a:cubicBezTo>
                <a:cubicBezTo>
                  <a:pt x="1583" y="1611"/>
                  <a:pt x="1618" y="1598"/>
                  <a:pt x="1644" y="1571"/>
                </a:cubicBezTo>
                <a:cubicBezTo>
                  <a:pt x="1697" y="1519"/>
                  <a:pt x="1697" y="1433"/>
                  <a:pt x="1644" y="1381"/>
                </a:cubicBezTo>
                <a:cubicBezTo>
                  <a:pt x="1618" y="1355"/>
                  <a:pt x="1584" y="1342"/>
                  <a:pt x="1550" y="1342"/>
                </a:cubicBezTo>
                <a:cubicBezTo>
                  <a:pt x="1535" y="1342"/>
                  <a:pt x="1519" y="1344"/>
                  <a:pt x="1505" y="1349"/>
                </a:cubicBezTo>
                <a:lnTo>
                  <a:pt x="1341" y="1186"/>
                </a:lnTo>
                <a:cubicBezTo>
                  <a:pt x="1373" y="1133"/>
                  <a:pt x="1395" y="1075"/>
                  <a:pt x="1406" y="1011"/>
                </a:cubicBezTo>
                <a:lnTo>
                  <a:pt x="1648" y="1010"/>
                </a:lnTo>
                <a:cubicBezTo>
                  <a:pt x="1670" y="1053"/>
                  <a:pt x="1716" y="1084"/>
                  <a:pt x="1768" y="1084"/>
                </a:cubicBezTo>
                <a:cubicBezTo>
                  <a:pt x="1843" y="1084"/>
                  <a:pt x="1903" y="1023"/>
                  <a:pt x="1903" y="948"/>
                </a:cubicBezTo>
                <a:cubicBezTo>
                  <a:pt x="1903" y="873"/>
                  <a:pt x="1843" y="813"/>
                  <a:pt x="1769" y="813"/>
                </a:cubicBezTo>
                <a:cubicBezTo>
                  <a:pt x="1716" y="813"/>
                  <a:pt x="1671" y="845"/>
                  <a:pt x="1648" y="890"/>
                </a:cubicBezTo>
                <a:lnTo>
                  <a:pt x="1411" y="891"/>
                </a:lnTo>
                <a:cubicBezTo>
                  <a:pt x="1403" y="807"/>
                  <a:pt x="1371" y="729"/>
                  <a:pt x="1324" y="665"/>
                </a:cubicBezTo>
                <a:lnTo>
                  <a:pt x="1503" y="487"/>
                </a:lnTo>
                <a:cubicBezTo>
                  <a:pt x="1518" y="492"/>
                  <a:pt x="1533" y="495"/>
                  <a:pt x="1549" y="495"/>
                </a:cubicBezTo>
                <a:cubicBezTo>
                  <a:pt x="1582" y="495"/>
                  <a:pt x="1616" y="482"/>
                  <a:pt x="1642" y="455"/>
                </a:cubicBezTo>
                <a:cubicBezTo>
                  <a:pt x="1695" y="402"/>
                  <a:pt x="1695" y="317"/>
                  <a:pt x="1642" y="264"/>
                </a:cubicBezTo>
                <a:cubicBezTo>
                  <a:pt x="1616" y="238"/>
                  <a:pt x="1581" y="225"/>
                  <a:pt x="1547" y="225"/>
                </a:cubicBezTo>
                <a:cubicBezTo>
                  <a:pt x="1512" y="225"/>
                  <a:pt x="1478" y="238"/>
                  <a:pt x="1451" y="264"/>
                </a:cubicBezTo>
                <a:cubicBezTo>
                  <a:pt x="1414" y="301"/>
                  <a:pt x="1404" y="354"/>
                  <a:pt x="1419" y="401"/>
                </a:cubicBezTo>
                <a:lnTo>
                  <a:pt x="1240" y="579"/>
                </a:lnTo>
                <a:cubicBezTo>
                  <a:pt x="1167" y="521"/>
                  <a:pt x="1076" y="484"/>
                  <a:pt x="976" y="479"/>
                </a:cubicBezTo>
                <a:lnTo>
                  <a:pt x="976" y="257"/>
                </a:lnTo>
                <a:cubicBezTo>
                  <a:pt x="1020" y="234"/>
                  <a:pt x="1052" y="190"/>
                  <a:pt x="1052" y="136"/>
                </a:cubicBezTo>
                <a:cubicBezTo>
                  <a:pt x="1052" y="60"/>
                  <a:pt x="991" y="1"/>
                  <a:pt x="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F108730-1401-7C2E-3132-37454ECC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E52F10D-BE16-EFFF-0347-B988B7F4A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C443DA-2AB9-F3EC-3D73-B3B88906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221140" y="4533914"/>
            <a:ext cx="53632" cy="53633"/>
          </a:xfrm>
          <a:custGeom>
            <a:avLst/>
            <a:gdLst/>
            <a:ahLst/>
            <a:cxnLst/>
            <a:rect l="l" t="t" r="r" b="b"/>
            <a:pathLst>
              <a:path w="235" h="235" extrusionOk="0">
                <a:moveTo>
                  <a:pt x="117" y="52"/>
                </a:moveTo>
                <a:cubicBezTo>
                  <a:pt x="153" y="52"/>
                  <a:pt x="183" y="82"/>
                  <a:pt x="183" y="117"/>
                </a:cubicBezTo>
                <a:cubicBezTo>
                  <a:pt x="183" y="154"/>
                  <a:pt x="154" y="184"/>
                  <a:pt x="117" y="184"/>
                </a:cubicBezTo>
                <a:cubicBezTo>
                  <a:pt x="80" y="184"/>
                  <a:pt x="52" y="153"/>
                  <a:pt x="52" y="117"/>
                </a:cubicBezTo>
                <a:cubicBezTo>
                  <a:pt x="52" y="81"/>
                  <a:pt x="82" y="52"/>
                  <a:pt x="117" y="52"/>
                </a:cubicBezTo>
                <a:close/>
                <a:moveTo>
                  <a:pt x="117" y="1"/>
                </a:moveTo>
                <a:cubicBezTo>
                  <a:pt x="53" y="1"/>
                  <a:pt x="0" y="53"/>
                  <a:pt x="0" y="117"/>
                </a:cubicBezTo>
                <a:cubicBezTo>
                  <a:pt x="0" y="182"/>
                  <a:pt x="53" y="234"/>
                  <a:pt x="117" y="234"/>
                </a:cubicBezTo>
                <a:cubicBezTo>
                  <a:pt x="182" y="234"/>
                  <a:pt x="235" y="182"/>
                  <a:pt x="235" y="117"/>
                </a:cubicBezTo>
                <a:cubicBezTo>
                  <a:pt x="235" y="53"/>
                  <a:pt x="182" y="1"/>
                  <a:pt x="1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3"/>
          <p:cNvGrpSpPr/>
          <p:nvPr/>
        </p:nvGrpSpPr>
        <p:grpSpPr>
          <a:xfrm rot="-1350475">
            <a:off x="492925" y="4620812"/>
            <a:ext cx="502260" cy="239767"/>
            <a:chOff x="10697525" y="2626725"/>
            <a:chExt cx="502275" cy="239774"/>
          </a:xfrm>
        </p:grpSpPr>
        <p:sp>
          <p:nvSpPr>
            <p:cNvPr id="293" name="Google Shape;293;p23"/>
            <p:cNvSpPr/>
            <p:nvPr/>
          </p:nvSpPr>
          <p:spPr>
            <a:xfrm>
              <a:off x="10697525" y="2626725"/>
              <a:ext cx="502275" cy="239774"/>
            </a:xfrm>
            <a:custGeom>
              <a:avLst/>
              <a:gdLst/>
              <a:ahLst/>
              <a:cxnLst/>
              <a:rect l="l" t="t" r="r" b="b"/>
              <a:pathLst>
                <a:path w="2736" h="1254" extrusionOk="0">
                  <a:moveTo>
                    <a:pt x="2112" y="1"/>
                  </a:moveTo>
                  <a:cubicBezTo>
                    <a:pt x="2111" y="1"/>
                    <a:pt x="2111" y="1"/>
                    <a:pt x="2110" y="1"/>
                  </a:cubicBezTo>
                  <a:lnTo>
                    <a:pt x="626" y="1"/>
                  </a:lnTo>
                  <a:cubicBezTo>
                    <a:pt x="280" y="1"/>
                    <a:pt x="0" y="281"/>
                    <a:pt x="0" y="626"/>
                  </a:cubicBezTo>
                  <a:lnTo>
                    <a:pt x="0" y="628"/>
                  </a:lnTo>
                  <a:cubicBezTo>
                    <a:pt x="0" y="973"/>
                    <a:pt x="280" y="1253"/>
                    <a:pt x="626" y="1253"/>
                  </a:cubicBezTo>
                  <a:lnTo>
                    <a:pt x="2110" y="1253"/>
                  </a:lnTo>
                  <a:cubicBezTo>
                    <a:pt x="2456" y="1253"/>
                    <a:pt x="2736" y="973"/>
                    <a:pt x="2736" y="626"/>
                  </a:cubicBezTo>
                  <a:cubicBezTo>
                    <a:pt x="2736" y="281"/>
                    <a:pt x="2457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10940766" y="2626735"/>
              <a:ext cx="259024" cy="230234"/>
            </a:xfrm>
            <a:custGeom>
              <a:avLst/>
              <a:gdLst/>
              <a:ahLst/>
              <a:cxnLst/>
              <a:rect l="l" t="t" r="r" b="b"/>
              <a:pathLst>
                <a:path w="1411" h="1254" extrusionOk="0">
                  <a:moveTo>
                    <a:pt x="787" y="1"/>
                  </a:moveTo>
                  <a:cubicBezTo>
                    <a:pt x="786" y="1"/>
                    <a:pt x="786" y="1"/>
                    <a:pt x="785" y="1"/>
                  </a:cubicBezTo>
                  <a:lnTo>
                    <a:pt x="0" y="1"/>
                  </a:lnTo>
                  <a:lnTo>
                    <a:pt x="0" y="1253"/>
                  </a:lnTo>
                  <a:lnTo>
                    <a:pt x="785" y="1253"/>
                  </a:lnTo>
                  <a:cubicBezTo>
                    <a:pt x="1131" y="1253"/>
                    <a:pt x="1411" y="973"/>
                    <a:pt x="1411" y="626"/>
                  </a:cubicBezTo>
                  <a:cubicBezTo>
                    <a:pt x="1411" y="281"/>
                    <a:pt x="113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3"/>
          <p:cNvSpPr/>
          <p:nvPr/>
        </p:nvSpPr>
        <p:spPr>
          <a:xfrm>
            <a:off x="1213326" y="4750972"/>
            <a:ext cx="231924" cy="227409"/>
          </a:xfrm>
          <a:custGeom>
            <a:avLst/>
            <a:gdLst/>
            <a:ahLst/>
            <a:cxnLst/>
            <a:rect l="l" t="t" r="r" b="b"/>
            <a:pathLst>
              <a:path w="1485" h="1456" extrusionOk="0">
                <a:moveTo>
                  <a:pt x="715" y="1"/>
                </a:moveTo>
                <a:cubicBezTo>
                  <a:pt x="657" y="1"/>
                  <a:pt x="610" y="48"/>
                  <a:pt x="610" y="106"/>
                </a:cubicBezTo>
                <a:cubicBezTo>
                  <a:pt x="610" y="146"/>
                  <a:pt x="634" y="182"/>
                  <a:pt x="668" y="199"/>
                </a:cubicBezTo>
                <a:lnTo>
                  <a:pt x="668" y="381"/>
                </a:lnTo>
                <a:cubicBezTo>
                  <a:pt x="600" y="396"/>
                  <a:pt x="538" y="429"/>
                  <a:pt x="489" y="477"/>
                </a:cubicBezTo>
                <a:lnTo>
                  <a:pt x="348" y="338"/>
                </a:lnTo>
                <a:cubicBezTo>
                  <a:pt x="360" y="301"/>
                  <a:pt x="351" y="260"/>
                  <a:pt x="324" y="230"/>
                </a:cubicBezTo>
                <a:cubicBezTo>
                  <a:pt x="303" y="210"/>
                  <a:pt x="276" y="200"/>
                  <a:pt x="249" y="200"/>
                </a:cubicBezTo>
                <a:cubicBezTo>
                  <a:pt x="222" y="200"/>
                  <a:pt x="195" y="210"/>
                  <a:pt x="175" y="230"/>
                </a:cubicBezTo>
                <a:cubicBezTo>
                  <a:pt x="134" y="271"/>
                  <a:pt x="134" y="339"/>
                  <a:pt x="175" y="380"/>
                </a:cubicBezTo>
                <a:cubicBezTo>
                  <a:pt x="195" y="399"/>
                  <a:pt x="221" y="410"/>
                  <a:pt x="248" y="410"/>
                </a:cubicBezTo>
                <a:cubicBezTo>
                  <a:pt x="260" y="410"/>
                  <a:pt x="272" y="407"/>
                  <a:pt x="284" y="403"/>
                </a:cubicBezTo>
                <a:lnTo>
                  <a:pt x="431" y="551"/>
                </a:lnTo>
                <a:cubicBezTo>
                  <a:pt x="405" y="594"/>
                  <a:pt x="388" y="643"/>
                  <a:pt x="383" y="696"/>
                </a:cubicBezTo>
                <a:lnTo>
                  <a:pt x="201" y="696"/>
                </a:lnTo>
                <a:cubicBezTo>
                  <a:pt x="183" y="660"/>
                  <a:pt x="149" y="635"/>
                  <a:pt x="106" y="635"/>
                </a:cubicBezTo>
                <a:cubicBezTo>
                  <a:pt x="48" y="635"/>
                  <a:pt x="0" y="681"/>
                  <a:pt x="0" y="740"/>
                </a:cubicBezTo>
                <a:cubicBezTo>
                  <a:pt x="0" y="798"/>
                  <a:pt x="47" y="846"/>
                  <a:pt x="106" y="846"/>
                </a:cubicBezTo>
                <a:cubicBezTo>
                  <a:pt x="147" y="846"/>
                  <a:pt x="182" y="822"/>
                  <a:pt x="199" y="789"/>
                </a:cubicBezTo>
                <a:lnTo>
                  <a:pt x="386" y="789"/>
                </a:lnTo>
                <a:cubicBezTo>
                  <a:pt x="393" y="839"/>
                  <a:pt x="410" y="886"/>
                  <a:pt x="436" y="926"/>
                </a:cubicBezTo>
                <a:lnTo>
                  <a:pt x="285" y="1076"/>
                </a:lnTo>
                <a:cubicBezTo>
                  <a:pt x="273" y="1072"/>
                  <a:pt x="261" y="1070"/>
                  <a:pt x="249" y="1070"/>
                </a:cubicBezTo>
                <a:cubicBezTo>
                  <a:pt x="223" y="1070"/>
                  <a:pt x="196" y="1080"/>
                  <a:pt x="176" y="1099"/>
                </a:cubicBezTo>
                <a:cubicBezTo>
                  <a:pt x="135" y="1140"/>
                  <a:pt x="135" y="1208"/>
                  <a:pt x="176" y="1249"/>
                </a:cubicBezTo>
                <a:cubicBezTo>
                  <a:pt x="197" y="1269"/>
                  <a:pt x="224" y="1279"/>
                  <a:pt x="250" y="1279"/>
                </a:cubicBezTo>
                <a:cubicBezTo>
                  <a:pt x="277" y="1279"/>
                  <a:pt x="304" y="1269"/>
                  <a:pt x="325" y="1249"/>
                </a:cubicBezTo>
                <a:cubicBezTo>
                  <a:pt x="354" y="1219"/>
                  <a:pt x="362" y="1178"/>
                  <a:pt x="350" y="1141"/>
                </a:cubicBezTo>
                <a:lnTo>
                  <a:pt x="495" y="997"/>
                </a:lnTo>
                <a:cubicBezTo>
                  <a:pt x="550" y="1047"/>
                  <a:pt x="619" y="1080"/>
                  <a:pt x="694" y="1089"/>
                </a:cubicBezTo>
                <a:lnTo>
                  <a:pt x="694" y="1255"/>
                </a:lnTo>
                <a:cubicBezTo>
                  <a:pt x="659" y="1272"/>
                  <a:pt x="635" y="1308"/>
                  <a:pt x="635" y="1350"/>
                </a:cubicBezTo>
                <a:cubicBezTo>
                  <a:pt x="635" y="1408"/>
                  <a:pt x="683" y="1455"/>
                  <a:pt x="741" y="1455"/>
                </a:cubicBezTo>
                <a:cubicBezTo>
                  <a:pt x="799" y="1455"/>
                  <a:pt x="846" y="1408"/>
                  <a:pt x="846" y="1350"/>
                </a:cubicBezTo>
                <a:cubicBezTo>
                  <a:pt x="846" y="1309"/>
                  <a:pt x="823" y="1273"/>
                  <a:pt x="788" y="1256"/>
                </a:cubicBezTo>
                <a:lnTo>
                  <a:pt x="788" y="1089"/>
                </a:lnTo>
                <a:cubicBezTo>
                  <a:pt x="863" y="1078"/>
                  <a:pt x="931" y="1046"/>
                  <a:pt x="984" y="997"/>
                </a:cubicBezTo>
                <a:lnTo>
                  <a:pt x="1106" y="1119"/>
                </a:lnTo>
                <a:cubicBezTo>
                  <a:pt x="1095" y="1156"/>
                  <a:pt x="1104" y="1197"/>
                  <a:pt x="1131" y="1226"/>
                </a:cubicBezTo>
                <a:cubicBezTo>
                  <a:pt x="1152" y="1246"/>
                  <a:pt x="1179" y="1257"/>
                  <a:pt x="1206" y="1257"/>
                </a:cubicBezTo>
                <a:cubicBezTo>
                  <a:pt x="1233" y="1257"/>
                  <a:pt x="1260" y="1246"/>
                  <a:pt x="1280" y="1226"/>
                </a:cubicBezTo>
                <a:cubicBezTo>
                  <a:pt x="1321" y="1186"/>
                  <a:pt x="1321" y="1118"/>
                  <a:pt x="1280" y="1077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2" y="1054"/>
                </a:cubicBezTo>
                <a:lnTo>
                  <a:pt x="1043" y="926"/>
                </a:lnTo>
                <a:cubicBezTo>
                  <a:pt x="1069" y="886"/>
                  <a:pt x="1087" y="839"/>
                  <a:pt x="1095" y="791"/>
                </a:cubicBezTo>
                <a:lnTo>
                  <a:pt x="1284" y="791"/>
                </a:lnTo>
                <a:cubicBezTo>
                  <a:pt x="1301" y="824"/>
                  <a:pt x="1337" y="847"/>
                  <a:pt x="1378" y="847"/>
                </a:cubicBezTo>
                <a:cubicBezTo>
                  <a:pt x="1436" y="847"/>
                  <a:pt x="1483" y="799"/>
                  <a:pt x="1483" y="741"/>
                </a:cubicBezTo>
                <a:cubicBezTo>
                  <a:pt x="1484" y="682"/>
                  <a:pt x="1440" y="635"/>
                  <a:pt x="1381" y="635"/>
                </a:cubicBezTo>
                <a:cubicBezTo>
                  <a:pt x="1380" y="635"/>
                  <a:pt x="1380" y="635"/>
                  <a:pt x="1379" y="635"/>
                </a:cubicBezTo>
                <a:cubicBezTo>
                  <a:pt x="1337" y="635"/>
                  <a:pt x="1302" y="660"/>
                  <a:pt x="1284" y="696"/>
                </a:cubicBezTo>
                <a:lnTo>
                  <a:pt x="1100" y="696"/>
                </a:lnTo>
                <a:cubicBezTo>
                  <a:pt x="1094" y="630"/>
                  <a:pt x="1068" y="570"/>
                  <a:pt x="1031" y="519"/>
                </a:cubicBezTo>
                <a:lnTo>
                  <a:pt x="1172" y="380"/>
                </a:lnTo>
                <a:cubicBezTo>
                  <a:pt x="1183" y="384"/>
                  <a:pt x="1195" y="386"/>
                  <a:pt x="1207" y="386"/>
                </a:cubicBezTo>
                <a:cubicBezTo>
                  <a:pt x="1233" y="386"/>
                  <a:pt x="1260" y="376"/>
                  <a:pt x="1281" y="356"/>
                </a:cubicBezTo>
                <a:cubicBezTo>
                  <a:pt x="1321" y="315"/>
                  <a:pt x="1321" y="248"/>
                  <a:pt x="1281" y="207"/>
                </a:cubicBezTo>
                <a:cubicBezTo>
                  <a:pt x="1261" y="187"/>
                  <a:pt x="1233" y="176"/>
                  <a:pt x="1206" y="176"/>
                </a:cubicBezTo>
                <a:cubicBezTo>
                  <a:pt x="1179" y="176"/>
                  <a:pt x="1152" y="187"/>
                  <a:pt x="1131" y="207"/>
                </a:cubicBezTo>
                <a:cubicBezTo>
                  <a:pt x="1103" y="236"/>
                  <a:pt x="1095" y="277"/>
                  <a:pt x="1107" y="314"/>
                </a:cubicBezTo>
                <a:lnTo>
                  <a:pt x="967" y="452"/>
                </a:lnTo>
                <a:cubicBezTo>
                  <a:pt x="910" y="406"/>
                  <a:pt x="840" y="378"/>
                  <a:pt x="762" y="375"/>
                </a:cubicBezTo>
                <a:lnTo>
                  <a:pt x="762" y="201"/>
                </a:lnTo>
                <a:cubicBezTo>
                  <a:pt x="798" y="183"/>
                  <a:pt x="821" y="148"/>
                  <a:pt x="821" y="106"/>
                </a:cubicBezTo>
                <a:cubicBezTo>
                  <a:pt x="821" y="48"/>
                  <a:pt x="773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620465" y="4200279"/>
            <a:ext cx="99536" cy="99538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0"/>
                </a:moveTo>
                <a:cubicBezTo>
                  <a:pt x="202" y="50"/>
                  <a:pt x="244" y="93"/>
                  <a:pt x="244" y="146"/>
                </a:cubicBezTo>
                <a:cubicBezTo>
                  <a:pt x="244" y="199"/>
                  <a:pt x="201" y="243"/>
                  <a:pt x="148" y="243"/>
                </a:cubicBezTo>
                <a:cubicBezTo>
                  <a:pt x="95" y="243"/>
                  <a:pt x="52" y="199"/>
                  <a:pt x="52" y="146"/>
                </a:cubicBezTo>
                <a:cubicBezTo>
                  <a:pt x="52" y="93"/>
                  <a:pt x="95" y="50"/>
                  <a:pt x="148" y="50"/>
                </a:cubicBezTo>
                <a:close/>
                <a:moveTo>
                  <a:pt x="148" y="1"/>
                </a:moveTo>
                <a:cubicBezTo>
                  <a:pt x="66" y="1"/>
                  <a:pt x="1" y="66"/>
                  <a:pt x="1" y="148"/>
                </a:cubicBezTo>
                <a:cubicBezTo>
                  <a:pt x="1" y="229"/>
                  <a:pt x="66" y="296"/>
                  <a:pt x="148" y="296"/>
                </a:cubicBezTo>
                <a:cubicBezTo>
                  <a:pt x="229" y="296"/>
                  <a:pt x="296" y="229"/>
                  <a:pt x="296" y="148"/>
                </a:cubicBezTo>
                <a:cubicBezTo>
                  <a:pt x="296" y="66"/>
                  <a:pt x="229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3"/>
          <p:cNvSpPr/>
          <p:nvPr/>
        </p:nvSpPr>
        <p:spPr>
          <a:xfrm>
            <a:off x="177328" y="3498841"/>
            <a:ext cx="389422" cy="382823"/>
          </a:xfrm>
          <a:custGeom>
            <a:avLst/>
            <a:gdLst/>
            <a:ahLst/>
            <a:cxnLst/>
            <a:rect l="l" t="t" r="r" b="b"/>
            <a:pathLst>
              <a:path w="3003" h="2952" extrusionOk="0">
                <a:moveTo>
                  <a:pt x="1446" y="88"/>
                </a:moveTo>
                <a:cubicBezTo>
                  <a:pt x="1538" y="88"/>
                  <a:pt x="1609" y="162"/>
                  <a:pt x="1609" y="251"/>
                </a:cubicBezTo>
                <a:cubicBezTo>
                  <a:pt x="1609" y="314"/>
                  <a:pt x="1575" y="371"/>
                  <a:pt x="1518" y="398"/>
                </a:cubicBezTo>
                <a:lnTo>
                  <a:pt x="1492" y="409"/>
                </a:lnTo>
                <a:lnTo>
                  <a:pt x="1492" y="820"/>
                </a:lnTo>
                <a:lnTo>
                  <a:pt x="1534" y="823"/>
                </a:lnTo>
                <a:cubicBezTo>
                  <a:pt x="1672" y="831"/>
                  <a:pt x="1804" y="880"/>
                  <a:pt x="1913" y="967"/>
                </a:cubicBezTo>
                <a:lnTo>
                  <a:pt x="1943" y="992"/>
                </a:lnTo>
                <a:lnTo>
                  <a:pt x="2264" y="672"/>
                </a:lnTo>
                <a:lnTo>
                  <a:pt x="2256" y="646"/>
                </a:lnTo>
                <a:cubicBezTo>
                  <a:pt x="2238" y="588"/>
                  <a:pt x="2252" y="525"/>
                  <a:pt x="2296" y="482"/>
                </a:cubicBezTo>
                <a:cubicBezTo>
                  <a:pt x="2327" y="451"/>
                  <a:pt x="2369" y="435"/>
                  <a:pt x="2410" y="435"/>
                </a:cubicBezTo>
                <a:cubicBezTo>
                  <a:pt x="2452" y="435"/>
                  <a:pt x="2494" y="451"/>
                  <a:pt x="2526" y="483"/>
                </a:cubicBezTo>
                <a:cubicBezTo>
                  <a:pt x="2556" y="515"/>
                  <a:pt x="2573" y="556"/>
                  <a:pt x="2573" y="599"/>
                </a:cubicBezTo>
                <a:cubicBezTo>
                  <a:pt x="2572" y="643"/>
                  <a:pt x="2555" y="683"/>
                  <a:pt x="2525" y="714"/>
                </a:cubicBezTo>
                <a:cubicBezTo>
                  <a:pt x="2495" y="744"/>
                  <a:pt x="2454" y="760"/>
                  <a:pt x="2412" y="760"/>
                </a:cubicBezTo>
                <a:cubicBezTo>
                  <a:pt x="2393" y="760"/>
                  <a:pt x="2375" y="757"/>
                  <a:pt x="2356" y="751"/>
                </a:cubicBezTo>
                <a:lnTo>
                  <a:pt x="2330" y="741"/>
                </a:lnTo>
                <a:lnTo>
                  <a:pt x="2007" y="1061"/>
                </a:lnTo>
                <a:lnTo>
                  <a:pt x="2030" y="1092"/>
                </a:lnTo>
                <a:cubicBezTo>
                  <a:pt x="2101" y="1188"/>
                  <a:pt x="2145" y="1300"/>
                  <a:pt x="2157" y="1418"/>
                </a:cubicBezTo>
                <a:lnTo>
                  <a:pt x="2161" y="1456"/>
                </a:lnTo>
                <a:lnTo>
                  <a:pt x="2592" y="1455"/>
                </a:lnTo>
                <a:lnTo>
                  <a:pt x="2604" y="1430"/>
                </a:lnTo>
                <a:cubicBezTo>
                  <a:pt x="2631" y="1372"/>
                  <a:pt x="2687" y="1336"/>
                  <a:pt x="2750" y="1336"/>
                </a:cubicBezTo>
                <a:cubicBezTo>
                  <a:pt x="2793" y="1336"/>
                  <a:pt x="2834" y="1354"/>
                  <a:pt x="2865" y="1384"/>
                </a:cubicBezTo>
                <a:cubicBezTo>
                  <a:pt x="2896" y="1414"/>
                  <a:pt x="2913" y="1455"/>
                  <a:pt x="2913" y="1499"/>
                </a:cubicBezTo>
                <a:cubicBezTo>
                  <a:pt x="2914" y="1588"/>
                  <a:pt x="2841" y="1662"/>
                  <a:pt x="2751" y="1662"/>
                </a:cubicBezTo>
                <a:cubicBezTo>
                  <a:pt x="2691" y="1662"/>
                  <a:pt x="2635" y="1629"/>
                  <a:pt x="2608" y="1573"/>
                </a:cubicBezTo>
                <a:lnTo>
                  <a:pt x="2596" y="1550"/>
                </a:lnTo>
                <a:lnTo>
                  <a:pt x="2159" y="1551"/>
                </a:lnTo>
                <a:lnTo>
                  <a:pt x="2154" y="1588"/>
                </a:lnTo>
                <a:cubicBezTo>
                  <a:pt x="2139" y="1679"/>
                  <a:pt x="2107" y="1763"/>
                  <a:pt x="2059" y="1840"/>
                </a:cubicBezTo>
                <a:lnTo>
                  <a:pt x="2040" y="1870"/>
                </a:lnTo>
                <a:lnTo>
                  <a:pt x="2337" y="2164"/>
                </a:lnTo>
                <a:lnTo>
                  <a:pt x="2363" y="2155"/>
                </a:lnTo>
                <a:cubicBezTo>
                  <a:pt x="2381" y="2148"/>
                  <a:pt x="2400" y="2145"/>
                  <a:pt x="2418" y="2145"/>
                </a:cubicBezTo>
                <a:cubicBezTo>
                  <a:pt x="2460" y="2145"/>
                  <a:pt x="2500" y="2162"/>
                  <a:pt x="2532" y="2192"/>
                </a:cubicBezTo>
                <a:cubicBezTo>
                  <a:pt x="2564" y="2222"/>
                  <a:pt x="2580" y="2262"/>
                  <a:pt x="2580" y="2307"/>
                </a:cubicBezTo>
                <a:cubicBezTo>
                  <a:pt x="2580" y="2350"/>
                  <a:pt x="2563" y="2392"/>
                  <a:pt x="2533" y="2422"/>
                </a:cubicBezTo>
                <a:cubicBezTo>
                  <a:pt x="2501" y="2455"/>
                  <a:pt x="2459" y="2471"/>
                  <a:pt x="2417" y="2471"/>
                </a:cubicBezTo>
                <a:cubicBezTo>
                  <a:pt x="2375" y="2471"/>
                  <a:pt x="2334" y="2455"/>
                  <a:pt x="2302" y="2423"/>
                </a:cubicBezTo>
                <a:cubicBezTo>
                  <a:pt x="2259" y="2381"/>
                  <a:pt x="2244" y="2318"/>
                  <a:pt x="2263" y="2259"/>
                </a:cubicBezTo>
                <a:lnTo>
                  <a:pt x="2271" y="2234"/>
                </a:lnTo>
                <a:lnTo>
                  <a:pt x="1980" y="1945"/>
                </a:lnTo>
                <a:lnTo>
                  <a:pt x="1949" y="1975"/>
                </a:lnTo>
                <a:cubicBezTo>
                  <a:pt x="1848" y="2067"/>
                  <a:pt x="1723" y="2127"/>
                  <a:pt x="1587" y="2145"/>
                </a:cubicBezTo>
                <a:lnTo>
                  <a:pt x="1549" y="2151"/>
                </a:lnTo>
                <a:lnTo>
                  <a:pt x="1549" y="2545"/>
                </a:lnTo>
                <a:lnTo>
                  <a:pt x="1573" y="2556"/>
                </a:lnTo>
                <a:cubicBezTo>
                  <a:pt x="1628" y="2586"/>
                  <a:pt x="1663" y="2640"/>
                  <a:pt x="1663" y="2702"/>
                </a:cubicBezTo>
                <a:cubicBezTo>
                  <a:pt x="1663" y="2792"/>
                  <a:pt x="1588" y="2864"/>
                  <a:pt x="1500" y="2864"/>
                </a:cubicBezTo>
                <a:cubicBezTo>
                  <a:pt x="1408" y="2864"/>
                  <a:pt x="1336" y="2791"/>
                  <a:pt x="1336" y="2702"/>
                </a:cubicBezTo>
                <a:cubicBezTo>
                  <a:pt x="1336" y="2639"/>
                  <a:pt x="1371" y="2582"/>
                  <a:pt x="1428" y="2555"/>
                </a:cubicBezTo>
                <a:lnTo>
                  <a:pt x="1453" y="2544"/>
                </a:lnTo>
                <a:lnTo>
                  <a:pt x="1453" y="2152"/>
                </a:lnTo>
                <a:lnTo>
                  <a:pt x="1415" y="2146"/>
                </a:lnTo>
                <a:cubicBezTo>
                  <a:pt x="1276" y="2130"/>
                  <a:pt x="1150" y="2071"/>
                  <a:pt x="1048" y="1976"/>
                </a:cubicBezTo>
                <a:lnTo>
                  <a:pt x="1017" y="1946"/>
                </a:lnTo>
                <a:lnTo>
                  <a:pt x="676" y="2281"/>
                </a:lnTo>
                <a:lnTo>
                  <a:pt x="684" y="2305"/>
                </a:lnTo>
                <a:cubicBezTo>
                  <a:pt x="702" y="2363"/>
                  <a:pt x="688" y="2427"/>
                  <a:pt x="644" y="2471"/>
                </a:cubicBezTo>
                <a:cubicBezTo>
                  <a:pt x="614" y="2500"/>
                  <a:pt x="574" y="2518"/>
                  <a:pt x="530" y="2518"/>
                </a:cubicBezTo>
                <a:cubicBezTo>
                  <a:pt x="486" y="2516"/>
                  <a:pt x="445" y="2499"/>
                  <a:pt x="416" y="2469"/>
                </a:cubicBezTo>
                <a:cubicBezTo>
                  <a:pt x="385" y="2437"/>
                  <a:pt x="368" y="2397"/>
                  <a:pt x="368" y="2353"/>
                </a:cubicBezTo>
                <a:cubicBezTo>
                  <a:pt x="370" y="2310"/>
                  <a:pt x="386" y="2269"/>
                  <a:pt x="417" y="2239"/>
                </a:cubicBezTo>
                <a:cubicBezTo>
                  <a:pt x="447" y="2209"/>
                  <a:pt x="487" y="2193"/>
                  <a:pt x="529" y="2193"/>
                </a:cubicBezTo>
                <a:cubicBezTo>
                  <a:pt x="547" y="2193"/>
                  <a:pt x="567" y="2196"/>
                  <a:pt x="585" y="2202"/>
                </a:cubicBezTo>
                <a:lnTo>
                  <a:pt x="612" y="2211"/>
                </a:lnTo>
                <a:lnTo>
                  <a:pt x="953" y="1871"/>
                </a:lnTo>
                <a:lnTo>
                  <a:pt x="934" y="1841"/>
                </a:lnTo>
                <a:cubicBezTo>
                  <a:pt x="886" y="1763"/>
                  <a:pt x="854" y="1679"/>
                  <a:pt x="839" y="1588"/>
                </a:cubicBezTo>
                <a:lnTo>
                  <a:pt x="834" y="1551"/>
                </a:lnTo>
                <a:lnTo>
                  <a:pt x="405" y="1550"/>
                </a:lnTo>
                <a:lnTo>
                  <a:pt x="393" y="1573"/>
                </a:lnTo>
                <a:cubicBezTo>
                  <a:pt x="365" y="1628"/>
                  <a:pt x="311" y="1662"/>
                  <a:pt x="249" y="1662"/>
                </a:cubicBezTo>
                <a:cubicBezTo>
                  <a:pt x="160" y="1662"/>
                  <a:pt x="87" y="1588"/>
                  <a:pt x="87" y="1499"/>
                </a:cubicBezTo>
                <a:cubicBezTo>
                  <a:pt x="89" y="1455"/>
                  <a:pt x="106" y="1414"/>
                  <a:pt x="137" y="1384"/>
                </a:cubicBezTo>
                <a:cubicBezTo>
                  <a:pt x="166" y="1354"/>
                  <a:pt x="207" y="1336"/>
                  <a:pt x="250" y="1336"/>
                </a:cubicBezTo>
                <a:cubicBezTo>
                  <a:pt x="314" y="1336"/>
                  <a:pt x="370" y="1373"/>
                  <a:pt x="397" y="1430"/>
                </a:cubicBezTo>
                <a:lnTo>
                  <a:pt x="408" y="1455"/>
                </a:lnTo>
                <a:lnTo>
                  <a:pt x="833" y="1456"/>
                </a:lnTo>
                <a:lnTo>
                  <a:pt x="837" y="1418"/>
                </a:lnTo>
                <a:cubicBezTo>
                  <a:pt x="848" y="1323"/>
                  <a:pt x="876" y="1231"/>
                  <a:pt x="927" y="1149"/>
                </a:cubicBezTo>
                <a:lnTo>
                  <a:pt x="944" y="1119"/>
                </a:lnTo>
                <a:lnTo>
                  <a:pt x="609" y="787"/>
                </a:lnTo>
                <a:lnTo>
                  <a:pt x="582" y="796"/>
                </a:lnTo>
                <a:cubicBezTo>
                  <a:pt x="564" y="802"/>
                  <a:pt x="546" y="806"/>
                  <a:pt x="528" y="806"/>
                </a:cubicBezTo>
                <a:cubicBezTo>
                  <a:pt x="486" y="806"/>
                  <a:pt x="445" y="789"/>
                  <a:pt x="414" y="759"/>
                </a:cubicBezTo>
                <a:cubicBezTo>
                  <a:pt x="382" y="729"/>
                  <a:pt x="365" y="688"/>
                  <a:pt x="365" y="644"/>
                </a:cubicBezTo>
                <a:cubicBezTo>
                  <a:pt x="365" y="601"/>
                  <a:pt x="382" y="559"/>
                  <a:pt x="413" y="529"/>
                </a:cubicBezTo>
                <a:cubicBezTo>
                  <a:pt x="443" y="497"/>
                  <a:pt x="484" y="480"/>
                  <a:pt x="528" y="480"/>
                </a:cubicBezTo>
                <a:cubicBezTo>
                  <a:pt x="571" y="480"/>
                  <a:pt x="612" y="497"/>
                  <a:pt x="642" y="527"/>
                </a:cubicBezTo>
                <a:cubicBezTo>
                  <a:pt x="686" y="570"/>
                  <a:pt x="700" y="633"/>
                  <a:pt x="681" y="692"/>
                </a:cubicBezTo>
                <a:lnTo>
                  <a:pt x="674" y="717"/>
                </a:lnTo>
                <a:lnTo>
                  <a:pt x="1000" y="1041"/>
                </a:lnTo>
                <a:lnTo>
                  <a:pt x="1032" y="1012"/>
                </a:lnTo>
                <a:cubicBezTo>
                  <a:pt x="1123" y="922"/>
                  <a:pt x="1237" y="861"/>
                  <a:pt x="1361" y="835"/>
                </a:cubicBezTo>
                <a:lnTo>
                  <a:pt x="1397" y="828"/>
                </a:lnTo>
                <a:lnTo>
                  <a:pt x="1397" y="407"/>
                </a:lnTo>
                <a:lnTo>
                  <a:pt x="1372" y="396"/>
                </a:lnTo>
                <a:cubicBezTo>
                  <a:pt x="1318" y="367"/>
                  <a:pt x="1283" y="313"/>
                  <a:pt x="1283" y="251"/>
                </a:cubicBezTo>
                <a:cubicBezTo>
                  <a:pt x="1283" y="161"/>
                  <a:pt x="1356" y="88"/>
                  <a:pt x="1446" y="88"/>
                </a:cubicBezTo>
                <a:close/>
                <a:moveTo>
                  <a:pt x="1445" y="1"/>
                </a:moveTo>
                <a:cubicBezTo>
                  <a:pt x="1307" y="1"/>
                  <a:pt x="1195" y="114"/>
                  <a:pt x="1195" y="251"/>
                </a:cubicBezTo>
                <a:cubicBezTo>
                  <a:pt x="1195" y="336"/>
                  <a:pt x="1239" y="414"/>
                  <a:pt x="1308" y="460"/>
                </a:cubicBezTo>
                <a:lnTo>
                  <a:pt x="1308" y="757"/>
                </a:lnTo>
                <a:cubicBezTo>
                  <a:pt x="1195" y="787"/>
                  <a:pt x="1090" y="841"/>
                  <a:pt x="1002" y="919"/>
                </a:cubicBezTo>
                <a:lnTo>
                  <a:pt x="773" y="692"/>
                </a:lnTo>
                <a:cubicBezTo>
                  <a:pt x="790" y="610"/>
                  <a:pt x="765" y="524"/>
                  <a:pt x="704" y="465"/>
                </a:cubicBezTo>
                <a:cubicBezTo>
                  <a:pt x="657" y="419"/>
                  <a:pt x="595" y="393"/>
                  <a:pt x="528" y="393"/>
                </a:cubicBezTo>
                <a:lnTo>
                  <a:pt x="526" y="393"/>
                </a:lnTo>
                <a:cubicBezTo>
                  <a:pt x="460" y="393"/>
                  <a:pt x="397" y="419"/>
                  <a:pt x="350" y="466"/>
                </a:cubicBezTo>
                <a:cubicBezTo>
                  <a:pt x="304" y="514"/>
                  <a:pt x="278" y="577"/>
                  <a:pt x="278" y="644"/>
                </a:cubicBezTo>
                <a:cubicBezTo>
                  <a:pt x="278" y="710"/>
                  <a:pt x="304" y="773"/>
                  <a:pt x="352" y="820"/>
                </a:cubicBezTo>
                <a:cubicBezTo>
                  <a:pt x="399" y="868"/>
                  <a:pt x="461" y="894"/>
                  <a:pt x="526" y="894"/>
                </a:cubicBezTo>
                <a:cubicBezTo>
                  <a:pt x="545" y="894"/>
                  <a:pt x="565" y="891"/>
                  <a:pt x="584" y="887"/>
                </a:cubicBezTo>
                <a:lnTo>
                  <a:pt x="833" y="1134"/>
                </a:lnTo>
                <a:cubicBezTo>
                  <a:pt x="794" y="1208"/>
                  <a:pt x="768" y="1287"/>
                  <a:pt x="754" y="1368"/>
                </a:cubicBezTo>
                <a:lnTo>
                  <a:pt x="463" y="1367"/>
                </a:lnTo>
                <a:cubicBezTo>
                  <a:pt x="418" y="1293"/>
                  <a:pt x="339" y="1249"/>
                  <a:pt x="253" y="1249"/>
                </a:cubicBezTo>
                <a:lnTo>
                  <a:pt x="252" y="1249"/>
                </a:lnTo>
                <a:cubicBezTo>
                  <a:pt x="185" y="1249"/>
                  <a:pt x="122" y="1273"/>
                  <a:pt x="75" y="1321"/>
                </a:cubicBezTo>
                <a:cubicBezTo>
                  <a:pt x="27" y="1368"/>
                  <a:pt x="1" y="1431"/>
                  <a:pt x="1" y="1499"/>
                </a:cubicBezTo>
                <a:cubicBezTo>
                  <a:pt x="1" y="1637"/>
                  <a:pt x="113" y="1750"/>
                  <a:pt x="252" y="1750"/>
                </a:cubicBezTo>
                <a:lnTo>
                  <a:pt x="253" y="1750"/>
                </a:lnTo>
                <a:cubicBezTo>
                  <a:pt x="337" y="1750"/>
                  <a:pt x="415" y="1708"/>
                  <a:pt x="460" y="1639"/>
                </a:cubicBezTo>
                <a:lnTo>
                  <a:pt x="763" y="1640"/>
                </a:lnTo>
                <a:cubicBezTo>
                  <a:pt x="779" y="1718"/>
                  <a:pt x="807" y="1790"/>
                  <a:pt x="847" y="1859"/>
                </a:cubicBezTo>
                <a:lnTo>
                  <a:pt x="592" y="2110"/>
                </a:lnTo>
                <a:cubicBezTo>
                  <a:pt x="573" y="2105"/>
                  <a:pt x="553" y="2103"/>
                  <a:pt x="534" y="2103"/>
                </a:cubicBezTo>
                <a:cubicBezTo>
                  <a:pt x="470" y="2103"/>
                  <a:pt x="407" y="2128"/>
                  <a:pt x="359" y="2176"/>
                </a:cubicBezTo>
                <a:cubicBezTo>
                  <a:pt x="312" y="2222"/>
                  <a:pt x="285" y="2284"/>
                  <a:pt x="285" y="2352"/>
                </a:cubicBezTo>
                <a:cubicBezTo>
                  <a:pt x="284" y="2419"/>
                  <a:pt x="311" y="2482"/>
                  <a:pt x="358" y="2530"/>
                </a:cubicBezTo>
                <a:cubicBezTo>
                  <a:pt x="403" y="2577"/>
                  <a:pt x="466" y="2604"/>
                  <a:pt x="534" y="2604"/>
                </a:cubicBezTo>
                <a:lnTo>
                  <a:pt x="535" y="2604"/>
                </a:lnTo>
                <a:cubicBezTo>
                  <a:pt x="601" y="2604"/>
                  <a:pt x="664" y="2578"/>
                  <a:pt x="712" y="2531"/>
                </a:cubicBezTo>
                <a:cubicBezTo>
                  <a:pt x="772" y="2472"/>
                  <a:pt x="797" y="2388"/>
                  <a:pt x="780" y="2304"/>
                </a:cubicBezTo>
                <a:lnTo>
                  <a:pt x="1022" y="2066"/>
                </a:lnTo>
                <a:cubicBezTo>
                  <a:pt x="1122" y="2150"/>
                  <a:pt x="1239" y="2204"/>
                  <a:pt x="1366" y="2228"/>
                </a:cubicBezTo>
                <a:lnTo>
                  <a:pt x="1366" y="2489"/>
                </a:lnTo>
                <a:cubicBezTo>
                  <a:pt x="1294" y="2535"/>
                  <a:pt x="1249" y="2614"/>
                  <a:pt x="1249" y="2702"/>
                </a:cubicBezTo>
                <a:cubicBezTo>
                  <a:pt x="1249" y="2840"/>
                  <a:pt x="1361" y="2951"/>
                  <a:pt x="1500" y="2951"/>
                </a:cubicBezTo>
                <a:cubicBezTo>
                  <a:pt x="1638" y="2951"/>
                  <a:pt x="1749" y="2840"/>
                  <a:pt x="1750" y="2699"/>
                </a:cubicBezTo>
                <a:cubicBezTo>
                  <a:pt x="1750" y="2615"/>
                  <a:pt x="1707" y="2537"/>
                  <a:pt x="1638" y="2492"/>
                </a:cubicBezTo>
                <a:lnTo>
                  <a:pt x="1638" y="2225"/>
                </a:lnTo>
                <a:cubicBezTo>
                  <a:pt x="1763" y="2203"/>
                  <a:pt x="1879" y="2147"/>
                  <a:pt x="1977" y="2066"/>
                </a:cubicBezTo>
                <a:lnTo>
                  <a:pt x="2172" y="2260"/>
                </a:lnTo>
                <a:cubicBezTo>
                  <a:pt x="2155" y="2341"/>
                  <a:pt x="2180" y="2427"/>
                  <a:pt x="2240" y="2487"/>
                </a:cubicBezTo>
                <a:cubicBezTo>
                  <a:pt x="2289" y="2535"/>
                  <a:pt x="2353" y="2559"/>
                  <a:pt x="2417" y="2559"/>
                </a:cubicBezTo>
                <a:cubicBezTo>
                  <a:pt x="2481" y="2559"/>
                  <a:pt x="2546" y="2534"/>
                  <a:pt x="2595" y="2485"/>
                </a:cubicBezTo>
                <a:cubicBezTo>
                  <a:pt x="2692" y="2388"/>
                  <a:pt x="2692" y="2229"/>
                  <a:pt x="2593" y="2131"/>
                </a:cubicBezTo>
                <a:cubicBezTo>
                  <a:pt x="2546" y="2083"/>
                  <a:pt x="2484" y="2058"/>
                  <a:pt x="2420" y="2058"/>
                </a:cubicBezTo>
                <a:cubicBezTo>
                  <a:pt x="2400" y="2058"/>
                  <a:pt x="2380" y="2061"/>
                  <a:pt x="2360" y="2065"/>
                </a:cubicBezTo>
                <a:lnTo>
                  <a:pt x="2151" y="1857"/>
                </a:lnTo>
                <a:cubicBezTo>
                  <a:pt x="2190" y="1789"/>
                  <a:pt x="2217" y="1716"/>
                  <a:pt x="2233" y="1640"/>
                </a:cubicBezTo>
                <a:lnTo>
                  <a:pt x="2544" y="1639"/>
                </a:lnTo>
                <a:cubicBezTo>
                  <a:pt x="2590" y="1708"/>
                  <a:pt x="2667" y="1750"/>
                  <a:pt x="2751" y="1750"/>
                </a:cubicBezTo>
                <a:lnTo>
                  <a:pt x="2753" y="1750"/>
                </a:lnTo>
                <a:cubicBezTo>
                  <a:pt x="2891" y="1750"/>
                  <a:pt x="3003" y="1637"/>
                  <a:pt x="3003" y="1499"/>
                </a:cubicBezTo>
                <a:cubicBezTo>
                  <a:pt x="3003" y="1431"/>
                  <a:pt x="2976" y="1368"/>
                  <a:pt x="2929" y="1321"/>
                </a:cubicBezTo>
                <a:cubicBezTo>
                  <a:pt x="2882" y="1275"/>
                  <a:pt x="2820" y="1249"/>
                  <a:pt x="2753" y="1249"/>
                </a:cubicBezTo>
                <a:lnTo>
                  <a:pt x="2751" y="1249"/>
                </a:lnTo>
                <a:cubicBezTo>
                  <a:pt x="2664" y="1249"/>
                  <a:pt x="2585" y="1293"/>
                  <a:pt x="2539" y="1367"/>
                </a:cubicBezTo>
                <a:lnTo>
                  <a:pt x="2240" y="1368"/>
                </a:lnTo>
                <a:cubicBezTo>
                  <a:pt x="2223" y="1262"/>
                  <a:pt x="2184" y="1161"/>
                  <a:pt x="2123" y="1070"/>
                </a:cubicBezTo>
                <a:lnTo>
                  <a:pt x="2354" y="840"/>
                </a:lnTo>
                <a:cubicBezTo>
                  <a:pt x="2373" y="845"/>
                  <a:pt x="2393" y="847"/>
                  <a:pt x="2412" y="847"/>
                </a:cubicBezTo>
                <a:cubicBezTo>
                  <a:pt x="2476" y="847"/>
                  <a:pt x="2539" y="822"/>
                  <a:pt x="2587" y="775"/>
                </a:cubicBezTo>
                <a:cubicBezTo>
                  <a:pt x="2686" y="677"/>
                  <a:pt x="2686" y="519"/>
                  <a:pt x="2588" y="420"/>
                </a:cubicBezTo>
                <a:cubicBezTo>
                  <a:pt x="2539" y="371"/>
                  <a:pt x="2475" y="346"/>
                  <a:pt x="2411" y="346"/>
                </a:cubicBezTo>
                <a:cubicBezTo>
                  <a:pt x="2347" y="346"/>
                  <a:pt x="2283" y="371"/>
                  <a:pt x="2234" y="419"/>
                </a:cubicBezTo>
                <a:cubicBezTo>
                  <a:pt x="2174" y="478"/>
                  <a:pt x="2149" y="562"/>
                  <a:pt x="2165" y="645"/>
                </a:cubicBezTo>
                <a:lnTo>
                  <a:pt x="1935" y="875"/>
                </a:lnTo>
                <a:cubicBezTo>
                  <a:pt x="1829" y="799"/>
                  <a:pt x="1708" y="754"/>
                  <a:pt x="1580" y="739"/>
                </a:cubicBezTo>
                <a:lnTo>
                  <a:pt x="1580" y="464"/>
                </a:lnTo>
                <a:cubicBezTo>
                  <a:pt x="1652" y="418"/>
                  <a:pt x="1697" y="339"/>
                  <a:pt x="1697" y="251"/>
                </a:cubicBezTo>
                <a:cubicBezTo>
                  <a:pt x="1697" y="112"/>
                  <a:pt x="1584" y="1"/>
                  <a:pt x="14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8773989" y="1238772"/>
            <a:ext cx="77375" cy="76782"/>
          </a:xfrm>
          <a:custGeom>
            <a:avLst/>
            <a:gdLst/>
            <a:ahLst/>
            <a:cxnLst/>
            <a:rect l="l" t="t" r="r" b="b"/>
            <a:pathLst>
              <a:path w="266" h="264" extrusionOk="0">
                <a:moveTo>
                  <a:pt x="132" y="51"/>
                </a:moveTo>
                <a:cubicBezTo>
                  <a:pt x="177" y="51"/>
                  <a:pt x="214" y="88"/>
                  <a:pt x="213" y="131"/>
                </a:cubicBezTo>
                <a:cubicBezTo>
                  <a:pt x="213" y="175"/>
                  <a:pt x="177" y="211"/>
                  <a:pt x="132" y="211"/>
                </a:cubicBezTo>
                <a:cubicBezTo>
                  <a:pt x="88" y="211"/>
                  <a:pt x="52" y="175"/>
                  <a:pt x="52" y="131"/>
                </a:cubicBezTo>
                <a:cubicBezTo>
                  <a:pt x="52" y="86"/>
                  <a:pt x="88" y="51"/>
                  <a:pt x="132" y="51"/>
                </a:cubicBezTo>
                <a:close/>
                <a:moveTo>
                  <a:pt x="132" y="1"/>
                </a:moveTo>
                <a:cubicBezTo>
                  <a:pt x="60" y="1"/>
                  <a:pt x="0" y="60"/>
                  <a:pt x="0" y="132"/>
                </a:cubicBezTo>
                <a:cubicBezTo>
                  <a:pt x="0" y="205"/>
                  <a:pt x="60" y="264"/>
                  <a:pt x="132" y="264"/>
                </a:cubicBezTo>
                <a:cubicBezTo>
                  <a:pt x="207" y="264"/>
                  <a:pt x="266" y="205"/>
                  <a:pt x="264" y="132"/>
                </a:cubicBezTo>
                <a:cubicBezTo>
                  <a:pt x="264" y="60"/>
                  <a:pt x="205" y="1"/>
                  <a:pt x="1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8331504" y="1799567"/>
            <a:ext cx="414838" cy="406814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8696728" y="687030"/>
            <a:ext cx="231918" cy="227846"/>
          </a:xfrm>
          <a:custGeom>
            <a:avLst/>
            <a:gdLst/>
            <a:ahLst/>
            <a:cxnLst/>
            <a:rect l="l" t="t" r="r" b="b"/>
            <a:pathLst>
              <a:path w="2506" h="2462" extrusionOk="0">
                <a:moveTo>
                  <a:pt x="1203" y="86"/>
                </a:moveTo>
                <a:cubicBezTo>
                  <a:pt x="1274" y="86"/>
                  <a:pt x="1330" y="144"/>
                  <a:pt x="1330" y="213"/>
                </a:cubicBezTo>
                <a:cubicBezTo>
                  <a:pt x="1330" y="263"/>
                  <a:pt x="1303" y="307"/>
                  <a:pt x="1259" y="328"/>
                </a:cubicBezTo>
                <a:lnTo>
                  <a:pt x="1233" y="340"/>
                </a:lnTo>
                <a:lnTo>
                  <a:pt x="1233" y="693"/>
                </a:lnTo>
                <a:lnTo>
                  <a:pt x="1276" y="696"/>
                </a:lnTo>
                <a:cubicBezTo>
                  <a:pt x="1389" y="701"/>
                  <a:pt x="1497" y="742"/>
                  <a:pt x="1585" y="813"/>
                </a:cubicBezTo>
                <a:lnTo>
                  <a:pt x="1615" y="838"/>
                </a:lnTo>
                <a:lnTo>
                  <a:pt x="1891" y="565"/>
                </a:lnTo>
                <a:lnTo>
                  <a:pt x="1882" y="540"/>
                </a:lnTo>
                <a:cubicBezTo>
                  <a:pt x="1867" y="495"/>
                  <a:pt x="1880" y="444"/>
                  <a:pt x="1914" y="411"/>
                </a:cubicBezTo>
                <a:cubicBezTo>
                  <a:pt x="1936" y="390"/>
                  <a:pt x="1964" y="374"/>
                  <a:pt x="1994" y="374"/>
                </a:cubicBezTo>
                <a:cubicBezTo>
                  <a:pt x="1997" y="374"/>
                  <a:pt x="2001" y="374"/>
                  <a:pt x="2004" y="374"/>
                </a:cubicBezTo>
                <a:cubicBezTo>
                  <a:pt x="2038" y="374"/>
                  <a:pt x="2071" y="389"/>
                  <a:pt x="2094" y="412"/>
                </a:cubicBezTo>
                <a:cubicBezTo>
                  <a:pt x="2118" y="438"/>
                  <a:pt x="2131" y="469"/>
                  <a:pt x="2131" y="503"/>
                </a:cubicBezTo>
                <a:cubicBezTo>
                  <a:pt x="2130" y="537"/>
                  <a:pt x="2117" y="569"/>
                  <a:pt x="2093" y="593"/>
                </a:cubicBezTo>
                <a:cubicBezTo>
                  <a:pt x="2069" y="617"/>
                  <a:pt x="2038" y="630"/>
                  <a:pt x="2005" y="630"/>
                </a:cubicBezTo>
                <a:cubicBezTo>
                  <a:pt x="1990" y="630"/>
                  <a:pt x="1976" y="627"/>
                  <a:pt x="1961" y="622"/>
                </a:cubicBezTo>
                <a:lnTo>
                  <a:pt x="1935" y="613"/>
                </a:lnTo>
                <a:lnTo>
                  <a:pt x="1660" y="885"/>
                </a:lnTo>
                <a:lnTo>
                  <a:pt x="1682" y="916"/>
                </a:lnTo>
                <a:cubicBezTo>
                  <a:pt x="1740" y="993"/>
                  <a:pt x="1776" y="1085"/>
                  <a:pt x="1786" y="1181"/>
                </a:cubicBezTo>
                <a:lnTo>
                  <a:pt x="1791" y="1221"/>
                </a:lnTo>
                <a:lnTo>
                  <a:pt x="2159" y="1219"/>
                </a:lnTo>
                <a:lnTo>
                  <a:pt x="2171" y="1195"/>
                </a:lnTo>
                <a:cubicBezTo>
                  <a:pt x="2193" y="1150"/>
                  <a:pt x="2236" y="1122"/>
                  <a:pt x="2286" y="1122"/>
                </a:cubicBezTo>
                <a:cubicBezTo>
                  <a:pt x="2318" y="1122"/>
                  <a:pt x="2351" y="1135"/>
                  <a:pt x="2375" y="1159"/>
                </a:cubicBezTo>
                <a:cubicBezTo>
                  <a:pt x="2399" y="1182"/>
                  <a:pt x="2413" y="1214"/>
                  <a:pt x="2413" y="1249"/>
                </a:cubicBezTo>
                <a:cubicBezTo>
                  <a:pt x="2414" y="1318"/>
                  <a:pt x="2356" y="1376"/>
                  <a:pt x="2287" y="1376"/>
                </a:cubicBezTo>
                <a:cubicBezTo>
                  <a:pt x="2239" y="1376"/>
                  <a:pt x="2196" y="1350"/>
                  <a:pt x="2173" y="1307"/>
                </a:cubicBezTo>
                <a:lnTo>
                  <a:pt x="2161" y="1282"/>
                </a:lnTo>
                <a:lnTo>
                  <a:pt x="1788" y="1285"/>
                </a:lnTo>
                <a:lnTo>
                  <a:pt x="1783" y="1321"/>
                </a:lnTo>
                <a:cubicBezTo>
                  <a:pt x="1772" y="1395"/>
                  <a:pt x="1745" y="1465"/>
                  <a:pt x="1706" y="1527"/>
                </a:cubicBezTo>
                <a:lnTo>
                  <a:pt x="1687" y="1556"/>
                </a:lnTo>
                <a:lnTo>
                  <a:pt x="1940" y="1808"/>
                </a:lnTo>
                <a:lnTo>
                  <a:pt x="1966" y="1799"/>
                </a:lnTo>
                <a:cubicBezTo>
                  <a:pt x="1981" y="1793"/>
                  <a:pt x="1996" y="1791"/>
                  <a:pt x="2010" y="1791"/>
                </a:cubicBezTo>
                <a:cubicBezTo>
                  <a:pt x="2044" y="1791"/>
                  <a:pt x="2076" y="1804"/>
                  <a:pt x="2099" y="1828"/>
                </a:cubicBezTo>
                <a:cubicBezTo>
                  <a:pt x="2149" y="1878"/>
                  <a:pt x="2150" y="1959"/>
                  <a:pt x="2099" y="2008"/>
                </a:cubicBezTo>
                <a:cubicBezTo>
                  <a:pt x="2076" y="2033"/>
                  <a:pt x="2044" y="2046"/>
                  <a:pt x="2010" y="2046"/>
                </a:cubicBezTo>
                <a:cubicBezTo>
                  <a:pt x="1976" y="2046"/>
                  <a:pt x="1944" y="2033"/>
                  <a:pt x="1921" y="2009"/>
                </a:cubicBezTo>
                <a:cubicBezTo>
                  <a:pt x="1886" y="1977"/>
                  <a:pt x="1875" y="1927"/>
                  <a:pt x="1890" y="1881"/>
                </a:cubicBezTo>
                <a:lnTo>
                  <a:pt x="1897" y="1855"/>
                </a:lnTo>
                <a:lnTo>
                  <a:pt x="1648" y="1608"/>
                </a:lnTo>
                <a:lnTo>
                  <a:pt x="1618" y="1637"/>
                </a:lnTo>
                <a:cubicBezTo>
                  <a:pt x="1535" y="1713"/>
                  <a:pt x="1432" y="1762"/>
                  <a:pt x="1322" y="1776"/>
                </a:cubicBezTo>
                <a:lnTo>
                  <a:pt x="1284" y="1782"/>
                </a:lnTo>
                <a:lnTo>
                  <a:pt x="1284" y="2120"/>
                </a:lnTo>
                <a:lnTo>
                  <a:pt x="1307" y="2131"/>
                </a:lnTo>
                <a:cubicBezTo>
                  <a:pt x="1350" y="2155"/>
                  <a:pt x="1377" y="2198"/>
                  <a:pt x="1377" y="2245"/>
                </a:cubicBezTo>
                <a:cubicBezTo>
                  <a:pt x="1377" y="2316"/>
                  <a:pt x="1319" y="2373"/>
                  <a:pt x="1249" y="2373"/>
                </a:cubicBezTo>
                <a:cubicBezTo>
                  <a:pt x="1178" y="2373"/>
                  <a:pt x="1122" y="2315"/>
                  <a:pt x="1122" y="2245"/>
                </a:cubicBezTo>
                <a:cubicBezTo>
                  <a:pt x="1122" y="2197"/>
                  <a:pt x="1149" y="2151"/>
                  <a:pt x="1193" y="2130"/>
                </a:cubicBezTo>
                <a:lnTo>
                  <a:pt x="1219" y="2119"/>
                </a:lnTo>
                <a:lnTo>
                  <a:pt x="1219" y="1783"/>
                </a:lnTo>
                <a:lnTo>
                  <a:pt x="1181" y="1778"/>
                </a:lnTo>
                <a:cubicBezTo>
                  <a:pt x="1068" y="1764"/>
                  <a:pt x="965" y="1716"/>
                  <a:pt x="881" y="1638"/>
                </a:cubicBezTo>
                <a:lnTo>
                  <a:pt x="849" y="1609"/>
                </a:lnTo>
                <a:lnTo>
                  <a:pt x="559" y="1897"/>
                </a:lnTo>
                <a:lnTo>
                  <a:pt x="567" y="1922"/>
                </a:lnTo>
                <a:cubicBezTo>
                  <a:pt x="582" y="1967"/>
                  <a:pt x="571" y="2018"/>
                  <a:pt x="537" y="2050"/>
                </a:cubicBezTo>
                <a:cubicBezTo>
                  <a:pt x="512" y="2074"/>
                  <a:pt x="480" y="2087"/>
                  <a:pt x="447" y="2087"/>
                </a:cubicBezTo>
                <a:cubicBezTo>
                  <a:pt x="414" y="2087"/>
                  <a:pt x="381" y="2074"/>
                  <a:pt x="356" y="2049"/>
                </a:cubicBezTo>
                <a:cubicBezTo>
                  <a:pt x="333" y="2024"/>
                  <a:pt x="319" y="1992"/>
                  <a:pt x="319" y="1959"/>
                </a:cubicBezTo>
                <a:cubicBezTo>
                  <a:pt x="321" y="1925"/>
                  <a:pt x="334" y="1892"/>
                  <a:pt x="358" y="1869"/>
                </a:cubicBezTo>
                <a:cubicBezTo>
                  <a:pt x="381" y="1845"/>
                  <a:pt x="413" y="1832"/>
                  <a:pt x="446" y="1832"/>
                </a:cubicBezTo>
                <a:cubicBezTo>
                  <a:pt x="461" y="1832"/>
                  <a:pt x="475" y="1835"/>
                  <a:pt x="490" y="1840"/>
                </a:cubicBezTo>
                <a:lnTo>
                  <a:pt x="516" y="1849"/>
                </a:lnTo>
                <a:lnTo>
                  <a:pt x="807" y="1561"/>
                </a:lnTo>
                <a:lnTo>
                  <a:pt x="788" y="1530"/>
                </a:lnTo>
                <a:cubicBezTo>
                  <a:pt x="749" y="1467"/>
                  <a:pt x="723" y="1397"/>
                  <a:pt x="711" y="1324"/>
                </a:cubicBezTo>
                <a:lnTo>
                  <a:pt x="706" y="1287"/>
                </a:lnTo>
                <a:lnTo>
                  <a:pt x="339" y="1286"/>
                </a:lnTo>
                <a:lnTo>
                  <a:pt x="328" y="1309"/>
                </a:lnTo>
                <a:cubicBezTo>
                  <a:pt x="305" y="1353"/>
                  <a:pt x="262" y="1379"/>
                  <a:pt x="215" y="1379"/>
                </a:cubicBezTo>
                <a:cubicBezTo>
                  <a:pt x="143" y="1379"/>
                  <a:pt x="86" y="1321"/>
                  <a:pt x="86" y="1251"/>
                </a:cubicBezTo>
                <a:cubicBezTo>
                  <a:pt x="86" y="1180"/>
                  <a:pt x="144" y="1123"/>
                  <a:pt x="215" y="1123"/>
                </a:cubicBezTo>
                <a:cubicBezTo>
                  <a:pt x="263" y="1123"/>
                  <a:pt x="308" y="1151"/>
                  <a:pt x="329" y="1196"/>
                </a:cubicBezTo>
                <a:lnTo>
                  <a:pt x="341" y="1221"/>
                </a:lnTo>
                <a:lnTo>
                  <a:pt x="702" y="1222"/>
                </a:lnTo>
                <a:lnTo>
                  <a:pt x="707" y="1182"/>
                </a:lnTo>
                <a:cubicBezTo>
                  <a:pt x="715" y="1106"/>
                  <a:pt x="738" y="1032"/>
                  <a:pt x="779" y="963"/>
                </a:cubicBezTo>
                <a:lnTo>
                  <a:pt x="796" y="934"/>
                </a:lnTo>
                <a:lnTo>
                  <a:pt x="511" y="650"/>
                </a:lnTo>
                <a:lnTo>
                  <a:pt x="484" y="660"/>
                </a:lnTo>
                <a:cubicBezTo>
                  <a:pt x="470" y="665"/>
                  <a:pt x="456" y="668"/>
                  <a:pt x="441" y="668"/>
                </a:cubicBezTo>
                <a:cubicBezTo>
                  <a:pt x="408" y="668"/>
                  <a:pt x="376" y="655"/>
                  <a:pt x="353" y="632"/>
                </a:cubicBezTo>
                <a:cubicBezTo>
                  <a:pt x="328" y="607"/>
                  <a:pt x="314" y="576"/>
                  <a:pt x="314" y="542"/>
                </a:cubicBezTo>
                <a:cubicBezTo>
                  <a:pt x="314" y="507"/>
                  <a:pt x="328" y="475"/>
                  <a:pt x="351" y="450"/>
                </a:cubicBezTo>
                <a:cubicBezTo>
                  <a:pt x="375" y="426"/>
                  <a:pt x="407" y="412"/>
                  <a:pt x="440" y="412"/>
                </a:cubicBezTo>
                <a:cubicBezTo>
                  <a:pt x="475" y="412"/>
                  <a:pt x="507" y="426"/>
                  <a:pt x="530" y="449"/>
                </a:cubicBezTo>
                <a:cubicBezTo>
                  <a:pt x="565" y="482"/>
                  <a:pt x="576" y="532"/>
                  <a:pt x="561" y="579"/>
                </a:cubicBezTo>
                <a:lnTo>
                  <a:pt x="554" y="603"/>
                </a:lnTo>
                <a:lnTo>
                  <a:pt x="833" y="881"/>
                </a:lnTo>
                <a:lnTo>
                  <a:pt x="865" y="851"/>
                </a:lnTo>
                <a:cubicBezTo>
                  <a:pt x="938" y="777"/>
                  <a:pt x="1032" y="727"/>
                  <a:pt x="1133" y="706"/>
                </a:cubicBezTo>
                <a:lnTo>
                  <a:pt x="1169" y="698"/>
                </a:lnTo>
                <a:lnTo>
                  <a:pt x="1169" y="339"/>
                </a:lnTo>
                <a:lnTo>
                  <a:pt x="1145" y="327"/>
                </a:lnTo>
                <a:cubicBezTo>
                  <a:pt x="1102" y="305"/>
                  <a:pt x="1075" y="261"/>
                  <a:pt x="1075" y="213"/>
                </a:cubicBezTo>
                <a:cubicBezTo>
                  <a:pt x="1075" y="143"/>
                  <a:pt x="1133" y="86"/>
                  <a:pt x="1203" y="86"/>
                </a:cubicBezTo>
                <a:close/>
                <a:moveTo>
                  <a:pt x="1208" y="1"/>
                </a:moveTo>
                <a:cubicBezTo>
                  <a:pt x="1088" y="1"/>
                  <a:pt x="992" y="97"/>
                  <a:pt x="992" y="216"/>
                </a:cubicBezTo>
                <a:cubicBezTo>
                  <a:pt x="992" y="287"/>
                  <a:pt x="1028" y="353"/>
                  <a:pt x="1086" y="392"/>
                </a:cubicBezTo>
                <a:lnTo>
                  <a:pt x="1086" y="629"/>
                </a:lnTo>
                <a:cubicBezTo>
                  <a:pt x="995" y="655"/>
                  <a:pt x="911" y="698"/>
                  <a:pt x="839" y="760"/>
                </a:cubicBezTo>
                <a:lnTo>
                  <a:pt x="658" y="578"/>
                </a:lnTo>
                <a:cubicBezTo>
                  <a:pt x="671" y="508"/>
                  <a:pt x="649" y="438"/>
                  <a:pt x="599" y="387"/>
                </a:cubicBezTo>
                <a:cubicBezTo>
                  <a:pt x="558" y="346"/>
                  <a:pt x="504" y="324"/>
                  <a:pt x="448" y="324"/>
                </a:cubicBezTo>
                <a:lnTo>
                  <a:pt x="447" y="324"/>
                </a:lnTo>
                <a:cubicBezTo>
                  <a:pt x="390" y="324"/>
                  <a:pt x="336" y="346"/>
                  <a:pt x="295" y="387"/>
                </a:cubicBezTo>
                <a:cubicBezTo>
                  <a:pt x="254" y="428"/>
                  <a:pt x="232" y="482"/>
                  <a:pt x="232" y="540"/>
                </a:cubicBezTo>
                <a:cubicBezTo>
                  <a:pt x="232" y="597"/>
                  <a:pt x="254" y="650"/>
                  <a:pt x="295" y="692"/>
                </a:cubicBezTo>
                <a:cubicBezTo>
                  <a:pt x="336" y="733"/>
                  <a:pt x="390" y="755"/>
                  <a:pt x="445" y="755"/>
                </a:cubicBezTo>
                <a:cubicBezTo>
                  <a:pt x="460" y="755"/>
                  <a:pt x="475" y="753"/>
                  <a:pt x="491" y="749"/>
                </a:cubicBezTo>
                <a:lnTo>
                  <a:pt x="691" y="949"/>
                </a:lnTo>
                <a:cubicBezTo>
                  <a:pt x="659" y="1008"/>
                  <a:pt x="638" y="1070"/>
                  <a:pt x="628" y="1134"/>
                </a:cubicBezTo>
                <a:lnTo>
                  <a:pt x="397" y="1133"/>
                </a:lnTo>
                <a:cubicBezTo>
                  <a:pt x="358" y="1072"/>
                  <a:pt x="292" y="1035"/>
                  <a:pt x="218" y="1035"/>
                </a:cubicBezTo>
                <a:lnTo>
                  <a:pt x="217" y="1035"/>
                </a:lnTo>
                <a:cubicBezTo>
                  <a:pt x="99" y="1035"/>
                  <a:pt x="1" y="1131"/>
                  <a:pt x="1" y="1250"/>
                </a:cubicBezTo>
                <a:cubicBezTo>
                  <a:pt x="1" y="1368"/>
                  <a:pt x="97" y="1466"/>
                  <a:pt x="216" y="1466"/>
                </a:cubicBezTo>
                <a:cubicBezTo>
                  <a:pt x="286" y="1466"/>
                  <a:pt x="353" y="1430"/>
                  <a:pt x="392" y="1372"/>
                </a:cubicBezTo>
                <a:lnTo>
                  <a:pt x="633" y="1373"/>
                </a:lnTo>
                <a:cubicBezTo>
                  <a:pt x="646" y="1434"/>
                  <a:pt x="667" y="1492"/>
                  <a:pt x="697" y="1546"/>
                </a:cubicBezTo>
                <a:lnTo>
                  <a:pt x="495" y="1748"/>
                </a:lnTo>
                <a:cubicBezTo>
                  <a:pt x="480" y="1745"/>
                  <a:pt x="465" y="1743"/>
                  <a:pt x="450" y="1743"/>
                </a:cubicBezTo>
                <a:cubicBezTo>
                  <a:pt x="394" y="1743"/>
                  <a:pt x="340" y="1765"/>
                  <a:pt x="298" y="1805"/>
                </a:cubicBezTo>
                <a:cubicBezTo>
                  <a:pt x="258" y="1845"/>
                  <a:pt x="236" y="1899"/>
                  <a:pt x="236" y="1957"/>
                </a:cubicBezTo>
                <a:cubicBezTo>
                  <a:pt x="236" y="2015"/>
                  <a:pt x="258" y="2068"/>
                  <a:pt x="298" y="2109"/>
                </a:cubicBezTo>
                <a:cubicBezTo>
                  <a:pt x="340" y="2152"/>
                  <a:pt x="396" y="2174"/>
                  <a:pt x="452" y="2174"/>
                </a:cubicBezTo>
                <a:cubicBezTo>
                  <a:pt x="506" y="2174"/>
                  <a:pt x="561" y="2153"/>
                  <a:pt x="602" y="2111"/>
                </a:cubicBezTo>
                <a:cubicBezTo>
                  <a:pt x="653" y="2061"/>
                  <a:pt x="675" y="1990"/>
                  <a:pt x="662" y="1920"/>
                </a:cubicBezTo>
                <a:lnTo>
                  <a:pt x="853" y="1730"/>
                </a:lnTo>
                <a:cubicBezTo>
                  <a:pt x="933" y="1796"/>
                  <a:pt x="1028" y="1840"/>
                  <a:pt x="1131" y="1860"/>
                </a:cubicBezTo>
                <a:lnTo>
                  <a:pt x="1131" y="2066"/>
                </a:lnTo>
                <a:cubicBezTo>
                  <a:pt x="1070" y="2106"/>
                  <a:pt x="1033" y="2171"/>
                  <a:pt x="1033" y="2245"/>
                </a:cubicBezTo>
                <a:cubicBezTo>
                  <a:pt x="1033" y="2365"/>
                  <a:pt x="1131" y="2461"/>
                  <a:pt x="1249" y="2461"/>
                </a:cubicBezTo>
                <a:cubicBezTo>
                  <a:pt x="1368" y="2461"/>
                  <a:pt x="1464" y="2364"/>
                  <a:pt x="1468" y="2242"/>
                </a:cubicBezTo>
                <a:cubicBezTo>
                  <a:pt x="1468" y="2171"/>
                  <a:pt x="1432" y="2105"/>
                  <a:pt x="1375" y="2066"/>
                </a:cubicBezTo>
                <a:lnTo>
                  <a:pt x="1375" y="1855"/>
                </a:lnTo>
                <a:cubicBezTo>
                  <a:pt x="1475" y="1835"/>
                  <a:pt x="1568" y="1792"/>
                  <a:pt x="1648" y="1728"/>
                </a:cubicBezTo>
                <a:lnTo>
                  <a:pt x="1802" y="1881"/>
                </a:lnTo>
                <a:cubicBezTo>
                  <a:pt x="1790" y="1950"/>
                  <a:pt x="1812" y="2022"/>
                  <a:pt x="1861" y="2071"/>
                </a:cubicBezTo>
                <a:cubicBezTo>
                  <a:pt x="1902" y="2112"/>
                  <a:pt x="1956" y="2135"/>
                  <a:pt x="2013" y="2135"/>
                </a:cubicBezTo>
                <a:lnTo>
                  <a:pt x="2014" y="2135"/>
                </a:lnTo>
                <a:cubicBezTo>
                  <a:pt x="2071" y="2135"/>
                  <a:pt x="2124" y="2112"/>
                  <a:pt x="2166" y="2071"/>
                </a:cubicBezTo>
                <a:cubicBezTo>
                  <a:pt x="2249" y="1988"/>
                  <a:pt x="2249" y="1851"/>
                  <a:pt x="2165" y="1767"/>
                </a:cubicBezTo>
                <a:cubicBezTo>
                  <a:pt x="2123" y="1726"/>
                  <a:pt x="2070" y="1704"/>
                  <a:pt x="2015" y="1704"/>
                </a:cubicBezTo>
                <a:cubicBezTo>
                  <a:pt x="1999" y="1704"/>
                  <a:pt x="1984" y="1706"/>
                  <a:pt x="1969" y="1709"/>
                </a:cubicBezTo>
                <a:lnTo>
                  <a:pt x="1802" y="1545"/>
                </a:lnTo>
                <a:cubicBezTo>
                  <a:pt x="1833" y="1491"/>
                  <a:pt x="1854" y="1434"/>
                  <a:pt x="1866" y="1374"/>
                </a:cubicBezTo>
                <a:lnTo>
                  <a:pt x="2114" y="1372"/>
                </a:lnTo>
                <a:cubicBezTo>
                  <a:pt x="2154" y="1430"/>
                  <a:pt x="2219" y="1466"/>
                  <a:pt x="2291" y="1466"/>
                </a:cubicBezTo>
                <a:cubicBezTo>
                  <a:pt x="2409" y="1466"/>
                  <a:pt x="2506" y="1369"/>
                  <a:pt x="2506" y="1250"/>
                </a:cubicBezTo>
                <a:cubicBezTo>
                  <a:pt x="2506" y="1192"/>
                  <a:pt x="2483" y="1138"/>
                  <a:pt x="2443" y="1097"/>
                </a:cubicBezTo>
                <a:cubicBezTo>
                  <a:pt x="2401" y="1056"/>
                  <a:pt x="2348" y="1034"/>
                  <a:pt x="2291" y="1034"/>
                </a:cubicBezTo>
                <a:lnTo>
                  <a:pt x="2290" y="1034"/>
                </a:lnTo>
                <a:cubicBezTo>
                  <a:pt x="2216" y="1034"/>
                  <a:pt x="2150" y="1071"/>
                  <a:pt x="2111" y="1131"/>
                </a:cubicBezTo>
                <a:lnTo>
                  <a:pt x="1874" y="1133"/>
                </a:lnTo>
                <a:cubicBezTo>
                  <a:pt x="1859" y="1049"/>
                  <a:pt x="1827" y="966"/>
                  <a:pt x="1780" y="894"/>
                </a:cubicBezTo>
                <a:lnTo>
                  <a:pt x="1964" y="712"/>
                </a:lnTo>
                <a:cubicBezTo>
                  <a:pt x="1979" y="715"/>
                  <a:pt x="1995" y="717"/>
                  <a:pt x="2010" y="717"/>
                </a:cubicBezTo>
                <a:cubicBezTo>
                  <a:pt x="2065" y="717"/>
                  <a:pt x="2119" y="694"/>
                  <a:pt x="2160" y="654"/>
                </a:cubicBezTo>
                <a:cubicBezTo>
                  <a:pt x="2201" y="614"/>
                  <a:pt x="2223" y="560"/>
                  <a:pt x="2223" y="502"/>
                </a:cubicBezTo>
                <a:cubicBezTo>
                  <a:pt x="2223" y="444"/>
                  <a:pt x="2201" y="390"/>
                  <a:pt x="2160" y="349"/>
                </a:cubicBezTo>
                <a:cubicBezTo>
                  <a:pt x="2120" y="308"/>
                  <a:pt x="2067" y="286"/>
                  <a:pt x="2009" y="286"/>
                </a:cubicBezTo>
                <a:lnTo>
                  <a:pt x="2008" y="286"/>
                </a:lnTo>
                <a:cubicBezTo>
                  <a:pt x="1951" y="286"/>
                  <a:pt x="1897" y="308"/>
                  <a:pt x="1856" y="349"/>
                </a:cubicBezTo>
                <a:cubicBezTo>
                  <a:pt x="1806" y="400"/>
                  <a:pt x="1783" y="470"/>
                  <a:pt x="1797" y="540"/>
                </a:cubicBezTo>
                <a:lnTo>
                  <a:pt x="1614" y="722"/>
                </a:lnTo>
                <a:cubicBezTo>
                  <a:pt x="1528" y="663"/>
                  <a:pt x="1430" y="624"/>
                  <a:pt x="1327" y="613"/>
                </a:cubicBezTo>
                <a:lnTo>
                  <a:pt x="1327" y="396"/>
                </a:lnTo>
                <a:cubicBezTo>
                  <a:pt x="1387" y="356"/>
                  <a:pt x="1424" y="290"/>
                  <a:pt x="1424" y="216"/>
                </a:cubicBezTo>
                <a:cubicBezTo>
                  <a:pt x="1424" y="96"/>
                  <a:pt x="1327" y="1"/>
                  <a:pt x="12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8374239" y="2631873"/>
            <a:ext cx="99525" cy="99117"/>
          </a:xfrm>
          <a:custGeom>
            <a:avLst/>
            <a:gdLst/>
            <a:ahLst/>
            <a:cxnLst/>
            <a:rect l="l" t="t" r="r" b="b"/>
            <a:pathLst>
              <a:path w="498" h="496" extrusionOk="0">
                <a:moveTo>
                  <a:pt x="248" y="52"/>
                </a:moveTo>
                <a:cubicBezTo>
                  <a:pt x="357" y="52"/>
                  <a:pt x="446" y="140"/>
                  <a:pt x="445" y="248"/>
                </a:cubicBezTo>
                <a:cubicBezTo>
                  <a:pt x="445" y="356"/>
                  <a:pt x="356" y="445"/>
                  <a:pt x="248" y="445"/>
                </a:cubicBezTo>
                <a:cubicBezTo>
                  <a:pt x="140" y="445"/>
                  <a:pt x="52" y="356"/>
                  <a:pt x="52" y="248"/>
                </a:cubicBezTo>
                <a:cubicBezTo>
                  <a:pt x="52" y="140"/>
                  <a:pt x="140" y="52"/>
                  <a:pt x="248" y="52"/>
                </a:cubicBezTo>
                <a:close/>
                <a:moveTo>
                  <a:pt x="248" y="0"/>
                </a:moveTo>
                <a:cubicBezTo>
                  <a:pt x="111" y="0"/>
                  <a:pt x="0" y="111"/>
                  <a:pt x="0" y="248"/>
                </a:cubicBezTo>
                <a:cubicBezTo>
                  <a:pt x="0" y="384"/>
                  <a:pt x="111" y="495"/>
                  <a:pt x="248" y="495"/>
                </a:cubicBezTo>
                <a:cubicBezTo>
                  <a:pt x="385" y="495"/>
                  <a:pt x="497" y="383"/>
                  <a:pt x="495" y="248"/>
                </a:cubicBezTo>
                <a:cubicBezTo>
                  <a:pt x="495" y="111"/>
                  <a:pt x="385" y="0"/>
                  <a:pt x="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02296BD-9150-0F2B-8CB8-A3B81F04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8F1BB6-CB6C-BA98-C5E1-558396144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291018-A949-8B01-1AAF-4CBF1DB8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3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>
            <a:spLocks noGrp="1"/>
          </p:cNvSpPr>
          <p:nvPr>
            <p:ph type="subTitle" idx="1"/>
          </p:nvPr>
        </p:nvSpPr>
        <p:spPr>
          <a:xfrm>
            <a:off x="1139125" y="1995875"/>
            <a:ext cx="3114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3"/>
          <p:cNvSpPr txBox="1">
            <a:spLocks noGrp="1"/>
          </p:cNvSpPr>
          <p:nvPr>
            <p:ph type="subTitle" idx="2"/>
          </p:nvPr>
        </p:nvSpPr>
        <p:spPr>
          <a:xfrm>
            <a:off x="4889976" y="1995875"/>
            <a:ext cx="3114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33"/>
          <p:cNvSpPr/>
          <p:nvPr/>
        </p:nvSpPr>
        <p:spPr>
          <a:xfrm>
            <a:off x="1567729" y="4843536"/>
            <a:ext cx="71225" cy="71225"/>
          </a:xfrm>
          <a:custGeom>
            <a:avLst/>
            <a:gdLst/>
            <a:ahLst/>
            <a:cxnLst/>
            <a:rect l="l" t="t" r="r" b="b"/>
            <a:pathLst>
              <a:path w="322" h="322" extrusionOk="0">
                <a:moveTo>
                  <a:pt x="160" y="51"/>
                </a:moveTo>
                <a:cubicBezTo>
                  <a:pt x="219" y="51"/>
                  <a:pt x="270" y="101"/>
                  <a:pt x="270" y="161"/>
                </a:cubicBezTo>
                <a:cubicBezTo>
                  <a:pt x="270" y="221"/>
                  <a:pt x="221" y="270"/>
                  <a:pt x="160" y="270"/>
                </a:cubicBezTo>
                <a:cubicBezTo>
                  <a:pt x="100" y="270"/>
                  <a:pt x="51" y="222"/>
                  <a:pt x="51" y="161"/>
                </a:cubicBezTo>
                <a:cubicBezTo>
                  <a:pt x="51" y="101"/>
                  <a:pt x="100" y="51"/>
                  <a:pt x="160" y="51"/>
                </a:cubicBezTo>
                <a:close/>
                <a:moveTo>
                  <a:pt x="160" y="1"/>
                </a:moveTo>
                <a:cubicBezTo>
                  <a:pt x="72" y="1"/>
                  <a:pt x="0" y="72"/>
                  <a:pt x="0" y="161"/>
                </a:cubicBezTo>
                <a:cubicBezTo>
                  <a:pt x="0" y="249"/>
                  <a:pt x="72" y="322"/>
                  <a:pt x="160" y="322"/>
                </a:cubicBezTo>
                <a:cubicBezTo>
                  <a:pt x="249" y="322"/>
                  <a:pt x="321" y="249"/>
                  <a:pt x="321" y="161"/>
                </a:cubicBezTo>
                <a:cubicBezTo>
                  <a:pt x="321" y="72"/>
                  <a:pt x="249" y="1"/>
                  <a:pt x="1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3"/>
          <p:cNvSpPr/>
          <p:nvPr/>
        </p:nvSpPr>
        <p:spPr>
          <a:xfrm>
            <a:off x="633119" y="3576243"/>
            <a:ext cx="86872" cy="86873"/>
          </a:xfrm>
          <a:custGeom>
            <a:avLst/>
            <a:gdLst/>
            <a:ahLst/>
            <a:cxnLst/>
            <a:rect l="l" t="t" r="r" b="b"/>
            <a:pathLst>
              <a:path w="270" h="270" extrusionOk="0">
                <a:moveTo>
                  <a:pt x="135" y="52"/>
                </a:moveTo>
                <a:cubicBezTo>
                  <a:pt x="181" y="52"/>
                  <a:pt x="218" y="89"/>
                  <a:pt x="218" y="135"/>
                </a:cubicBezTo>
                <a:cubicBezTo>
                  <a:pt x="218" y="181"/>
                  <a:pt x="181" y="218"/>
                  <a:pt x="135" y="218"/>
                </a:cubicBezTo>
                <a:cubicBezTo>
                  <a:pt x="89" y="218"/>
                  <a:pt x="52" y="181"/>
                  <a:pt x="52" y="135"/>
                </a:cubicBezTo>
                <a:cubicBezTo>
                  <a:pt x="52" y="89"/>
                  <a:pt x="89" y="52"/>
                  <a:pt x="135" y="52"/>
                </a:cubicBezTo>
                <a:close/>
                <a:moveTo>
                  <a:pt x="135" y="0"/>
                </a:moveTo>
                <a:cubicBezTo>
                  <a:pt x="62" y="0"/>
                  <a:pt x="1" y="61"/>
                  <a:pt x="1" y="135"/>
                </a:cubicBezTo>
                <a:cubicBezTo>
                  <a:pt x="1" y="209"/>
                  <a:pt x="62" y="270"/>
                  <a:pt x="135" y="270"/>
                </a:cubicBezTo>
                <a:cubicBezTo>
                  <a:pt x="209" y="270"/>
                  <a:pt x="269" y="210"/>
                  <a:pt x="269" y="135"/>
                </a:cubicBezTo>
                <a:cubicBezTo>
                  <a:pt x="269" y="61"/>
                  <a:pt x="209" y="0"/>
                  <a:pt x="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3"/>
          <p:cNvSpPr/>
          <p:nvPr/>
        </p:nvSpPr>
        <p:spPr>
          <a:xfrm>
            <a:off x="1139124" y="4473332"/>
            <a:ext cx="176200" cy="172443"/>
          </a:xfrm>
          <a:custGeom>
            <a:avLst/>
            <a:gdLst/>
            <a:ahLst/>
            <a:cxnLst/>
            <a:rect l="l" t="t" r="r" b="b"/>
            <a:pathLst>
              <a:path w="1444" h="1413" extrusionOk="0">
                <a:moveTo>
                  <a:pt x="693" y="1"/>
                </a:moveTo>
                <a:cubicBezTo>
                  <a:pt x="637" y="1"/>
                  <a:pt x="592" y="47"/>
                  <a:pt x="592" y="103"/>
                </a:cubicBezTo>
                <a:cubicBezTo>
                  <a:pt x="592" y="142"/>
                  <a:pt x="614" y="177"/>
                  <a:pt x="646" y="194"/>
                </a:cubicBezTo>
                <a:lnTo>
                  <a:pt x="646" y="370"/>
                </a:lnTo>
                <a:cubicBezTo>
                  <a:pt x="579" y="384"/>
                  <a:pt x="520" y="417"/>
                  <a:pt x="474" y="462"/>
                </a:cubicBezTo>
                <a:lnTo>
                  <a:pt x="337" y="326"/>
                </a:lnTo>
                <a:cubicBezTo>
                  <a:pt x="349" y="291"/>
                  <a:pt x="340" y="252"/>
                  <a:pt x="312" y="224"/>
                </a:cubicBezTo>
                <a:cubicBezTo>
                  <a:pt x="292" y="204"/>
                  <a:pt x="266" y="194"/>
                  <a:pt x="240" y="194"/>
                </a:cubicBezTo>
                <a:cubicBezTo>
                  <a:pt x="214" y="194"/>
                  <a:pt x="188" y="204"/>
                  <a:pt x="167" y="224"/>
                </a:cubicBezTo>
                <a:cubicBezTo>
                  <a:pt x="128" y="263"/>
                  <a:pt x="128" y="327"/>
                  <a:pt x="167" y="369"/>
                </a:cubicBezTo>
                <a:cubicBezTo>
                  <a:pt x="187" y="389"/>
                  <a:pt x="213" y="398"/>
                  <a:pt x="238" y="398"/>
                </a:cubicBezTo>
                <a:cubicBezTo>
                  <a:pt x="250" y="398"/>
                  <a:pt x="261" y="396"/>
                  <a:pt x="272" y="393"/>
                </a:cubicBezTo>
                <a:lnTo>
                  <a:pt x="416" y="534"/>
                </a:lnTo>
                <a:cubicBezTo>
                  <a:pt x="391" y="577"/>
                  <a:pt x="373" y="623"/>
                  <a:pt x="368" y="675"/>
                </a:cubicBezTo>
                <a:lnTo>
                  <a:pt x="193" y="675"/>
                </a:lnTo>
                <a:cubicBezTo>
                  <a:pt x="178" y="641"/>
                  <a:pt x="143" y="617"/>
                  <a:pt x="103" y="617"/>
                </a:cubicBezTo>
                <a:cubicBezTo>
                  <a:pt x="46" y="617"/>
                  <a:pt x="1" y="662"/>
                  <a:pt x="1" y="719"/>
                </a:cubicBezTo>
                <a:cubicBezTo>
                  <a:pt x="1" y="775"/>
                  <a:pt x="45" y="821"/>
                  <a:pt x="102" y="821"/>
                </a:cubicBezTo>
                <a:cubicBezTo>
                  <a:pt x="141" y="821"/>
                  <a:pt x="175" y="799"/>
                  <a:pt x="192" y="766"/>
                </a:cubicBezTo>
                <a:lnTo>
                  <a:pt x="372" y="766"/>
                </a:lnTo>
                <a:cubicBezTo>
                  <a:pt x="381" y="815"/>
                  <a:pt x="398" y="859"/>
                  <a:pt x="423" y="899"/>
                </a:cubicBezTo>
                <a:lnTo>
                  <a:pt x="277" y="1044"/>
                </a:lnTo>
                <a:cubicBezTo>
                  <a:pt x="265" y="1040"/>
                  <a:pt x="254" y="1038"/>
                  <a:pt x="242" y="1038"/>
                </a:cubicBezTo>
                <a:cubicBezTo>
                  <a:pt x="216" y="1038"/>
                  <a:pt x="190" y="1048"/>
                  <a:pt x="171" y="1068"/>
                </a:cubicBezTo>
                <a:cubicBezTo>
                  <a:pt x="132" y="1107"/>
                  <a:pt x="130" y="1171"/>
                  <a:pt x="171" y="1212"/>
                </a:cubicBezTo>
                <a:cubicBezTo>
                  <a:pt x="191" y="1232"/>
                  <a:pt x="218" y="1243"/>
                  <a:pt x="244" y="1243"/>
                </a:cubicBezTo>
                <a:cubicBezTo>
                  <a:pt x="270" y="1243"/>
                  <a:pt x="296" y="1233"/>
                  <a:pt x="317" y="1212"/>
                </a:cubicBezTo>
                <a:cubicBezTo>
                  <a:pt x="344" y="1185"/>
                  <a:pt x="351" y="1144"/>
                  <a:pt x="341" y="1110"/>
                </a:cubicBezTo>
                <a:lnTo>
                  <a:pt x="483" y="969"/>
                </a:lnTo>
                <a:cubicBezTo>
                  <a:pt x="536" y="1017"/>
                  <a:pt x="602" y="1049"/>
                  <a:pt x="677" y="1058"/>
                </a:cubicBezTo>
                <a:lnTo>
                  <a:pt x="677" y="1219"/>
                </a:lnTo>
                <a:cubicBezTo>
                  <a:pt x="643" y="1236"/>
                  <a:pt x="619" y="1270"/>
                  <a:pt x="619" y="1311"/>
                </a:cubicBezTo>
                <a:cubicBezTo>
                  <a:pt x="619" y="1368"/>
                  <a:pt x="665" y="1412"/>
                  <a:pt x="720" y="1412"/>
                </a:cubicBezTo>
                <a:cubicBezTo>
                  <a:pt x="777" y="1412"/>
                  <a:pt x="822" y="1367"/>
                  <a:pt x="822" y="1311"/>
                </a:cubicBezTo>
                <a:cubicBezTo>
                  <a:pt x="822" y="1271"/>
                  <a:pt x="799" y="1238"/>
                  <a:pt x="766" y="1221"/>
                </a:cubicBezTo>
                <a:lnTo>
                  <a:pt x="766" y="1058"/>
                </a:lnTo>
                <a:cubicBezTo>
                  <a:pt x="840" y="1049"/>
                  <a:pt x="904" y="1016"/>
                  <a:pt x="957" y="969"/>
                </a:cubicBezTo>
                <a:lnTo>
                  <a:pt x="1077" y="1088"/>
                </a:lnTo>
                <a:cubicBezTo>
                  <a:pt x="1066" y="1123"/>
                  <a:pt x="1075" y="1163"/>
                  <a:pt x="1102" y="1190"/>
                </a:cubicBezTo>
                <a:cubicBezTo>
                  <a:pt x="1122" y="1210"/>
                  <a:pt x="1148" y="1220"/>
                  <a:pt x="1174" y="1220"/>
                </a:cubicBezTo>
                <a:cubicBezTo>
                  <a:pt x="1200" y="1220"/>
                  <a:pt x="1227" y="1210"/>
                  <a:pt x="1247" y="1190"/>
                </a:cubicBezTo>
                <a:cubicBezTo>
                  <a:pt x="1287" y="1151"/>
                  <a:pt x="1287" y="1086"/>
                  <a:pt x="1247" y="1046"/>
                </a:cubicBezTo>
                <a:cubicBezTo>
                  <a:pt x="1227" y="1025"/>
                  <a:pt x="1201" y="1016"/>
                  <a:pt x="1176" y="1016"/>
                </a:cubicBezTo>
                <a:cubicBezTo>
                  <a:pt x="1164" y="1016"/>
                  <a:pt x="1152" y="1018"/>
                  <a:pt x="1141" y="1022"/>
                </a:cubicBezTo>
                <a:lnTo>
                  <a:pt x="1018" y="898"/>
                </a:lnTo>
                <a:cubicBezTo>
                  <a:pt x="1043" y="858"/>
                  <a:pt x="1060" y="814"/>
                  <a:pt x="1068" y="767"/>
                </a:cubicBezTo>
                <a:lnTo>
                  <a:pt x="1251" y="767"/>
                </a:lnTo>
                <a:cubicBezTo>
                  <a:pt x="1268" y="799"/>
                  <a:pt x="1303" y="821"/>
                  <a:pt x="1341" y="821"/>
                </a:cubicBezTo>
                <a:cubicBezTo>
                  <a:pt x="1398" y="821"/>
                  <a:pt x="1444" y="775"/>
                  <a:pt x="1444" y="719"/>
                </a:cubicBezTo>
                <a:cubicBezTo>
                  <a:pt x="1438" y="663"/>
                  <a:pt x="1393" y="617"/>
                  <a:pt x="1336" y="617"/>
                </a:cubicBezTo>
                <a:cubicBezTo>
                  <a:pt x="1296" y="617"/>
                  <a:pt x="1261" y="641"/>
                  <a:pt x="1246" y="675"/>
                </a:cubicBezTo>
                <a:lnTo>
                  <a:pt x="1067" y="675"/>
                </a:lnTo>
                <a:cubicBezTo>
                  <a:pt x="1060" y="611"/>
                  <a:pt x="1036" y="553"/>
                  <a:pt x="999" y="504"/>
                </a:cubicBezTo>
                <a:lnTo>
                  <a:pt x="1135" y="370"/>
                </a:lnTo>
                <a:cubicBezTo>
                  <a:pt x="1146" y="374"/>
                  <a:pt x="1158" y="376"/>
                  <a:pt x="1170" y="376"/>
                </a:cubicBezTo>
                <a:cubicBezTo>
                  <a:pt x="1196" y="376"/>
                  <a:pt x="1222" y="366"/>
                  <a:pt x="1240" y="346"/>
                </a:cubicBezTo>
                <a:cubicBezTo>
                  <a:pt x="1280" y="306"/>
                  <a:pt x="1281" y="242"/>
                  <a:pt x="1240" y="201"/>
                </a:cubicBezTo>
                <a:cubicBezTo>
                  <a:pt x="1221" y="181"/>
                  <a:pt x="1194" y="171"/>
                  <a:pt x="1168" y="171"/>
                </a:cubicBezTo>
                <a:cubicBezTo>
                  <a:pt x="1142" y="171"/>
                  <a:pt x="1116" y="181"/>
                  <a:pt x="1096" y="201"/>
                </a:cubicBezTo>
                <a:cubicBezTo>
                  <a:pt x="1068" y="230"/>
                  <a:pt x="1060" y="270"/>
                  <a:pt x="1071" y="304"/>
                </a:cubicBezTo>
                <a:lnTo>
                  <a:pt x="935" y="438"/>
                </a:lnTo>
                <a:cubicBezTo>
                  <a:pt x="880" y="395"/>
                  <a:pt x="812" y="367"/>
                  <a:pt x="736" y="363"/>
                </a:cubicBezTo>
                <a:lnTo>
                  <a:pt x="736" y="195"/>
                </a:lnTo>
                <a:cubicBezTo>
                  <a:pt x="771" y="178"/>
                  <a:pt x="794" y="143"/>
                  <a:pt x="794" y="103"/>
                </a:cubicBezTo>
                <a:cubicBezTo>
                  <a:pt x="794" y="46"/>
                  <a:pt x="748" y="1"/>
                  <a:pt x="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3"/>
          <p:cNvSpPr/>
          <p:nvPr/>
        </p:nvSpPr>
        <p:spPr>
          <a:xfrm>
            <a:off x="329144" y="4473313"/>
            <a:ext cx="485520" cy="476110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195301" y="3902580"/>
            <a:ext cx="288823" cy="283056"/>
          </a:xfrm>
          <a:custGeom>
            <a:avLst/>
            <a:gdLst/>
            <a:ahLst/>
            <a:cxnLst/>
            <a:rect l="l" t="t" r="r" b="b"/>
            <a:pathLst>
              <a:path w="1903" h="1865" extrusionOk="0">
                <a:moveTo>
                  <a:pt x="915" y="0"/>
                </a:moveTo>
                <a:cubicBezTo>
                  <a:pt x="840" y="0"/>
                  <a:pt x="780" y="61"/>
                  <a:pt x="780" y="135"/>
                </a:cubicBezTo>
                <a:cubicBezTo>
                  <a:pt x="780" y="188"/>
                  <a:pt x="811" y="232"/>
                  <a:pt x="854" y="254"/>
                </a:cubicBezTo>
                <a:lnTo>
                  <a:pt x="854" y="488"/>
                </a:lnTo>
                <a:cubicBezTo>
                  <a:pt x="766" y="506"/>
                  <a:pt x="687" y="549"/>
                  <a:pt x="625" y="610"/>
                </a:cubicBezTo>
                <a:lnTo>
                  <a:pt x="445" y="431"/>
                </a:lnTo>
                <a:cubicBezTo>
                  <a:pt x="459" y="385"/>
                  <a:pt x="448" y="331"/>
                  <a:pt x="411" y="294"/>
                </a:cubicBezTo>
                <a:cubicBezTo>
                  <a:pt x="385" y="268"/>
                  <a:pt x="351" y="254"/>
                  <a:pt x="316" y="254"/>
                </a:cubicBezTo>
                <a:cubicBezTo>
                  <a:pt x="282" y="254"/>
                  <a:pt x="247" y="268"/>
                  <a:pt x="221" y="294"/>
                </a:cubicBezTo>
                <a:cubicBezTo>
                  <a:pt x="168" y="347"/>
                  <a:pt x="168" y="432"/>
                  <a:pt x="222" y="485"/>
                </a:cubicBezTo>
                <a:cubicBezTo>
                  <a:pt x="249" y="511"/>
                  <a:pt x="283" y="524"/>
                  <a:pt x="317" y="524"/>
                </a:cubicBezTo>
                <a:cubicBezTo>
                  <a:pt x="332" y="524"/>
                  <a:pt x="347" y="521"/>
                  <a:pt x="362" y="516"/>
                </a:cubicBezTo>
                <a:lnTo>
                  <a:pt x="552" y="705"/>
                </a:lnTo>
                <a:cubicBezTo>
                  <a:pt x="519" y="760"/>
                  <a:pt x="496" y="823"/>
                  <a:pt x="489" y="891"/>
                </a:cubicBezTo>
                <a:lnTo>
                  <a:pt x="258" y="890"/>
                </a:lnTo>
                <a:cubicBezTo>
                  <a:pt x="237" y="846"/>
                  <a:pt x="190" y="814"/>
                  <a:pt x="137" y="814"/>
                </a:cubicBezTo>
                <a:cubicBezTo>
                  <a:pt x="62" y="814"/>
                  <a:pt x="3" y="873"/>
                  <a:pt x="1" y="948"/>
                </a:cubicBezTo>
                <a:cubicBezTo>
                  <a:pt x="1" y="1023"/>
                  <a:pt x="61" y="1083"/>
                  <a:pt x="135" y="1084"/>
                </a:cubicBezTo>
                <a:cubicBezTo>
                  <a:pt x="188" y="1084"/>
                  <a:pt x="232" y="1053"/>
                  <a:pt x="256" y="1010"/>
                </a:cubicBezTo>
                <a:lnTo>
                  <a:pt x="493" y="1011"/>
                </a:lnTo>
                <a:cubicBezTo>
                  <a:pt x="503" y="1074"/>
                  <a:pt x="525" y="1133"/>
                  <a:pt x="558" y="1186"/>
                </a:cubicBezTo>
                <a:lnTo>
                  <a:pt x="364" y="1379"/>
                </a:lnTo>
                <a:cubicBezTo>
                  <a:pt x="349" y="1374"/>
                  <a:pt x="334" y="1371"/>
                  <a:pt x="319" y="1371"/>
                </a:cubicBezTo>
                <a:cubicBezTo>
                  <a:pt x="285" y="1371"/>
                  <a:pt x="251" y="1384"/>
                  <a:pt x="225" y="1411"/>
                </a:cubicBezTo>
                <a:cubicBezTo>
                  <a:pt x="172" y="1463"/>
                  <a:pt x="172" y="1548"/>
                  <a:pt x="224" y="1601"/>
                </a:cubicBezTo>
                <a:cubicBezTo>
                  <a:pt x="250" y="1627"/>
                  <a:pt x="285" y="1641"/>
                  <a:pt x="319" y="1641"/>
                </a:cubicBezTo>
                <a:cubicBezTo>
                  <a:pt x="354" y="1641"/>
                  <a:pt x="388" y="1627"/>
                  <a:pt x="415" y="1601"/>
                </a:cubicBezTo>
                <a:cubicBezTo>
                  <a:pt x="451" y="1564"/>
                  <a:pt x="462" y="1512"/>
                  <a:pt x="447" y="1464"/>
                </a:cubicBezTo>
                <a:lnTo>
                  <a:pt x="635" y="1279"/>
                </a:lnTo>
                <a:cubicBezTo>
                  <a:pt x="703" y="1342"/>
                  <a:pt x="791" y="1385"/>
                  <a:pt x="890" y="1397"/>
                </a:cubicBezTo>
                <a:lnTo>
                  <a:pt x="890" y="1610"/>
                </a:lnTo>
                <a:cubicBezTo>
                  <a:pt x="845" y="1632"/>
                  <a:pt x="814" y="1676"/>
                  <a:pt x="814" y="1731"/>
                </a:cubicBezTo>
                <a:cubicBezTo>
                  <a:pt x="814" y="1805"/>
                  <a:pt x="874" y="1864"/>
                  <a:pt x="948" y="1864"/>
                </a:cubicBezTo>
                <a:cubicBezTo>
                  <a:pt x="1022" y="1864"/>
                  <a:pt x="1082" y="1804"/>
                  <a:pt x="1082" y="1731"/>
                </a:cubicBezTo>
                <a:cubicBezTo>
                  <a:pt x="1082" y="1678"/>
                  <a:pt x="1052" y="1633"/>
                  <a:pt x="1009" y="1611"/>
                </a:cubicBezTo>
                <a:lnTo>
                  <a:pt x="1009" y="1396"/>
                </a:lnTo>
                <a:cubicBezTo>
                  <a:pt x="1105" y="1383"/>
                  <a:pt x="1191" y="1341"/>
                  <a:pt x="1259" y="1278"/>
                </a:cubicBezTo>
                <a:lnTo>
                  <a:pt x="1417" y="1434"/>
                </a:lnTo>
                <a:cubicBezTo>
                  <a:pt x="1404" y="1480"/>
                  <a:pt x="1414" y="1534"/>
                  <a:pt x="1451" y="1571"/>
                </a:cubicBezTo>
                <a:cubicBezTo>
                  <a:pt x="1477" y="1597"/>
                  <a:pt x="1512" y="1610"/>
                  <a:pt x="1546" y="1610"/>
                </a:cubicBezTo>
                <a:cubicBezTo>
                  <a:pt x="1581" y="1610"/>
                  <a:pt x="1615" y="1597"/>
                  <a:pt x="1642" y="1571"/>
                </a:cubicBezTo>
                <a:cubicBezTo>
                  <a:pt x="1694" y="1518"/>
                  <a:pt x="1694" y="1433"/>
                  <a:pt x="1642" y="1380"/>
                </a:cubicBezTo>
                <a:cubicBezTo>
                  <a:pt x="1615" y="1354"/>
                  <a:pt x="1581" y="1341"/>
                  <a:pt x="1547" y="1341"/>
                </a:cubicBezTo>
                <a:cubicBezTo>
                  <a:pt x="1531" y="1341"/>
                  <a:pt x="1516" y="1344"/>
                  <a:pt x="1502" y="1348"/>
                </a:cubicBezTo>
                <a:lnTo>
                  <a:pt x="1337" y="1185"/>
                </a:lnTo>
                <a:cubicBezTo>
                  <a:pt x="1370" y="1132"/>
                  <a:pt x="1393" y="1074"/>
                  <a:pt x="1404" y="1010"/>
                </a:cubicBezTo>
                <a:lnTo>
                  <a:pt x="1646" y="1009"/>
                </a:lnTo>
                <a:cubicBezTo>
                  <a:pt x="1668" y="1052"/>
                  <a:pt x="1712" y="1083"/>
                  <a:pt x="1765" y="1083"/>
                </a:cubicBezTo>
                <a:cubicBezTo>
                  <a:pt x="1841" y="1083"/>
                  <a:pt x="1900" y="1022"/>
                  <a:pt x="1900" y="947"/>
                </a:cubicBezTo>
                <a:cubicBezTo>
                  <a:pt x="1903" y="873"/>
                  <a:pt x="1842" y="812"/>
                  <a:pt x="1767" y="812"/>
                </a:cubicBezTo>
                <a:cubicBezTo>
                  <a:pt x="1713" y="812"/>
                  <a:pt x="1668" y="844"/>
                  <a:pt x="1646" y="889"/>
                </a:cubicBezTo>
                <a:lnTo>
                  <a:pt x="1409" y="890"/>
                </a:lnTo>
                <a:cubicBezTo>
                  <a:pt x="1399" y="806"/>
                  <a:pt x="1368" y="728"/>
                  <a:pt x="1320" y="664"/>
                </a:cubicBezTo>
                <a:lnTo>
                  <a:pt x="1500" y="486"/>
                </a:lnTo>
                <a:cubicBezTo>
                  <a:pt x="1514" y="491"/>
                  <a:pt x="1530" y="494"/>
                  <a:pt x="1546" y="494"/>
                </a:cubicBezTo>
                <a:cubicBezTo>
                  <a:pt x="1579" y="494"/>
                  <a:pt x="1613" y="481"/>
                  <a:pt x="1640" y="454"/>
                </a:cubicBezTo>
                <a:cubicBezTo>
                  <a:pt x="1692" y="401"/>
                  <a:pt x="1692" y="316"/>
                  <a:pt x="1640" y="263"/>
                </a:cubicBezTo>
                <a:cubicBezTo>
                  <a:pt x="1613" y="237"/>
                  <a:pt x="1579" y="224"/>
                  <a:pt x="1544" y="224"/>
                </a:cubicBezTo>
                <a:cubicBezTo>
                  <a:pt x="1509" y="224"/>
                  <a:pt x="1474" y="237"/>
                  <a:pt x="1448" y="263"/>
                </a:cubicBezTo>
                <a:cubicBezTo>
                  <a:pt x="1411" y="300"/>
                  <a:pt x="1401" y="353"/>
                  <a:pt x="1415" y="400"/>
                </a:cubicBezTo>
                <a:lnTo>
                  <a:pt x="1236" y="578"/>
                </a:lnTo>
                <a:cubicBezTo>
                  <a:pt x="1164" y="520"/>
                  <a:pt x="1073" y="484"/>
                  <a:pt x="973" y="478"/>
                </a:cubicBezTo>
                <a:lnTo>
                  <a:pt x="973" y="256"/>
                </a:lnTo>
                <a:cubicBezTo>
                  <a:pt x="1017" y="233"/>
                  <a:pt x="1049" y="189"/>
                  <a:pt x="1049" y="135"/>
                </a:cubicBezTo>
                <a:cubicBezTo>
                  <a:pt x="1049" y="59"/>
                  <a:pt x="989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8762854" y="2077684"/>
            <a:ext cx="95237" cy="95239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2"/>
                </a:moveTo>
                <a:cubicBezTo>
                  <a:pt x="200" y="52"/>
                  <a:pt x="244" y="96"/>
                  <a:pt x="244" y="148"/>
                </a:cubicBezTo>
                <a:cubicBezTo>
                  <a:pt x="244" y="201"/>
                  <a:pt x="200" y="244"/>
                  <a:pt x="148" y="244"/>
                </a:cubicBezTo>
                <a:cubicBezTo>
                  <a:pt x="95" y="244"/>
                  <a:pt x="52" y="201"/>
                  <a:pt x="52" y="148"/>
                </a:cubicBezTo>
                <a:cubicBezTo>
                  <a:pt x="52" y="96"/>
                  <a:pt x="95" y="52"/>
                  <a:pt x="148" y="52"/>
                </a:cubicBezTo>
                <a:close/>
                <a:moveTo>
                  <a:pt x="148" y="1"/>
                </a:moveTo>
                <a:cubicBezTo>
                  <a:pt x="67" y="1"/>
                  <a:pt x="0" y="66"/>
                  <a:pt x="0" y="148"/>
                </a:cubicBezTo>
                <a:cubicBezTo>
                  <a:pt x="0" y="230"/>
                  <a:pt x="67" y="296"/>
                  <a:pt x="148" y="296"/>
                </a:cubicBezTo>
                <a:cubicBezTo>
                  <a:pt x="230" y="296"/>
                  <a:pt x="295" y="230"/>
                  <a:pt x="295" y="148"/>
                </a:cubicBezTo>
                <a:cubicBezTo>
                  <a:pt x="295" y="66"/>
                  <a:pt x="230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3"/>
          <p:cNvSpPr/>
          <p:nvPr/>
        </p:nvSpPr>
        <p:spPr>
          <a:xfrm>
            <a:off x="8462224" y="619004"/>
            <a:ext cx="360572" cy="354884"/>
          </a:xfrm>
          <a:custGeom>
            <a:avLst/>
            <a:gdLst/>
            <a:ahLst/>
            <a:cxnLst/>
            <a:rect l="l" t="t" r="r" b="b"/>
            <a:pathLst>
              <a:path w="2602" h="2561" extrusionOk="0">
                <a:moveTo>
                  <a:pt x="1254" y="95"/>
                </a:moveTo>
                <a:cubicBezTo>
                  <a:pt x="1327" y="95"/>
                  <a:pt x="1387" y="155"/>
                  <a:pt x="1387" y="229"/>
                </a:cubicBezTo>
                <a:cubicBezTo>
                  <a:pt x="1387" y="282"/>
                  <a:pt x="1359" y="327"/>
                  <a:pt x="1312" y="349"/>
                </a:cubicBezTo>
                <a:lnTo>
                  <a:pt x="1286" y="362"/>
                </a:lnTo>
                <a:lnTo>
                  <a:pt x="1286" y="726"/>
                </a:lnTo>
                <a:lnTo>
                  <a:pt x="1328" y="728"/>
                </a:lnTo>
                <a:cubicBezTo>
                  <a:pt x="1447" y="734"/>
                  <a:pt x="1559" y="776"/>
                  <a:pt x="1651" y="850"/>
                </a:cubicBezTo>
                <a:lnTo>
                  <a:pt x="1681" y="875"/>
                </a:lnTo>
                <a:lnTo>
                  <a:pt x="1966" y="594"/>
                </a:lnTo>
                <a:lnTo>
                  <a:pt x="1958" y="569"/>
                </a:lnTo>
                <a:cubicBezTo>
                  <a:pt x="1943" y="520"/>
                  <a:pt x="1955" y="469"/>
                  <a:pt x="1991" y="433"/>
                </a:cubicBezTo>
                <a:cubicBezTo>
                  <a:pt x="2016" y="408"/>
                  <a:pt x="2050" y="394"/>
                  <a:pt x="2086" y="394"/>
                </a:cubicBezTo>
                <a:cubicBezTo>
                  <a:pt x="2122" y="394"/>
                  <a:pt x="2155" y="408"/>
                  <a:pt x="2181" y="433"/>
                </a:cubicBezTo>
                <a:cubicBezTo>
                  <a:pt x="2207" y="458"/>
                  <a:pt x="2220" y="493"/>
                  <a:pt x="2220" y="527"/>
                </a:cubicBezTo>
                <a:cubicBezTo>
                  <a:pt x="2220" y="563"/>
                  <a:pt x="2206" y="598"/>
                  <a:pt x="2181" y="622"/>
                </a:cubicBezTo>
                <a:cubicBezTo>
                  <a:pt x="2155" y="647"/>
                  <a:pt x="2121" y="660"/>
                  <a:pt x="2086" y="660"/>
                </a:cubicBezTo>
                <a:cubicBezTo>
                  <a:pt x="2071" y="660"/>
                  <a:pt x="2055" y="658"/>
                  <a:pt x="2040" y="653"/>
                </a:cubicBezTo>
                <a:lnTo>
                  <a:pt x="2014" y="643"/>
                </a:lnTo>
                <a:lnTo>
                  <a:pt x="1730" y="926"/>
                </a:lnTo>
                <a:lnTo>
                  <a:pt x="1753" y="955"/>
                </a:lnTo>
                <a:cubicBezTo>
                  <a:pt x="1814" y="1037"/>
                  <a:pt x="1851" y="1133"/>
                  <a:pt x="1861" y="1233"/>
                </a:cubicBezTo>
                <a:lnTo>
                  <a:pt x="1866" y="1273"/>
                </a:lnTo>
                <a:lnTo>
                  <a:pt x="2246" y="1271"/>
                </a:lnTo>
                <a:lnTo>
                  <a:pt x="2259" y="1247"/>
                </a:lnTo>
                <a:cubicBezTo>
                  <a:pt x="2281" y="1200"/>
                  <a:pt x="2327" y="1170"/>
                  <a:pt x="2378" y="1170"/>
                </a:cubicBezTo>
                <a:cubicBezTo>
                  <a:pt x="2451" y="1170"/>
                  <a:pt x="2512" y="1231"/>
                  <a:pt x="2512" y="1305"/>
                </a:cubicBezTo>
                <a:cubicBezTo>
                  <a:pt x="2512" y="1340"/>
                  <a:pt x="2498" y="1374"/>
                  <a:pt x="2472" y="1400"/>
                </a:cubicBezTo>
                <a:cubicBezTo>
                  <a:pt x="2448" y="1424"/>
                  <a:pt x="2413" y="1439"/>
                  <a:pt x="2378" y="1439"/>
                </a:cubicBezTo>
                <a:cubicBezTo>
                  <a:pt x="2328" y="1439"/>
                  <a:pt x="2283" y="1411"/>
                  <a:pt x="2260" y="1366"/>
                </a:cubicBezTo>
                <a:lnTo>
                  <a:pt x="2248" y="1343"/>
                </a:lnTo>
                <a:lnTo>
                  <a:pt x="1864" y="1344"/>
                </a:lnTo>
                <a:lnTo>
                  <a:pt x="1858" y="1381"/>
                </a:lnTo>
                <a:cubicBezTo>
                  <a:pt x="1846" y="1459"/>
                  <a:pt x="1818" y="1530"/>
                  <a:pt x="1777" y="1596"/>
                </a:cubicBezTo>
                <a:lnTo>
                  <a:pt x="1759" y="1626"/>
                </a:lnTo>
                <a:lnTo>
                  <a:pt x="2022" y="1885"/>
                </a:lnTo>
                <a:lnTo>
                  <a:pt x="2048" y="1876"/>
                </a:lnTo>
                <a:cubicBezTo>
                  <a:pt x="2063" y="1870"/>
                  <a:pt x="2079" y="1867"/>
                  <a:pt x="2094" y="1867"/>
                </a:cubicBezTo>
                <a:cubicBezTo>
                  <a:pt x="2129" y="1867"/>
                  <a:pt x="2161" y="1881"/>
                  <a:pt x="2187" y="1906"/>
                </a:cubicBezTo>
                <a:cubicBezTo>
                  <a:pt x="2212" y="1932"/>
                  <a:pt x="2227" y="1965"/>
                  <a:pt x="2227" y="2001"/>
                </a:cubicBezTo>
                <a:cubicBezTo>
                  <a:pt x="2227" y="2037"/>
                  <a:pt x="2212" y="2071"/>
                  <a:pt x="2187" y="2096"/>
                </a:cubicBezTo>
                <a:cubicBezTo>
                  <a:pt x="2162" y="2121"/>
                  <a:pt x="2128" y="2136"/>
                  <a:pt x="2092" y="2136"/>
                </a:cubicBezTo>
                <a:cubicBezTo>
                  <a:pt x="2056" y="2136"/>
                  <a:pt x="2023" y="2121"/>
                  <a:pt x="1997" y="2096"/>
                </a:cubicBezTo>
                <a:cubicBezTo>
                  <a:pt x="1961" y="2060"/>
                  <a:pt x="1949" y="2008"/>
                  <a:pt x="1965" y="1960"/>
                </a:cubicBezTo>
                <a:lnTo>
                  <a:pt x="1972" y="1936"/>
                </a:lnTo>
                <a:lnTo>
                  <a:pt x="1714" y="1680"/>
                </a:lnTo>
                <a:lnTo>
                  <a:pt x="1684" y="1709"/>
                </a:lnTo>
                <a:cubicBezTo>
                  <a:pt x="1597" y="1789"/>
                  <a:pt x="1491" y="1839"/>
                  <a:pt x="1375" y="1855"/>
                </a:cubicBezTo>
                <a:lnTo>
                  <a:pt x="1337" y="1860"/>
                </a:lnTo>
                <a:lnTo>
                  <a:pt x="1337" y="2210"/>
                </a:lnTo>
                <a:lnTo>
                  <a:pt x="1360" y="2221"/>
                </a:lnTo>
                <a:cubicBezTo>
                  <a:pt x="1406" y="2243"/>
                  <a:pt x="1434" y="2290"/>
                  <a:pt x="1434" y="2339"/>
                </a:cubicBezTo>
                <a:cubicBezTo>
                  <a:pt x="1434" y="2413"/>
                  <a:pt x="1374" y="2474"/>
                  <a:pt x="1300" y="2474"/>
                </a:cubicBezTo>
                <a:cubicBezTo>
                  <a:pt x="1226" y="2474"/>
                  <a:pt x="1165" y="2413"/>
                  <a:pt x="1165" y="2339"/>
                </a:cubicBezTo>
                <a:cubicBezTo>
                  <a:pt x="1165" y="2287"/>
                  <a:pt x="1195" y="2241"/>
                  <a:pt x="1242" y="2218"/>
                </a:cubicBezTo>
                <a:lnTo>
                  <a:pt x="1266" y="2206"/>
                </a:lnTo>
                <a:lnTo>
                  <a:pt x="1266" y="1860"/>
                </a:lnTo>
                <a:lnTo>
                  <a:pt x="1228" y="1855"/>
                </a:lnTo>
                <a:cubicBezTo>
                  <a:pt x="1111" y="1841"/>
                  <a:pt x="1002" y="1789"/>
                  <a:pt x="916" y="1709"/>
                </a:cubicBezTo>
                <a:lnTo>
                  <a:pt x="885" y="1680"/>
                </a:lnTo>
                <a:lnTo>
                  <a:pt x="587" y="1974"/>
                </a:lnTo>
                <a:lnTo>
                  <a:pt x="595" y="1998"/>
                </a:lnTo>
                <a:cubicBezTo>
                  <a:pt x="611" y="2047"/>
                  <a:pt x="597" y="2098"/>
                  <a:pt x="563" y="2134"/>
                </a:cubicBezTo>
                <a:cubicBezTo>
                  <a:pt x="539" y="2159"/>
                  <a:pt x="506" y="2174"/>
                  <a:pt x="474" y="2174"/>
                </a:cubicBezTo>
                <a:cubicBezTo>
                  <a:pt x="472" y="2174"/>
                  <a:pt x="470" y="2174"/>
                  <a:pt x="468" y="2174"/>
                </a:cubicBezTo>
                <a:cubicBezTo>
                  <a:pt x="432" y="2174"/>
                  <a:pt x="397" y="2159"/>
                  <a:pt x="373" y="2134"/>
                </a:cubicBezTo>
                <a:cubicBezTo>
                  <a:pt x="347" y="2109"/>
                  <a:pt x="333" y="2075"/>
                  <a:pt x="333" y="2039"/>
                </a:cubicBezTo>
                <a:cubicBezTo>
                  <a:pt x="333" y="2003"/>
                  <a:pt x="348" y="1969"/>
                  <a:pt x="373" y="1944"/>
                </a:cubicBezTo>
                <a:cubicBezTo>
                  <a:pt x="399" y="1919"/>
                  <a:pt x="432" y="1906"/>
                  <a:pt x="467" y="1906"/>
                </a:cubicBezTo>
                <a:cubicBezTo>
                  <a:pt x="482" y="1906"/>
                  <a:pt x="497" y="1909"/>
                  <a:pt x="512" y="1914"/>
                </a:cubicBezTo>
                <a:lnTo>
                  <a:pt x="538" y="1923"/>
                </a:lnTo>
                <a:lnTo>
                  <a:pt x="839" y="1624"/>
                </a:lnTo>
                <a:lnTo>
                  <a:pt x="821" y="1595"/>
                </a:lnTo>
                <a:cubicBezTo>
                  <a:pt x="780" y="1529"/>
                  <a:pt x="752" y="1458"/>
                  <a:pt x="740" y="1380"/>
                </a:cubicBezTo>
                <a:lnTo>
                  <a:pt x="734" y="1343"/>
                </a:lnTo>
                <a:lnTo>
                  <a:pt x="355" y="1342"/>
                </a:lnTo>
                <a:lnTo>
                  <a:pt x="344" y="1365"/>
                </a:lnTo>
                <a:cubicBezTo>
                  <a:pt x="320" y="1410"/>
                  <a:pt x="275" y="1438"/>
                  <a:pt x="226" y="1438"/>
                </a:cubicBezTo>
                <a:cubicBezTo>
                  <a:pt x="190" y="1438"/>
                  <a:pt x="155" y="1423"/>
                  <a:pt x="131" y="1398"/>
                </a:cubicBezTo>
                <a:cubicBezTo>
                  <a:pt x="104" y="1373"/>
                  <a:pt x="91" y="1339"/>
                  <a:pt x="91" y="1303"/>
                </a:cubicBezTo>
                <a:cubicBezTo>
                  <a:pt x="91" y="1268"/>
                  <a:pt x="106" y="1233"/>
                  <a:pt x="131" y="1208"/>
                </a:cubicBezTo>
                <a:cubicBezTo>
                  <a:pt x="155" y="1182"/>
                  <a:pt x="190" y="1169"/>
                  <a:pt x="226" y="1169"/>
                </a:cubicBezTo>
                <a:cubicBezTo>
                  <a:pt x="276" y="1169"/>
                  <a:pt x="323" y="1197"/>
                  <a:pt x="345" y="1245"/>
                </a:cubicBezTo>
                <a:lnTo>
                  <a:pt x="357" y="1270"/>
                </a:lnTo>
                <a:lnTo>
                  <a:pt x="731" y="1271"/>
                </a:lnTo>
                <a:lnTo>
                  <a:pt x="734" y="1232"/>
                </a:lnTo>
                <a:cubicBezTo>
                  <a:pt x="744" y="1150"/>
                  <a:pt x="769" y="1074"/>
                  <a:pt x="811" y="1003"/>
                </a:cubicBezTo>
                <a:lnTo>
                  <a:pt x="828" y="974"/>
                </a:lnTo>
                <a:lnTo>
                  <a:pt x="533" y="681"/>
                </a:lnTo>
                <a:lnTo>
                  <a:pt x="507" y="691"/>
                </a:lnTo>
                <a:cubicBezTo>
                  <a:pt x="492" y="696"/>
                  <a:pt x="476" y="699"/>
                  <a:pt x="461" y="699"/>
                </a:cubicBezTo>
                <a:cubicBezTo>
                  <a:pt x="426" y="699"/>
                  <a:pt x="393" y="686"/>
                  <a:pt x="368" y="660"/>
                </a:cubicBezTo>
                <a:cubicBezTo>
                  <a:pt x="315" y="610"/>
                  <a:pt x="313" y="523"/>
                  <a:pt x="366" y="471"/>
                </a:cubicBezTo>
                <a:cubicBezTo>
                  <a:pt x="392" y="444"/>
                  <a:pt x="426" y="431"/>
                  <a:pt x="461" y="431"/>
                </a:cubicBezTo>
                <a:cubicBezTo>
                  <a:pt x="495" y="431"/>
                  <a:pt x="529" y="443"/>
                  <a:pt x="555" y="470"/>
                </a:cubicBezTo>
                <a:cubicBezTo>
                  <a:pt x="591" y="505"/>
                  <a:pt x="605" y="557"/>
                  <a:pt x="589" y="605"/>
                </a:cubicBezTo>
                <a:lnTo>
                  <a:pt x="581" y="631"/>
                </a:lnTo>
                <a:lnTo>
                  <a:pt x="869" y="917"/>
                </a:lnTo>
                <a:lnTo>
                  <a:pt x="901" y="887"/>
                </a:lnTo>
                <a:cubicBezTo>
                  <a:pt x="979" y="811"/>
                  <a:pt x="1076" y="759"/>
                  <a:pt x="1181" y="737"/>
                </a:cubicBezTo>
                <a:lnTo>
                  <a:pt x="1217" y="731"/>
                </a:lnTo>
                <a:lnTo>
                  <a:pt x="1217" y="359"/>
                </a:lnTo>
                <a:lnTo>
                  <a:pt x="1193" y="347"/>
                </a:lnTo>
                <a:cubicBezTo>
                  <a:pt x="1147" y="325"/>
                  <a:pt x="1119" y="279"/>
                  <a:pt x="1119" y="229"/>
                </a:cubicBezTo>
                <a:cubicBezTo>
                  <a:pt x="1119" y="156"/>
                  <a:pt x="1180" y="95"/>
                  <a:pt x="1254" y="95"/>
                </a:cubicBezTo>
                <a:close/>
                <a:moveTo>
                  <a:pt x="1253" y="1"/>
                </a:moveTo>
                <a:cubicBezTo>
                  <a:pt x="1129" y="1"/>
                  <a:pt x="1029" y="101"/>
                  <a:pt x="1029" y="224"/>
                </a:cubicBezTo>
                <a:cubicBezTo>
                  <a:pt x="1029" y="297"/>
                  <a:pt x="1066" y="365"/>
                  <a:pt x="1127" y="406"/>
                </a:cubicBezTo>
                <a:lnTo>
                  <a:pt x="1127" y="655"/>
                </a:lnTo>
                <a:cubicBezTo>
                  <a:pt x="1032" y="680"/>
                  <a:pt x="945" y="727"/>
                  <a:pt x="870" y="791"/>
                </a:cubicBezTo>
                <a:lnTo>
                  <a:pt x="680" y="601"/>
                </a:lnTo>
                <a:cubicBezTo>
                  <a:pt x="694" y="531"/>
                  <a:pt x="671" y="457"/>
                  <a:pt x="618" y="404"/>
                </a:cubicBezTo>
                <a:cubicBezTo>
                  <a:pt x="575" y="362"/>
                  <a:pt x="519" y="340"/>
                  <a:pt x="462" y="340"/>
                </a:cubicBezTo>
                <a:cubicBezTo>
                  <a:pt x="405" y="340"/>
                  <a:pt x="348" y="362"/>
                  <a:pt x="305" y="405"/>
                </a:cubicBezTo>
                <a:cubicBezTo>
                  <a:pt x="218" y="493"/>
                  <a:pt x="218" y="633"/>
                  <a:pt x="306" y="720"/>
                </a:cubicBezTo>
                <a:cubicBezTo>
                  <a:pt x="348" y="762"/>
                  <a:pt x="403" y="784"/>
                  <a:pt x="460" y="784"/>
                </a:cubicBezTo>
                <a:cubicBezTo>
                  <a:pt x="476" y="784"/>
                  <a:pt x="492" y="783"/>
                  <a:pt x="508" y="779"/>
                </a:cubicBezTo>
                <a:lnTo>
                  <a:pt x="717" y="988"/>
                </a:lnTo>
                <a:cubicBezTo>
                  <a:pt x="685" y="1049"/>
                  <a:pt x="664" y="1115"/>
                  <a:pt x="652" y="1183"/>
                </a:cubicBezTo>
                <a:lnTo>
                  <a:pt x="410" y="1181"/>
                </a:lnTo>
                <a:cubicBezTo>
                  <a:pt x="369" y="1117"/>
                  <a:pt x="300" y="1079"/>
                  <a:pt x="223" y="1079"/>
                </a:cubicBezTo>
                <a:lnTo>
                  <a:pt x="222" y="1079"/>
                </a:lnTo>
                <a:cubicBezTo>
                  <a:pt x="163" y="1079"/>
                  <a:pt x="108" y="1102"/>
                  <a:pt x="65" y="1144"/>
                </a:cubicBezTo>
                <a:cubicBezTo>
                  <a:pt x="23" y="1186"/>
                  <a:pt x="0" y="1242"/>
                  <a:pt x="0" y="1301"/>
                </a:cubicBezTo>
                <a:cubicBezTo>
                  <a:pt x="0" y="1362"/>
                  <a:pt x="22" y="1416"/>
                  <a:pt x="64" y="1459"/>
                </a:cubicBezTo>
                <a:cubicBezTo>
                  <a:pt x="107" y="1501"/>
                  <a:pt x="162" y="1524"/>
                  <a:pt x="221" y="1524"/>
                </a:cubicBezTo>
                <a:lnTo>
                  <a:pt x="222" y="1524"/>
                </a:lnTo>
                <a:cubicBezTo>
                  <a:pt x="296" y="1524"/>
                  <a:pt x="365" y="1489"/>
                  <a:pt x="406" y="1428"/>
                </a:cubicBezTo>
                <a:lnTo>
                  <a:pt x="659" y="1429"/>
                </a:lnTo>
                <a:cubicBezTo>
                  <a:pt x="671" y="1494"/>
                  <a:pt x="695" y="1554"/>
                  <a:pt x="727" y="1611"/>
                </a:cubicBezTo>
                <a:lnTo>
                  <a:pt x="513" y="1823"/>
                </a:lnTo>
                <a:cubicBezTo>
                  <a:pt x="497" y="1820"/>
                  <a:pt x="481" y="1818"/>
                  <a:pt x="465" y="1818"/>
                </a:cubicBezTo>
                <a:cubicBezTo>
                  <a:pt x="408" y="1818"/>
                  <a:pt x="353" y="1840"/>
                  <a:pt x="311" y="1883"/>
                </a:cubicBezTo>
                <a:cubicBezTo>
                  <a:pt x="223" y="1969"/>
                  <a:pt x="222" y="2111"/>
                  <a:pt x="310" y="2197"/>
                </a:cubicBezTo>
                <a:cubicBezTo>
                  <a:pt x="353" y="2241"/>
                  <a:pt x="411" y="2263"/>
                  <a:pt x="468" y="2263"/>
                </a:cubicBezTo>
                <a:cubicBezTo>
                  <a:pt x="525" y="2263"/>
                  <a:pt x="581" y="2242"/>
                  <a:pt x="624" y="2199"/>
                </a:cubicBezTo>
                <a:cubicBezTo>
                  <a:pt x="676" y="2148"/>
                  <a:pt x="700" y="2074"/>
                  <a:pt x="686" y="2001"/>
                </a:cubicBezTo>
                <a:lnTo>
                  <a:pt x="887" y="1801"/>
                </a:lnTo>
                <a:cubicBezTo>
                  <a:pt x="971" y="1869"/>
                  <a:pt x="1071" y="1916"/>
                  <a:pt x="1179" y="1936"/>
                </a:cubicBezTo>
                <a:lnTo>
                  <a:pt x="1179" y="2153"/>
                </a:lnTo>
                <a:cubicBezTo>
                  <a:pt x="1116" y="2194"/>
                  <a:pt x="1077" y="2262"/>
                  <a:pt x="1077" y="2338"/>
                </a:cubicBezTo>
                <a:cubicBezTo>
                  <a:pt x="1077" y="2460"/>
                  <a:pt x="1177" y="2560"/>
                  <a:pt x="1300" y="2560"/>
                </a:cubicBezTo>
                <a:cubicBezTo>
                  <a:pt x="1422" y="2560"/>
                  <a:pt x="1522" y="2460"/>
                  <a:pt x="1519" y="2338"/>
                </a:cubicBezTo>
                <a:cubicBezTo>
                  <a:pt x="1519" y="2264"/>
                  <a:pt x="1482" y="2196"/>
                  <a:pt x="1422" y="2155"/>
                </a:cubicBezTo>
                <a:lnTo>
                  <a:pt x="1422" y="1934"/>
                </a:lnTo>
                <a:cubicBezTo>
                  <a:pt x="1527" y="1915"/>
                  <a:pt x="1627" y="1868"/>
                  <a:pt x="1709" y="1800"/>
                </a:cubicBezTo>
                <a:lnTo>
                  <a:pt x="1871" y="1960"/>
                </a:lnTo>
                <a:cubicBezTo>
                  <a:pt x="1856" y="2032"/>
                  <a:pt x="1879" y="2105"/>
                  <a:pt x="1932" y="2158"/>
                </a:cubicBezTo>
                <a:cubicBezTo>
                  <a:pt x="1974" y="2200"/>
                  <a:pt x="2029" y="2222"/>
                  <a:pt x="2088" y="2222"/>
                </a:cubicBezTo>
                <a:lnTo>
                  <a:pt x="2090" y="2222"/>
                </a:lnTo>
                <a:cubicBezTo>
                  <a:pt x="2149" y="2222"/>
                  <a:pt x="2204" y="2198"/>
                  <a:pt x="2246" y="2156"/>
                </a:cubicBezTo>
                <a:cubicBezTo>
                  <a:pt x="2288" y="2114"/>
                  <a:pt x="2311" y="2058"/>
                  <a:pt x="2311" y="1998"/>
                </a:cubicBezTo>
                <a:cubicBezTo>
                  <a:pt x="2311" y="1939"/>
                  <a:pt x="2287" y="1884"/>
                  <a:pt x="2245" y="1842"/>
                </a:cubicBezTo>
                <a:cubicBezTo>
                  <a:pt x="2203" y="1799"/>
                  <a:pt x="2148" y="1778"/>
                  <a:pt x="2091" y="1778"/>
                </a:cubicBezTo>
                <a:cubicBezTo>
                  <a:pt x="2075" y="1778"/>
                  <a:pt x="2059" y="1780"/>
                  <a:pt x="2043" y="1783"/>
                </a:cubicBezTo>
                <a:lnTo>
                  <a:pt x="1869" y="1609"/>
                </a:lnTo>
                <a:cubicBezTo>
                  <a:pt x="1900" y="1552"/>
                  <a:pt x="1924" y="1491"/>
                  <a:pt x="1937" y="1428"/>
                </a:cubicBezTo>
                <a:lnTo>
                  <a:pt x="2196" y="1427"/>
                </a:lnTo>
                <a:cubicBezTo>
                  <a:pt x="2238" y="1486"/>
                  <a:pt x="2306" y="1523"/>
                  <a:pt x="2380" y="1523"/>
                </a:cubicBezTo>
                <a:lnTo>
                  <a:pt x="2381" y="1523"/>
                </a:lnTo>
                <a:cubicBezTo>
                  <a:pt x="2503" y="1523"/>
                  <a:pt x="2602" y="1423"/>
                  <a:pt x="2602" y="1301"/>
                </a:cubicBezTo>
                <a:cubicBezTo>
                  <a:pt x="2601" y="1178"/>
                  <a:pt x="2502" y="1079"/>
                  <a:pt x="2380" y="1079"/>
                </a:cubicBezTo>
                <a:lnTo>
                  <a:pt x="2378" y="1079"/>
                </a:lnTo>
                <a:cubicBezTo>
                  <a:pt x="2302" y="1079"/>
                  <a:pt x="2233" y="1117"/>
                  <a:pt x="2192" y="1181"/>
                </a:cubicBezTo>
                <a:lnTo>
                  <a:pt x="1944" y="1183"/>
                </a:lnTo>
                <a:cubicBezTo>
                  <a:pt x="1928" y="1094"/>
                  <a:pt x="1895" y="1009"/>
                  <a:pt x="1845" y="932"/>
                </a:cubicBezTo>
                <a:lnTo>
                  <a:pt x="2038" y="740"/>
                </a:lnTo>
                <a:cubicBezTo>
                  <a:pt x="2054" y="744"/>
                  <a:pt x="2070" y="745"/>
                  <a:pt x="2086" y="745"/>
                </a:cubicBezTo>
                <a:cubicBezTo>
                  <a:pt x="2143" y="745"/>
                  <a:pt x="2198" y="723"/>
                  <a:pt x="2241" y="680"/>
                </a:cubicBezTo>
                <a:cubicBezTo>
                  <a:pt x="2283" y="638"/>
                  <a:pt x="2307" y="583"/>
                  <a:pt x="2307" y="524"/>
                </a:cubicBezTo>
                <a:cubicBezTo>
                  <a:pt x="2307" y="463"/>
                  <a:pt x="2285" y="408"/>
                  <a:pt x="2243" y="366"/>
                </a:cubicBezTo>
                <a:cubicBezTo>
                  <a:pt x="2201" y="324"/>
                  <a:pt x="2145" y="300"/>
                  <a:pt x="2086" y="300"/>
                </a:cubicBezTo>
                <a:lnTo>
                  <a:pt x="2085" y="300"/>
                </a:lnTo>
                <a:cubicBezTo>
                  <a:pt x="2025" y="300"/>
                  <a:pt x="1970" y="322"/>
                  <a:pt x="1928" y="364"/>
                </a:cubicBezTo>
                <a:cubicBezTo>
                  <a:pt x="1875" y="416"/>
                  <a:pt x="1853" y="490"/>
                  <a:pt x="1866" y="562"/>
                </a:cubicBezTo>
                <a:lnTo>
                  <a:pt x="1674" y="753"/>
                </a:lnTo>
                <a:cubicBezTo>
                  <a:pt x="1584" y="690"/>
                  <a:pt x="1481" y="652"/>
                  <a:pt x="1374" y="638"/>
                </a:cubicBezTo>
                <a:lnTo>
                  <a:pt x="1374" y="410"/>
                </a:lnTo>
                <a:cubicBezTo>
                  <a:pt x="1437" y="368"/>
                  <a:pt x="1475" y="300"/>
                  <a:pt x="1475" y="224"/>
                </a:cubicBezTo>
                <a:cubicBezTo>
                  <a:pt x="1475" y="101"/>
                  <a:pt x="1375" y="1"/>
                  <a:pt x="12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3"/>
          <p:cNvSpPr/>
          <p:nvPr/>
        </p:nvSpPr>
        <p:spPr>
          <a:xfrm>
            <a:off x="8470996" y="2640723"/>
            <a:ext cx="137429" cy="134746"/>
          </a:xfrm>
          <a:custGeom>
            <a:avLst/>
            <a:gdLst/>
            <a:ahLst/>
            <a:cxnLst/>
            <a:rect l="l" t="t" r="r" b="b"/>
            <a:pathLst>
              <a:path w="1485" h="1456" extrusionOk="0">
                <a:moveTo>
                  <a:pt x="715" y="1"/>
                </a:moveTo>
                <a:cubicBezTo>
                  <a:pt x="657" y="1"/>
                  <a:pt x="610" y="48"/>
                  <a:pt x="610" y="106"/>
                </a:cubicBezTo>
                <a:cubicBezTo>
                  <a:pt x="610" y="146"/>
                  <a:pt x="634" y="182"/>
                  <a:pt x="668" y="199"/>
                </a:cubicBezTo>
                <a:lnTo>
                  <a:pt x="668" y="381"/>
                </a:lnTo>
                <a:cubicBezTo>
                  <a:pt x="600" y="396"/>
                  <a:pt x="538" y="429"/>
                  <a:pt x="489" y="477"/>
                </a:cubicBezTo>
                <a:lnTo>
                  <a:pt x="348" y="338"/>
                </a:lnTo>
                <a:cubicBezTo>
                  <a:pt x="360" y="301"/>
                  <a:pt x="351" y="260"/>
                  <a:pt x="324" y="230"/>
                </a:cubicBezTo>
                <a:cubicBezTo>
                  <a:pt x="303" y="210"/>
                  <a:pt x="276" y="200"/>
                  <a:pt x="249" y="200"/>
                </a:cubicBezTo>
                <a:cubicBezTo>
                  <a:pt x="222" y="200"/>
                  <a:pt x="195" y="210"/>
                  <a:pt x="175" y="230"/>
                </a:cubicBezTo>
                <a:cubicBezTo>
                  <a:pt x="134" y="271"/>
                  <a:pt x="134" y="339"/>
                  <a:pt x="175" y="380"/>
                </a:cubicBezTo>
                <a:cubicBezTo>
                  <a:pt x="195" y="399"/>
                  <a:pt x="221" y="410"/>
                  <a:pt x="248" y="410"/>
                </a:cubicBezTo>
                <a:cubicBezTo>
                  <a:pt x="260" y="410"/>
                  <a:pt x="272" y="407"/>
                  <a:pt x="284" y="403"/>
                </a:cubicBezTo>
                <a:lnTo>
                  <a:pt x="431" y="551"/>
                </a:lnTo>
                <a:cubicBezTo>
                  <a:pt x="405" y="594"/>
                  <a:pt x="388" y="643"/>
                  <a:pt x="383" y="696"/>
                </a:cubicBezTo>
                <a:lnTo>
                  <a:pt x="201" y="696"/>
                </a:lnTo>
                <a:cubicBezTo>
                  <a:pt x="183" y="660"/>
                  <a:pt x="149" y="635"/>
                  <a:pt x="106" y="635"/>
                </a:cubicBezTo>
                <a:cubicBezTo>
                  <a:pt x="48" y="635"/>
                  <a:pt x="0" y="681"/>
                  <a:pt x="0" y="740"/>
                </a:cubicBezTo>
                <a:cubicBezTo>
                  <a:pt x="0" y="798"/>
                  <a:pt x="47" y="846"/>
                  <a:pt x="106" y="846"/>
                </a:cubicBezTo>
                <a:cubicBezTo>
                  <a:pt x="147" y="846"/>
                  <a:pt x="182" y="822"/>
                  <a:pt x="199" y="789"/>
                </a:cubicBezTo>
                <a:lnTo>
                  <a:pt x="386" y="789"/>
                </a:lnTo>
                <a:cubicBezTo>
                  <a:pt x="393" y="839"/>
                  <a:pt x="410" y="886"/>
                  <a:pt x="436" y="926"/>
                </a:cubicBezTo>
                <a:lnTo>
                  <a:pt x="285" y="1076"/>
                </a:lnTo>
                <a:cubicBezTo>
                  <a:pt x="273" y="1072"/>
                  <a:pt x="261" y="1070"/>
                  <a:pt x="249" y="1070"/>
                </a:cubicBezTo>
                <a:cubicBezTo>
                  <a:pt x="223" y="1070"/>
                  <a:pt x="196" y="1080"/>
                  <a:pt x="176" y="1099"/>
                </a:cubicBezTo>
                <a:cubicBezTo>
                  <a:pt x="135" y="1140"/>
                  <a:pt x="135" y="1208"/>
                  <a:pt x="176" y="1249"/>
                </a:cubicBezTo>
                <a:cubicBezTo>
                  <a:pt x="197" y="1269"/>
                  <a:pt x="224" y="1279"/>
                  <a:pt x="250" y="1279"/>
                </a:cubicBezTo>
                <a:cubicBezTo>
                  <a:pt x="277" y="1279"/>
                  <a:pt x="304" y="1269"/>
                  <a:pt x="325" y="1249"/>
                </a:cubicBezTo>
                <a:cubicBezTo>
                  <a:pt x="354" y="1219"/>
                  <a:pt x="362" y="1178"/>
                  <a:pt x="350" y="1141"/>
                </a:cubicBezTo>
                <a:lnTo>
                  <a:pt x="495" y="997"/>
                </a:lnTo>
                <a:cubicBezTo>
                  <a:pt x="550" y="1047"/>
                  <a:pt x="619" y="1080"/>
                  <a:pt x="694" y="1089"/>
                </a:cubicBezTo>
                <a:lnTo>
                  <a:pt x="694" y="1255"/>
                </a:lnTo>
                <a:cubicBezTo>
                  <a:pt x="659" y="1272"/>
                  <a:pt x="635" y="1308"/>
                  <a:pt x="635" y="1350"/>
                </a:cubicBezTo>
                <a:cubicBezTo>
                  <a:pt x="635" y="1408"/>
                  <a:pt x="683" y="1455"/>
                  <a:pt x="741" y="1455"/>
                </a:cubicBezTo>
                <a:cubicBezTo>
                  <a:pt x="799" y="1455"/>
                  <a:pt x="846" y="1408"/>
                  <a:pt x="846" y="1350"/>
                </a:cubicBezTo>
                <a:cubicBezTo>
                  <a:pt x="846" y="1309"/>
                  <a:pt x="823" y="1273"/>
                  <a:pt x="788" y="1256"/>
                </a:cubicBezTo>
                <a:lnTo>
                  <a:pt x="788" y="1089"/>
                </a:lnTo>
                <a:cubicBezTo>
                  <a:pt x="863" y="1078"/>
                  <a:pt x="931" y="1046"/>
                  <a:pt x="984" y="997"/>
                </a:cubicBezTo>
                <a:lnTo>
                  <a:pt x="1106" y="1119"/>
                </a:lnTo>
                <a:cubicBezTo>
                  <a:pt x="1095" y="1156"/>
                  <a:pt x="1104" y="1197"/>
                  <a:pt x="1131" y="1226"/>
                </a:cubicBezTo>
                <a:cubicBezTo>
                  <a:pt x="1152" y="1246"/>
                  <a:pt x="1179" y="1257"/>
                  <a:pt x="1206" y="1257"/>
                </a:cubicBezTo>
                <a:cubicBezTo>
                  <a:pt x="1233" y="1257"/>
                  <a:pt x="1260" y="1246"/>
                  <a:pt x="1280" y="1226"/>
                </a:cubicBezTo>
                <a:cubicBezTo>
                  <a:pt x="1321" y="1186"/>
                  <a:pt x="1321" y="1118"/>
                  <a:pt x="1280" y="1077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2" y="1054"/>
                </a:cubicBezTo>
                <a:lnTo>
                  <a:pt x="1043" y="926"/>
                </a:lnTo>
                <a:cubicBezTo>
                  <a:pt x="1069" y="886"/>
                  <a:pt x="1087" y="839"/>
                  <a:pt x="1095" y="791"/>
                </a:cubicBezTo>
                <a:lnTo>
                  <a:pt x="1284" y="791"/>
                </a:lnTo>
                <a:cubicBezTo>
                  <a:pt x="1301" y="824"/>
                  <a:pt x="1337" y="847"/>
                  <a:pt x="1378" y="847"/>
                </a:cubicBezTo>
                <a:cubicBezTo>
                  <a:pt x="1436" y="847"/>
                  <a:pt x="1483" y="799"/>
                  <a:pt x="1483" y="741"/>
                </a:cubicBezTo>
                <a:cubicBezTo>
                  <a:pt x="1484" y="682"/>
                  <a:pt x="1440" y="635"/>
                  <a:pt x="1381" y="635"/>
                </a:cubicBezTo>
                <a:cubicBezTo>
                  <a:pt x="1380" y="635"/>
                  <a:pt x="1380" y="635"/>
                  <a:pt x="1379" y="635"/>
                </a:cubicBezTo>
                <a:cubicBezTo>
                  <a:pt x="1337" y="635"/>
                  <a:pt x="1302" y="660"/>
                  <a:pt x="1284" y="696"/>
                </a:cubicBezTo>
                <a:lnTo>
                  <a:pt x="1100" y="696"/>
                </a:lnTo>
                <a:cubicBezTo>
                  <a:pt x="1094" y="630"/>
                  <a:pt x="1068" y="570"/>
                  <a:pt x="1031" y="519"/>
                </a:cubicBezTo>
                <a:lnTo>
                  <a:pt x="1172" y="380"/>
                </a:lnTo>
                <a:cubicBezTo>
                  <a:pt x="1183" y="384"/>
                  <a:pt x="1195" y="386"/>
                  <a:pt x="1207" y="386"/>
                </a:cubicBezTo>
                <a:cubicBezTo>
                  <a:pt x="1233" y="386"/>
                  <a:pt x="1260" y="376"/>
                  <a:pt x="1281" y="356"/>
                </a:cubicBezTo>
                <a:cubicBezTo>
                  <a:pt x="1321" y="315"/>
                  <a:pt x="1321" y="248"/>
                  <a:pt x="1281" y="207"/>
                </a:cubicBezTo>
                <a:cubicBezTo>
                  <a:pt x="1261" y="187"/>
                  <a:pt x="1233" y="176"/>
                  <a:pt x="1206" y="176"/>
                </a:cubicBezTo>
                <a:cubicBezTo>
                  <a:pt x="1179" y="176"/>
                  <a:pt x="1152" y="187"/>
                  <a:pt x="1131" y="207"/>
                </a:cubicBezTo>
                <a:cubicBezTo>
                  <a:pt x="1103" y="236"/>
                  <a:pt x="1095" y="277"/>
                  <a:pt x="1107" y="314"/>
                </a:cubicBezTo>
                <a:lnTo>
                  <a:pt x="967" y="452"/>
                </a:lnTo>
                <a:cubicBezTo>
                  <a:pt x="910" y="406"/>
                  <a:pt x="840" y="378"/>
                  <a:pt x="762" y="375"/>
                </a:cubicBezTo>
                <a:lnTo>
                  <a:pt x="762" y="201"/>
                </a:lnTo>
                <a:cubicBezTo>
                  <a:pt x="798" y="183"/>
                  <a:pt x="821" y="148"/>
                  <a:pt x="821" y="106"/>
                </a:cubicBezTo>
                <a:cubicBezTo>
                  <a:pt x="821" y="48"/>
                  <a:pt x="773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33"/>
          <p:cNvGrpSpPr/>
          <p:nvPr/>
        </p:nvGrpSpPr>
        <p:grpSpPr>
          <a:xfrm rot="-1350475">
            <a:off x="8451312" y="1332512"/>
            <a:ext cx="502260" cy="239767"/>
            <a:chOff x="10697525" y="2626725"/>
            <a:chExt cx="502275" cy="239774"/>
          </a:xfrm>
        </p:grpSpPr>
        <p:sp>
          <p:nvSpPr>
            <p:cNvPr id="462" name="Google Shape;462;p33"/>
            <p:cNvSpPr/>
            <p:nvPr/>
          </p:nvSpPr>
          <p:spPr>
            <a:xfrm>
              <a:off x="10697525" y="2626725"/>
              <a:ext cx="502275" cy="239774"/>
            </a:xfrm>
            <a:custGeom>
              <a:avLst/>
              <a:gdLst/>
              <a:ahLst/>
              <a:cxnLst/>
              <a:rect l="l" t="t" r="r" b="b"/>
              <a:pathLst>
                <a:path w="2736" h="1254" extrusionOk="0">
                  <a:moveTo>
                    <a:pt x="2112" y="1"/>
                  </a:moveTo>
                  <a:cubicBezTo>
                    <a:pt x="2111" y="1"/>
                    <a:pt x="2111" y="1"/>
                    <a:pt x="2110" y="1"/>
                  </a:cubicBezTo>
                  <a:lnTo>
                    <a:pt x="626" y="1"/>
                  </a:lnTo>
                  <a:cubicBezTo>
                    <a:pt x="280" y="1"/>
                    <a:pt x="0" y="281"/>
                    <a:pt x="0" y="626"/>
                  </a:cubicBezTo>
                  <a:lnTo>
                    <a:pt x="0" y="628"/>
                  </a:lnTo>
                  <a:cubicBezTo>
                    <a:pt x="0" y="973"/>
                    <a:pt x="280" y="1253"/>
                    <a:pt x="626" y="1253"/>
                  </a:cubicBezTo>
                  <a:lnTo>
                    <a:pt x="2110" y="1253"/>
                  </a:lnTo>
                  <a:cubicBezTo>
                    <a:pt x="2456" y="1253"/>
                    <a:pt x="2736" y="973"/>
                    <a:pt x="2736" y="626"/>
                  </a:cubicBezTo>
                  <a:cubicBezTo>
                    <a:pt x="2736" y="281"/>
                    <a:pt x="2457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10940766" y="2626735"/>
              <a:ext cx="259024" cy="230234"/>
            </a:xfrm>
            <a:custGeom>
              <a:avLst/>
              <a:gdLst/>
              <a:ahLst/>
              <a:cxnLst/>
              <a:rect l="l" t="t" r="r" b="b"/>
              <a:pathLst>
                <a:path w="1411" h="1254" extrusionOk="0">
                  <a:moveTo>
                    <a:pt x="787" y="1"/>
                  </a:moveTo>
                  <a:cubicBezTo>
                    <a:pt x="786" y="1"/>
                    <a:pt x="786" y="1"/>
                    <a:pt x="785" y="1"/>
                  </a:cubicBezTo>
                  <a:lnTo>
                    <a:pt x="0" y="1"/>
                  </a:lnTo>
                  <a:lnTo>
                    <a:pt x="0" y="1253"/>
                  </a:lnTo>
                  <a:lnTo>
                    <a:pt x="785" y="1253"/>
                  </a:lnTo>
                  <a:cubicBezTo>
                    <a:pt x="1131" y="1253"/>
                    <a:pt x="1411" y="973"/>
                    <a:pt x="1411" y="626"/>
                  </a:cubicBezTo>
                  <a:cubicBezTo>
                    <a:pt x="1411" y="281"/>
                    <a:pt x="113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9716570-AEBD-B929-1779-3AB26D90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B23FAD8-8AB3-91BF-215C-34F96046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3A5E83-ECA3-3D5F-724E-A2FADB9F7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34"/>
          <p:cNvSpPr txBox="1">
            <a:spLocks noGrp="1"/>
          </p:cNvSpPr>
          <p:nvPr>
            <p:ph type="title" idx="2"/>
          </p:nvPr>
        </p:nvSpPr>
        <p:spPr>
          <a:xfrm>
            <a:off x="720000" y="26034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7" name="Google Shape;467;p34"/>
          <p:cNvSpPr txBox="1">
            <a:spLocks noGrp="1"/>
          </p:cNvSpPr>
          <p:nvPr>
            <p:ph type="subTitle" idx="1"/>
          </p:nvPr>
        </p:nvSpPr>
        <p:spPr>
          <a:xfrm>
            <a:off x="720000" y="3029399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34"/>
          <p:cNvSpPr txBox="1">
            <a:spLocks noGrp="1"/>
          </p:cNvSpPr>
          <p:nvPr>
            <p:ph type="title" idx="3"/>
          </p:nvPr>
        </p:nvSpPr>
        <p:spPr>
          <a:xfrm>
            <a:off x="3403788" y="26034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9" name="Google Shape;469;p34"/>
          <p:cNvSpPr txBox="1">
            <a:spLocks noGrp="1"/>
          </p:cNvSpPr>
          <p:nvPr>
            <p:ph type="subTitle" idx="4"/>
          </p:nvPr>
        </p:nvSpPr>
        <p:spPr>
          <a:xfrm>
            <a:off x="3403788" y="3029399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34"/>
          <p:cNvSpPr txBox="1">
            <a:spLocks noGrp="1"/>
          </p:cNvSpPr>
          <p:nvPr>
            <p:ph type="title" idx="5"/>
          </p:nvPr>
        </p:nvSpPr>
        <p:spPr>
          <a:xfrm>
            <a:off x="6114850" y="2603488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34"/>
          <p:cNvSpPr txBox="1">
            <a:spLocks noGrp="1"/>
          </p:cNvSpPr>
          <p:nvPr>
            <p:ph type="subTitle" idx="6"/>
          </p:nvPr>
        </p:nvSpPr>
        <p:spPr>
          <a:xfrm>
            <a:off x="6114850" y="3029399"/>
            <a:ext cx="23364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4"/>
          <p:cNvSpPr/>
          <p:nvPr/>
        </p:nvSpPr>
        <p:spPr>
          <a:xfrm>
            <a:off x="8727163" y="1935988"/>
            <a:ext cx="113675" cy="113675"/>
          </a:xfrm>
          <a:custGeom>
            <a:avLst/>
            <a:gdLst/>
            <a:ahLst/>
            <a:cxnLst/>
            <a:rect l="l" t="t" r="r" b="b"/>
            <a:pathLst>
              <a:path w="596" h="596" extrusionOk="0">
                <a:moveTo>
                  <a:pt x="299" y="50"/>
                </a:moveTo>
                <a:cubicBezTo>
                  <a:pt x="436" y="50"/>
                  <a:pt x="545" y="161"/>
                  <a:pt x="545" y="297"/>
                </a:cubicBezTo>
                <a:cubicBezTo>
                  <a:pt x="545" y="433"/>
                  <a:pt x="435" y="543"/>
                  <a:pt x="299" y="543"/>
                </a:cubicBezTo>
                <a:cubicBezTo>
                  <a:pt x="163" y="543"/>
                  <a:pt x="52" y="433"/>
                  <a:pt x="52" y="297"/>
                </a:cubicBezTo>
                <a:cubicBezTo>
                  <a:pt x="52" y="161"/>
                  <a:pt x="163" y="50"/>
                  <a:pt x="299" y="50"/>
                </a:cubicBezTo>
                <a:close/>
                <a:moveTo>
                  <a:pt x="299" y="1"/>
                </a:moveTo>
                <a:cubicBezTo>
                  <a:pt x="136" y="1"/>
                  <a:pt x="1" y="135"/>
                  <a:pt x="1" y="298"/>
                </a:cubicBezTo>
                <a:cubicBezTo>
                  <a:pt x="1" y="461"/>
                  <a:pt x="135" y="596"/>
                  <a:pt x="299" y="596"/>
                </a:cubicBezTo>
                <a:cubicBezTo>
                  <a:pt x="463" y="596"/>
                  <a:pt x="596" y="461"/>
                  <a:pt x="596" y="298"/>
                </a:cubicBezTo>
                <a:cubicBezTo>
                  <a:pt x="596" y="135"/>
                  <a:pt x="463" y="1"/>
                  <a:pt x="2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4"/>
          <p:cNvSpPr/>
          <p:nvPr/>
        </p:nvSpPr>
        <p:spPr>
          <a:xfrm>
            <a:off x="1815757" y="4489947"/>
            <a:ext cx="60707" cy="60251"/>
          </a:xfrm>
          <a:custGeom>
            <a:avLst/>
            <a:gdLst/>
            <a:ahLst/>
            <a:cxnLst/>
            <a:rect l="l" t="t" r="r" b="b"/>
            <a:pathLst>
              <a:path w="266" h="264" extrusionOk="0">
                <a:moveTo>
                  <a:pt x="133" y="52"/>
                </a:moveTo>
                <a:cubicBezTo>
                  <a:pt x="177" y="52"/>
                  <a:pt x="214" y="86"/>
                  <a:pt x="213" y="132"/>
                </a:cubicBezTo>
                <a:cubicBezTo>
                  <a:pt x="213" y="175"/>
                  <a:pt x="176" y="212"/>
                  <a:pt x="133" y="212"/>
                </a:cubicBezTo>
                <a:cubicBezTo>
                  <a:pt x="89" y="212"/>
                  <a:pt x="53" y="177"/>
                  <a:pt x="53" y="132"/>
                </a:cubicBezTo>
                <a:cubicBezTo>
                  <a:pt x="53" y="89"/>
                  <a:pt x="87" y="52"/>
                  <a:pt x="133" y="52"/>
                </a:cubicBezTo>
                <a:close/>
                <a:moveTo>
                  <a:pt x="133" y="0"/>
                </a:moveTo>
                <a:cubicBezTo>
                  <a:pt x="60" y="0"/>
                  <a:pt x="1" y="59"/>
                  <a:pt x="1" y="132"/>
                </a:cubicBezTo>
                <a:cubicBezTo>
                  <a:pt x="1" y="204"/>
                  <a:pt x="60" y="263"/>
                  <a:pt x="133" y="263"/>
                </a:cubicBezTo>
                <a:cubicBezTo>
                  <a:pt x="206" y="263"/>
                  <a:pt x="265" y="204"/>
                  <a:pt x="264" y="132"/>
                </a:cubicBezTo>
                <a:cubicBezTo>
                  <a:pt x="264" y="59"/>
                  <a:pt x="205" y="0"/>
                  <a:pt x="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4"/>
          <p:cNvSpPr/>
          <p:nvPr/>
        </p:nvSpPr>
        <p:spPr>
          <a:xfrm>
            <a:off x="1223047" y="4796966"/>
            <a:ext cx="60935" cy="60936"/>
          </a:xfrm>
          <a:custGeom>
            <a:avLst/>
            <a:gdLst/>
            <a:ahLst/>
            <a:cxnLst/>
            <a:rect l="l" t="t" r="r" b="b"/>
            <a:pathLst>
              <a:path w="267" h="267" extrusionOk="0">
                <a:moveTo>
                  <a:pt x="133" y="52"/>
                </a:moveTo>
                <a:cubicBezTo>
                  <a:pt x="179" y="52"/>
                  <a:pt x="216" y="89"/>
                  <a:pt x="216" y="133"/>
                </a:cubicBezTo>
                <a:cubicBezTo>
                  <a:pt x="216" y="178"/>
                  <a:pt x="179" y="215"/>
                  <a:pt x="133" y="215"/>
                </a:cubicBezTo>
                <a:cubicBezTo>
                  <a:pt x="89" y="215"/>
                  <a:pt x="52" y="178"/>
                  <a:pt x="52" y="133"/>
                </a:cubicBezTo>
                <a:cubicBezTo>
                  <a:pt x="52" y="89"/>
                  <a:pt x="89" y="52"/>
                  <a:pt x="133" y="52"/>
                </a:cubicBezTo>
                <a:close/>
                <a:moveTo>
                  <a:pt x="133" y="0"/>
                </a:moveTo>
                <a:cubicBezTo>
                  <a:pt x="60" y="0"/>
                  <a:pt x="1" y="59"/>
                  <a:pt x="1" y="133"/>
                </a:cubicBezTo>
                <a:cubicBezTo>
                  <a:pt x="1" y="207"/>
                  <a:pt x="60" y="267"/>
                  <a:pt x="133" y="267"/>
                </a:cubicBezTo>
                <a:cubicBezTo>
                  <a:pt x="207" y="267"/>
                  <a:pt x="266" y="207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4"/>
          <p:cNvSpPr/>
          <p:nvPr/>
        </p:nvSpPr>
        <p:spPr>
          <a:xfrm>
            <a:off x="8645042" y="203985"/>
            <a:ext cx="277913" cy="273193"/>
          </a:xfrm>
          <a:custGeom>
            <a:avLst/>
            <a:gdLst/>
            <a:ahLst/>
            <a:cxnLst/>
            <a:rect l="l" t="t" r="r" b="b"/>
            <a:pathLst>
              <a:path w="3003" h="2952" extrusionOk="0">
                <a:moveTo>
                  <a:pt x="1446" y="88"/>
                </a:moveTo>
                <a:cubicBezTo>
                  <a:pt x="1538" y="88"/>
                  <a:pt x="1609" y="162"/>
                  <a:pt x="1609" y="251"/>
                </a:cubicBezTo>
                <a:cubicBezTo>
                  <a:pt x="1609" y="314"/>
                  <a:pt x="1575" y="371"/>
                  <a:pt x="1518" y="398"/>
                </a:cubicBezTo>
                <a:lnTo>
                  <a:pt x="1492" y="409"/>
                </a:lnTo>
                <a:lnTo>
                  <a:pt x="1492" y="820"/>
                </a:lnTo>
                <a:lnTo>
                  <a:pt x="1534" y="823"/>
                </a:lnTo>
                <a:cubicBezTo>
                  <a:pt x="1672" y="831"/>
                  <a:pt x="1804" y="880"/>
                  <a:pt x="1913" y="967"/>
                </a:cubicBezTo>
                <a:lnTo>
                  <a:pt x="1943" y="992"/>
                </a:lnTo>
                <a:lnTo>
                  <a:pt x="2264" y="672"/>
                </a:lnTo>
                <a:lnTo>
                  <a:pt x="2256" y="646"/>
                </a:lnTo>
                <a:cubicBezTo>
                  <a:pt x="2238" y="588"/>
                  <a:pt x="2252" y="525"/>
                  <a:pt x="2296" y="482"/>
                </a:cubicBezTo>
                <a:cubicBezTo>
                  <a:pt x="2327" y="451"/>
                  <a:pt x="2369" y="435"/>
                  <a:pt x="2410" y="435"/>
                </a:cubicBezTo>
                <a:cubicBezTo>
                  <a:pt x="2452" y="435"/>
                  <a:pt x="2494" y="451"/>
                  <a:pt x="2526" y="483"/>
                </a:cubicBezTo>
                <a:cubicBezTo>
                  <a:pt x="2556" y="515"/>
                  <a:pt x="2573" y="556"/>
                  <a:pt x="2573" y="599"/>
                </a:cubicBezTo>
                <a:cubicBezTo>
                  <a:pt x="2572" y="643"/>
                  <a:pt x="2555" y="683"/>
                  <a:pt x="2525" y="714"/>
                </a:cubicBezTo>
                <a:cubicBezTo>
                  <a:pt x="2495" y="744"/>
                  <a:pt x="2454" y="760"/>
                  <a:pt x="2412" y="760"/>
                </a:cubicBezTo>
                <a:cubicBezTo>
                  <a:pt x="2393" y="760"/>
                  <a:pt x="2375" y="757"/>
                  <a:pt x="2356" y="751"/>
                </a:cubicBezTo>
                <a:lnTo>
                  <a:pt x="2330" y="741"/>
                </a:lnTo>
                <a:lnTo>
                  <a:pt x="2007" y="1061"/>
                </a:lnTo>
                <a:lnTo>
                  <a:pt x="2030" y="1092"/>
                </a:lnTo>
                <a:cubicBezTo>
                  <a:pt x="2101" y="1188"/>
                  <a:pt x="2145" y="1300"/>
                  <a:pt x="2157" y="1418"/>
                </a:cubicBezTo>
                <a:lnTo>
                  <a:pt x="2161" y="1456"/>
                </a:lnTo>
                <a:lnTo>
                  <a:pt x="2592" y="1455"/>
                </a:lnTo>
                <a:lnTo>
                  <a:pt x="2604" y="1430"/>
                </a:lnTo>
                <a:cubicBezTo>
                  <a:pt x="2631" y="1372"/>
                  <a:pt x="2687" y="1336"/>
                  <a:pt x="2750" y="1336"/>
                </a:cubicBezTo>
                <a:cubicBezTo>
                  <a:pt x="2793" y="1336"/>
                  <a:pt x="2834" y="1354"/>
                  <a:pt x="2865" y="1384"/>
                </a:cubicBezTo>
                <a:cubicBezTo>
                  <a:pt x="2896" y="1414"/>
                  <a:pt x="2913" y="1455"/>
                  <a:pt x="2913" y="1499"/>
                </a:cubicBezTo>
                <a:cubicBezTo>
                  <a:pt x="2914" y="1588"/>
                  <a:pt x="2841" y="1662"/>
                  <a:pt x="2751" y="1662"/>
                </a:cubicBezTo>
                <a:cubicBezTo>
                  <a:pt x="2691" y="1662"/>
                  <a:pt x="2635" y="1629"/>
                  <a:pt x="2608" y="1573"/>
                </a:cubicBezTo>
                <a:lnTo>
                  <a:pt x="2596" y="1550"/>
                </a:lnTo>
                <a:lnTo>
                  <a:pt x="2159" y="1551"/>
                </a:lnTo>
                <a:lnTo>
                  <a:pt x="2154" y="1588"/>
                </a:lnTo>
                <a:cubicBezTo>
                  <a:pt x="2139" y="1679"/>
                  <a:pt x="2107" y="1763"/>
                  <a:pt x="2059" y="1840"/>
                </a:cubicBezTo>
                <a:lnTo>
                  <a:pt x="2040" y="1870"/>
                </a:lnTo>
                <a:lnTo>
                  <a:pt x="2337" y="2164"/>
                </a:lnTo>
                <a:lnTo>
                  <a:pt x="2363" y="2155"/>
                </a:lnTo>
                <a:cubicBezTo>
                  <a:pt x="2381" y="2148"/>
                  <a:pt x="2400" y="2145"/>
                  <a:pt x="2418" y="2145"/>
                </a:cubicBezTo>
                <a:cubicBezTo>
                  <a:pt x="2460" y="2145"/>
                  <a:pt x="2500" y="2162"/>
                  <a:pt x="2532" y="2192"/>
                </a:cubicBezTo>
                <a:cubicBezTo>
                  <a:pt x="2564" y="2222"/>
                  <a:pt x="2580" y="2262"/>
                  <a:pt x="2580" y="2307"/>
                </a:cubicBezTo>
                <a:cubicBezTo>
                  <a:pt x="2580" y="2350"/>
                  <a:pt x="2563" y="2392"/>
                  <a:pt x="2533" y="2422"/>
                </a:cubicBezTo>
                <a:cubicBezTo>
                  <a:pt x="2501" y="2455"/>
                  <a:pt x="2459" y="2471"/>
                  <a:pt x="2417" y="2471"/>
                </a:cubicBezTo>
                <a:cubicBezTo>
                  <a:pt x="2375" y="2471"/>
                  <a:pt x="2334" y="2455"/>
                  <a:pt x="2302" y="2423"/>
                </a:cubicBezTo>
                <a:cubicBezTo>
                  <a:pt x="2259" y="2381"/>
                  <a:pt x="2244" y="2318"/>
                  <a:pt x="2263" y="2259"/>
                </a:cubicBezTo>
                <a:lnTo>
                  <a:pt x="2271" y="2234"/>
                </a:lnTo>
                <a:lnTo>
                  <a:pt x="1980" y="1945"/>
                </a:lnTo>
                <a:lnTo>
                  <a:pt x="1949" y="1975"/>
                </a:lnTo>
                <a:cubicBezTo>
                  <a:pt x="1848" y="2067"/>
                  <a:pt x="1723" y="2127"/>
                  <a:pt x="1587" y="2145"/>
                </a:cubicBezTo>
                <a:lnTo>
                  <a:pt x="1549" y="2151"/>
                </a:lnTo>
                <a:lnTo>
                  <a:pt x="1549" y="2545"/>
                </a:lnTo>
                <a:lnTo>
                  <a:pt x="1573" y="2556"/>
                </a:lnTo>
                <a:cubicBezTo>
                  <a:pt x="1628" y="2586"/>
                  <a:pt x="1663" y="2640"/>
                  <a:pt x="1663" y="2702"/>
                </a:cubicBezTo>
                <a:cubicBezTo>
                  <a:pt x="1663" y="2792"/>
                  <a:pt x="1588" y="2864"/>
                  <a:pt x="1500" y="2864"/>
                </a:cubicBezTo>
                <a:cubicBezTo>
                  <a:pt x="1408" y="2864"/>
                  <a:pt x="1336" y="2791"/>
                  <a:pt x="1336" y="2702"/>
                </a:cubicBezTo>
                <a:cubicBezTo>
                  <a:pt x="1336" y="2639"/>
                  <a:pt x="1371" y="2582"/>
                  <a:pt x="1428" y="2555"/>
                </a:cubicBezTo>
                <a:lnTo>
                  <a:pt x="1453" y="2544"/>
                </a:lnTo>
                <a:lnTo>
                  <a:pt x="1453" y="2152"/>
                </a:lnTo>
                <a:lnTo>
                  <a:pt x="1415" y="2146"/>
                </a:lnTo>
                <a:cubicBezTo>
                  <a:pt x="1276" y="2130"/>
                  <a:pt x="1150" y="2071"/>
                  <a:pt x="1048" y="1976"/>
                </a:cubicBezTo>
                <a:lnTo>
                  <a:pt x="1017" y="1946"/>
                </a:lnTo>
                <a:lnTo>
                  <a:pt x="676" y="2281"/>
                </a:lnTo>
                <a:lnTo>
                  <a:pt x="684" y="2305"/>
                </a:lnTo>
                <a:cubicBezTo>
                  <a:pt x="702" y="2363"/>
                  <a:pt x="688" y="2427"/>
                  <a:pt x="644" y="2471"/>
                </a:cubicBezTo>
                <a:cubicBezTo>
                  <a:pt x="614" y="2500"/>
                  <a:pt x="574" y="2518"/>
                  <a:pt x="530" y="2518"/>
                </a:cubicBezTo>
                <a:cubicBezTo>
                  <a:pt x="486" y="2516"/>
                  <a:pt x="445" y="2499"/>
                  <a:pt x="416" y="2469"/>
                </a:cubicBezTo>
                <a:cubicBezTo>
                  <a:pt x="385" y="2437"/>
                  <a:pt x="368" y="2397"/>
                  <a:pt x="368" y="2353"/>
                </a:cubicBezTo>
                <a:cubicBezTo>
                  <a:pt x="370" y="2310"/>
                  <a:pt x="386" y="2269"/>
                  <a:pt x="417" y="2239"/>
                </a:cubicBezTo>
                <a:cubicBezTo>
                  <a:pt x="447" y="2209"/>
                  <a:pt x="487" y="2193"/>
                  <a:pt x="529" y="2193"/>
                </a:cubicBezTo>
                <a:cubicBezTo>
                  <a:pt x="547" y="2193"/>
                  <a:pt x="567" y="2196"/>
                  <a:pt x="585" y="2202"/>
                </a:cubicBezTo>
                <a:lnTo>
                  <a:pt x="612" y="2211"/>
                </a:lnTo>
                <a:lnTo>
                  <a:pt x="953" y="1871"/>
                </a:lnTo>
                <a:lnTo>
                  <a:pt x="934" y="1841"/>
                </a:lnTo>
                <a:cubicBezTo>
                  <a:pt x="886" y="1763"/>
                  <a:pt x="854" y="1679"/>
                  <a:pt x="839" y="1588"/>
                </a:cubicBezTo>
                <a:lnTo>
                  <a:pt x="834" y="1551"/>
                </a:lnTo>
                <a:lnTo>
                  <a:pt x="405" y="1550"/>
                </a:lnTo>
                <a:lnTo>
                  <a:pt x="393" y="1573"/>
                </a:lnTo>
                <a:cubicBezTo>
                  <a:pt x="365" y="1628"/>
                  <a:pt x="311" y="1662"/>
                  <a:pt x="249" y="1662"/>
                </a:cubicBezTo>
                <a:cubicBezTo>
                  <a:pt x="160" y="1662"/>
                  <a:pt x="87" y="1588"/>
                  <a:pt x="87" y="1499"/>
                </a:cubicBezTo>
                <a:cubicBezTo>
                  <a:pt x="89" y="1455"/>
                  <a:pt x="106" y="1414"/>
                  <a:pt x="137" y="1384"/>
                </a:cubicBezTo>
                <a:cubicBezTo>
                  <a:pt x="166" y="1354"/>
                  <a:pt x="207" y="1336"/>
                  <a:pt x="250" y="1336"/>
                </a:cubicBezTo>
                <a:cubicBezTo>
                  <a:pt x="314" y="1336"/>
                  <a:pt x="370" y="1373"/>
                  <a:pt x="397" y="1430"/>
                </a:cubicBezTo>
                <a:lnTo>
                  <a:pt x="408" y="1455"/>
                </a:lnTo>
                <a:lnTo>
                  <a:pt x="833" y="1456"/>
                </a:lnTo>
                <a:lnTo>
                  <a:pt x="837" y="1418"/>
                </a:lnTo>
                <a:cubicBezTo>
                  <a:pt x="848" y="1323"/>
                  <a:pt x="876" y="1231"/>
                  <a:pt x="927" y="1149"/>
                </a:cubicBezTo>
                <a:lnTo>
                  <a:pt x="944" y="1119"/>
                </a:lnTo>
                <a:lnTo>
                  <a:pt x="609" y="787"/>
                </a:lnTo>
                <a:lnTo>
                  <a:pt x="582" y="796"/>
                </a:lnTo>
                <a:cubicBezTo>
                  <a:pt x="564" y="802"/>
                  <a:pt x="546" y="806"/>
                  <a:pt x="528" y="806"/>
                </a:cubicBezTo>
                <a:cubicBezTo>
                  <a:pt x="486" y="806"/>
                  <a:pt x="445" y="789"/>
                  <a:pt x="414" y="759"/>
                </a:cubicBezTo>
                <a:cubicBezTo>
                  <a:pt x="382" y="729"/>
                  <a:pt x="365" y="688"/>
                  <a:pt x="365" y="644"/>
                </a:cubicBezTo>
                <a:cubicBezTo>
                  <a:pt x="365" y="601"/>
                  <a:pt x="382" y="559"/>
                  <a:pt x="413" y="529"/>
                </a:cubicBezTo>
                <a:cubicBezTo>
                  <a:pt x="443" y="497"/>
                  <a:pt x="484" y="480"/>
                  <a:pt x="528" y="480"/>
                </a:cubicBezTo>
                <a:cubicBezTo>
                  <a:pt x="571" y="480"/>
                  <a:pt x="612" y="497"/>
                  <a:pt x="642" y="527"/>
                </a:cubicBezTo>
                <a:cubicBezTo>
                  <a:pt x="686" y="570"/>
                  <a:pt x="700" y="633"/>
                  <a:pt x="681" y="692"/>
                </a:cubicBezTo>
                <a:lnTo>
                  <a:pt x="674" y="717"/>
                </a:lnTo>
                <a:lnTo>
                  <a:pt x="1000" y="1041"/>
                </a:lnTo>
                <a:lnTo>
                  <a:pt x="1032" y="1012"/>
                </a:lnTo>
                <a:cubicBezTo>
                  <a:pt x="1123" y="922"/>
                  <a:pt x="1237" y="861"/>
                  <a:pt x="1361" y="835"/>
                </a:cubicBezTo>
                <a:lnTo>
                  <a:pt x="1397" y="828"/>
                </a:lnTo>
                <a:lnTo>
                  <a:pt x="1397" y="407"/>
                </a:lnTo>
                <a:lnTo>
                  <a:pt x="1372" y="396"/>
                </a:lnTo>
                <a:cubicBezTo>
                  <a:pt x="1318" y="367"/>
                  <a:pt x="1283" y="313"/>
                  <a:pt x="1283" y="251"/>
                </a:cubicBezTo>
                <a:cubicBezTo>
                  <a:pt x="1283" y="161"/>
                  <a:pt x="1356" y="88"/>
                  <a:pt x="1446" y="88"/>
                </a:cubicBezTo>
                <a:close/>
                <a:moveTo>
                  <a:pt x="1445" y="1"/>
                </a:moveTo>
                <a:cubicBezTo>
                  <a:pt x="1307" y="1"/>
                  <a:pt x="1195" y="114"/>
                  <a:pt x="1195" y="251"/>
                </a:cubicBezTo>
                <a:cubicBezTo>
                  <a:pt x="1195" y="336"/>
                  <a:pt x="1239" y="414"/>
                  <a:pt x="1308" y="460"/>
                </a:cubicBezTo>
                <a:lnTo>
                  <a:pt x="1308" y="757"/>
                </a:lnTo>
                <a:cubicBezTo>
                  <a:pt x="1195" y="787"/>
                  <a:pt x="1090" y="841"/>
                  <a:pt x="1002" y="919"/>
                </a:cubicBezTo>
                <a:lnTo>
                  <a:pt x="773" y="692"/>
                </a:lnTo>
                <a:cubicBezTo>
                  <a:pt x="790" y="610"/>
                  <a:pt x="765" y="524"/>
                  <a:pt x="704" y="465"/>
                </a:cubicBezTo>
                <a:cubicBezTo>
                  <a:pt x="657" y="419"/>
                  <a:pt x="595" y="393"/>
                  <a:pt x="528" y="393"/>
                </a:cubicBezTo>
                <a:lnTo>
                  <a:pt x="526" y="393"/>
                </a:lnTo>
                <a:cubicBezTo>
                  <a:pt x="460" y="393"/>
                  <a:pt x="397" y="419"/>
                  <a:pt x="350" y="466"/>
                </a:cubicBezTo>
                <a:cubicBezTo>
                  <a:pt x="304" y="514"/>
                  <a:pt x="278" y="577"/>
                  <a:pt x="278" y="644"/>
                </a:cubicBezTo>
                <a:cubicBezTo>
                  <a:pt x="278" y="710"/>
                  <a:pt x="304" y="773"/>
                  <a:pt x="352" y="820"/>
                </a:cubicBezTo>
                <a:cubicBezTo>
                  <a:pt x="399" y="868"/>
                  <a:pt x="461" y="894"/>
                  <a:pt x="526" y="894"/>
                </a:cubicBezTo>
                <a:cubicBezTo>
                  <a:pt x="545" y="894"/>
                  <a:pt x="565" y="891"/>
                  <a:pt x="584" y="887"/>
                </a:cubicBezTo>
                <a:lnTo>
                  <a:pt x="833" y="1134"/>
                </a:lnTo>
                <a:cubicBezTo>
                  <a:pt x="794" y="1208"/>
                  <a:pt x="768" y="1287"/>
                  <a:pt x="754" y="1368"/>
                </a:cubicBezTo>
                <a:lnTo>
                  <a:pt x="463" y="1367"/>
                </a:lnTo>
                <a:cubicBezTo>
                  <a:pt x="418" y="1293"/>
                  <a:pt x="339" y="1249"/>
                  <a:pt x="253" y="1249"/>
                </a:cubicBezTo>
                <a:lnTo>
                  <a:pt x="252" y="1249"/>
                </a:lnTo>
                <a:cubicBezTo>
                  <a:pt x="185" y="1249"/>
                  <a:pt x="122" y="1273"/>
                  <a:pt x="75" y="1321"/>
                </a:cubicBezTo>
                <a:cubicBezTo>
                  <a:pt x="27" y="1368"/>
                  <a:pt x="1" y="1431"/>
                  <a:pt x="1" y="1499"/>
                </a:cubicBezTo>
                <a:cubicBezTo>
                  <a:pt x="1" y="1637"/>
                  <a:pt x="113" y="1750"/>
                  <a:pt x="252" y="1750"/>
                </a:cubicBezTo>
                <a:lnTo>
                  <a:pt x="253" y="1750"/>
                </a:lnTo>
                <a:cubicBezTo>
                  <a:pt x="337" y="1750"/>
                  <a:pt x="415" y="1708"/>
                  <a:pt x="460" y="1639"/>
                </a:cubicBezTo>
                <a:lnTo>
                  <a:pt x="763" y="1640"/>
                </a:lnTo>
                <a:cubicBezTo>
                  <a:pt x="779" y="1718"/>
                  <a:pt x="807" y="1790"/>
                  <a:pt x="847" y="1859"/>
                </a:cubicBezTo>
                <a:lnTo>
                  <a:pt x="592" y="2110"/>
                </a:lnTo>
                <a:cubicBezTo>
                  <a:pt x="573" y="2105"/>
                  <a:pt x="553" y="2103"/>
                  <a:pt x="534" y="2103"/>
                </a:cubicBezTo>
                <a:cubicBezTo>
                  <a:pt x="470" y="2103"/>
                  <a:pt x="407" y="2128"/>
                  <a:pt x="359" y="2176"/>
                </a:cubicBezTo>
                <a:cubicBezTo>
                  <a:pt x="312" y="2222"/>
                  <a:pt x="285" y="2284"/>
                  <a:pt x="285" y="2352"/>
                </a:cubicBezTo>
                <a:cubicBezTo>
                  <a:pt x="284" y="2419"/>
                  <a:pt x="311" y="2482"/>
                  <a:pt x="358" y="2530"/>
                </a:cubicBezTo>
                <a:cubicBezTo>
                  <a:pt x="403" y="2577"/>
                  <a:pt x="466" y="2604"/>
                  <a:pt x="534" y="2604"/>
                </a:cubicBezTo>
                <a:lnTo>
                  <a:pt x="535" y="2604"/>
                </a:lnTo>
                <a:cubicBezTo>
                  <a:pt x="601" y="2604"/>
                  <a:pt x="664" y="2578"/>
                  <a:pt x="712" y="2531"/>
                </a:cubicBezTo>
                <a:cubicBezTo>
                  <a:pt x="772" y="2472"/>
                  <a:pt x="797" y="2388"/>
                  <a:pt x="780" y="2304"/>
                </a:cubicBezTo>
                <a:lnTo>
                  <a:pt x="1022" y="2066"/>
                </a:lnTo>
                <a:cubicBezTo>
                  <a:pt x="1122" y="2150"/>
                  <a:pt x="1239" y="2204"/>
                  <a:pt x="1366" y="2228"/>
                </a:cubicBezTo>
                <a:lnTo>
                  <a:pt x="1366" y="2489"/>
                </a:lnTo>
                <a:cubicBezTo>
                  <a:pt x="1294" y="2535"/>
                  <a:pt x="1249" y="2614"/>
                  <a:pt x="1249" y="2702"/>
                </a:cubicBezTo>
                <a:cubicBezTo>
                  <a:pt x="1249" y="2840"/>
                  <a:pt x="1361" y="2951"/>
                  <a:pt x="1500" y="2951"/>
                </a:cubicBezTo>
                <a:cubicBezTo>
                  <a:pt x="1638" y="2951"/>
                  <a:pt x="1749" y="2840"/>
                  <a:pt x="1750" y="2699"/>
                </a:cubicBezTo>
                <a:cubicBezTo>
                  <a:pt x="1750" y="2615"/>
                  <a:pt x="1707" y="2537"/>
                  <a:pt x="1638" y="2492"/>
                </a:cubicBezTo>
                <a:lnTo>
                  <a:pt x="1638" y="2225"/>
                </a:lnTo>
                <a:cubicBezTo>
                  <a:pt x="1763" y="2203"/>
                  <a:pt x="1879" y="2147"/>
                  <a:pt x="1977" y="2066"/>
                </a:cubicBezTo>
                <a:lnTo>
                  <a:pt x="2172" y="2260"/>
                </a:lnTo>
                <a:cubicBezTo>
                  <a:pt x="2155" y="2341"/>
                  <a:pt x="2180" y="2427"/>
                  <a:pt x="2240" y="2487"/>
                </a:cubicBezTo>
                <a:cubicBezTo>
                  <a:pt x="2289" y="2535"/>
                  <a:pt x="2353" y="2559"/>
                  <a:pt x="2417" y="2559"/>
                </a:cubicBezTo>
                <a:cubicBezTo>
                  <a:pt x="2481" y="2559"/>
                  <a:pt x="2546" y="2534"/>
                  <a:pt x="2595" y="2485"/>
                </a:cubicBezTo>
                <a:cubicBezTo>
                  <a:pt x="2692" y="2388"/>
                  <a:pt x="2692" y="2229"/>
                  <a:pt x="2593" y="2131"/>
                </a:cubicBezTo>
                <a:cubicBezTo>
                  <a:pt x="2546" y="2083"/>
                  <a:pt x="2484" y="2058"/>
                  <a:pt x="2420" y="2058"/>
                </a:cubicBezTo>
                <a:cubicBezTo>
                  <a:pt x="2400" y="2058"/>
                  <a:pt x="2380" y="2061"/>
                  <a:pt x="2360" y="2065"/>
                </a:cubicBezTo>
                <a:lnTo>
                  <a:pt x="2151" y="1857"/>
                </a:lnTo>
                <a:cubicBezTo>
                  <a:pt x="2190" y="1789"/>
                  <a:pt x="2217" y="1716"/>
                  <a:pt x="2233" y="1640"/>
                </a:cubicBezTo>
                <a:lnTo>
                  <a:pt x="2544" y="1639"/>
                </a:lnTo>
                <a:cubicBezTo>
                  <a:pt x="2590" y="1708"/>
                  <a:pt x="2667" y="1750"/>
                  <a:pt x="2751" y="1750"/>
                </a:cubicBezTo>
                <a:lnTo>
                  <a:pt x="2753" y="1750"/>
                </a:lnTo>
                <a:cubicBezTo>
                  <a:pt x="2891" y="1750"/>
                  <a:pt x="3003" y="1637"/>
                  <a:pt x="3003" y="1499"/>
                </a:cubicBezTo>
                <a:cubicBezTo>
                  <a:pt x="3003" y="1431"/>
                  <a:pt x="2976" y="1368"/>
                  <a:pt x="2929" y="1321"/>
                </a:cubicBezTo>
                <a:cubicBezTo>
                  <a:pt x="2882" y="1275"/>
                  <a:pt x="2820" y="1249"/>
                  <a:pt x="2753" y="1249"/>
                </a:cubicBezTo>
                <a:lnTo>
                  <a:pt x="2751" y="1249"/>
                </a:lnTo>
                <a:cubicBezTo>
                  <a:pt x="2664" y="1249"/>
                  <a:pt x="2585" y="1293"/>
                  <a:pt x="2539" y="1367"/>
                </a:cubicBezTo>
                <a:lnTo>
                  <a:pt x="2240" y="1368"/>
                </a:lnTo>
                <a:cubicBezTo>
                  <a:pt x="2223" y="1262"/>
                  <a:pt x="2184" y="1161"/>
                  <a:pt x="2123" y="1070"/>
                </a:cubicBezTo>
                <a:lnTo>
                  <a:pt x="2354" y="840"/>
                </a:lnTo>
                <a:cubicBezTo>
                  <a:pt x="2373" y="845"/>
                  <a:pt x="2393" y="847"/>
                  <a:pt x="2412" y="847"/>
                </a:cubicBezTo>
                <a:cubicBezTo>
                  <a:pt x="2476" y="847"/>
                  <a:pt x="2539" y="822"/>
                  <a:pt x="2587" y="775"/>
                </a:cubicBezTo>
                <a:cubicBezTo>
                  <a:pt x="2686" y="677"/>
                  <a:pt x="2686" y="519"/>
                  <a:pt x="2588" y="420"/>
                </a:cubicBezTo>
                <a:cubicBezTo>
                  <a:pt x="2539" y="371"/>
                  <a:pt x="2475" y="346"/>
                  <a:pt x="2411" y="346"/>
                </a:cubicBezTo>
                <a:cubicBezTo>
                  <a:pt x="2347" y="346"/>
                  <a:pt x="2283" y="371"/>
                  <a:pt x="2234" y="419"/>
                </a:cubicBezTo>
                <a:cubicBezTo>
                  <a:pt x="2174" y="478"/>
                  <a:pt x="2149" y="562"/>
                  <a:pt x="2165" y="645"/>
                </a:cubicBezTo>
                <a:lnTo>
                  <a:pt x="1935" y="875"/>
                </a:lnTo>
                <a:cubicBezTo>
                  <a:pt x="1829" y="799"/>
                  <a:pt x="1708" y="754"/>
                  <a:pt x="1580" y="739"/>
                </a:cubicBezTo>
                <a:lnTo>
                  <a:pt x="1580" y="464"/>
                </a:lnTo>
                <a:cubicBezTo>
                  <a:pt x="1652" y="418"/>
                  <a:pt x="1697" y="339"/>
                  <a:pt x="1697" y="251"/>
                </a:cubicBezTo>
                <a:cubicBezTo>
                  <a:pt x="1697" y="112"/>
                  <a:pt x="1584" y="1"/>
                  <a:pt x="14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287082" y="4797306"/>
            <a:ext cx="175003" cy="171393"/>
          </a:xfrm>
          <a:custGeom>
            <a:avLst/>
            <a:gdLst/>
            <a:ahLst/>
            <a:cxnLst/>
            <a:rect l="l" t="t" r="r" b="b"/>
            <a:pathLst>
              <a:path w="1891" h="1852" extrusionOk="0">
                <a:moveTo>
                  <a:pt x="911" y="1"/>
                </a:moveTo>
                <a:cubicBezTo>
                  <a:pt x="837" y="1"/>
                  <a:pt x="776" y="60"/>
                  <a:pt x="776" y="134"/>
                </a:cubicBezTo>
                <a:cubicBezTo>
                  <a:pt x="776" y="186"/>
                  <a:pt x="806" y="230"/>
                  <a:pt x="848" y="253"/>
                </a:cubicBezTo>
                <a:lnTo>
                  <a:pt x="848" y="485"/>
                </a:lnTo>
                <a:cubicBezTo>
                  <a:pt x="761" y="503"/>
                  <a:pt x="682" y="547"/>
                  <a:pt x="622" y="606"/>
                </a:cubicBezTo>
                <a:lnTo>
                  <a:pt x="443" y="428"/>
                </a:lnTo>
                <a:cubicBezTo>
                  <a:pt x="458" y="382"/>
                  <a:pt x="447" y="329"/>
                  <a:pt x="410" y="292"/>
                </a:cubicBezTo>
                <a:cubicBezTo>
                  <a:pt x="384" y="266"/>
                  <a:pt x="350" y="254"/>
                  <a:pt x="316" y="254"/>
                </a:cubicBezTo>
                <a:cubicBezTo>
                  <a:pt x="282" y="254"/>
                  <a:pt x="247" y="267"/>
                  <a:pt x="221" y="292"/>
                </a:cubicBezTo>
                <a:cubicBezTo>
                  <a:pt x="168" y="345"/>
                  <a:pt x="169" y="429"/>
                  <a:pt x="221" y="482"/>
                </a:cubicBezTo>
                <a:cubicBezTo>
                  <a:pt x="247" y="507"/>
                  <a:pt x="281" y="520"/>
                  <a:pt x="314" y="520"/>
                </a:cubicBezTo>
                <a:cubicBezTo>
                  <a:pt x="329" y="520"/>
                  <a:pt x="344" y="518"/>
                  <a:pt x="359" y="512"/>
                </a:cubicBezTo>
                <a:lnTo>
                  <a:pt x="547" y="700"/>
                </a:lnTo>
                <a:cubicBezTo>
                  <a:pt x="513" y="755"/>
                  <a:pt x="492" y="818"/>
                  <a:pt x="485" y="885"/>
                </a:cubicBezTo>
                <a:lnTo>
                  <a:pt x="254" y="884"/>
                </a:lnTo>
                <a:cubicBezTo>
                  <a:pt x="233" y="839"/>
                  <a:pt x="187" y="807"/>
                  <a:pt x="134" y="807"/>
                </a:cubicBezTo>
                <a:cubicBezTo>
                  <a:pt x="61" y="807"/>
                  <a:pt x="0" y="866"/>
                  <a:pt x="0" y="940"/>
                </a:cubicBezTo>
                <a:cubicBezTo>
                  <a:pt x="0" y="1014"/>
                  <a:pt x="59" y="1075"/>
                  <a:pt x="133" y="1075"/>
                </a:cubicBezTo>
                <a:cubicBezTo>
                  <a:pt x="185" y="1075"/>
                  <a:pt x="229" y="1045"/>
                  <a:pt x="252" y="1002"/>
                </a:cubicBezTo>
                <a:lnTo>
                  <a:pt x="487" y="1003"/>
                </a:lnTo>
                <a:cubicBezTo>
                  <a:pt x="497" y="1066"/>
                  <a:pt x="521" y="1127"/>
                  <a:pt x="553" y="1177"/>
                </a:cubicBezTo>
                <a:lnTo>
                  <a:pt x="361" y="1369"/>
                </a:lnTo>
                <a:cubicBezTo>
                  <a:pt x="346" y="1363"/>
                  <a:pt x="330" y="1360"/>
                  <a:pt x="314" y="1360"/>
                </a:cubicBezTo>
                <a:cubicBezTo>
                  <a:pt x="281" y="1360"/>
                  <a:pt x="248" y="1373"/>
                  <a:pt x="223" y="1398"/>
                </a:cubicBezTo>
                <a:cubicBezTo>
                  <a:pt x="170" y="1451"/>
                  <a:pt x="170" y="1535"/>
                  <a:pt x="223" y="1588"/>
                </a:cubicBezTo>
                <a:cubicBezTo>
                  <a:pt x="249" y="1614"/>
                  <a:pt x="283" y="1627"/>
                  <a:pt x="318" y="1627"/>
                </a:cubicBezTo>
                <a:cubicBezTo>
                  <a:pt x="352" y="1627"/>
                  <a:pt x="386" y="1614"/>
                  <a:pt x="412" y="1588"/>
                </a:cubicBezTo>
                <a:cubicBezTo>
                  <a:pt x="449" y="1551"/>
                  <a:pt x="460" y="1498"/>
                  <a:pt x="445" y="1453"/>
                </a:cubicBezTo>
                <a:lnTo>
                  <a:pt x="631" y="1269"/>
                </a:lnTo>
                <a:cubicBezTo>
                  <a:pt x="700" y="1332"/>
                  <a:pt x="786" y="1374"/>
                  <a:pt x="884" y="1387"/>
                </a:cubicBezTo>
                <a:lnTo>
                  <a:pt x="884" y="1597"/>
                </a:lnTo>
                <a:cubicBezTo>
                  <a:pt x="839" y="1618"/>
                  <a:pt x="807" y="1665"/>
                  <a:pt x="807" y="1717"/>
                </a:cubicBezTo>
                <a:cubicBezTo>
                  <a:pt x="807" y="1791"/>
                  <a:pt x="866" y="1851"/>
                  <a:pt x="942" y="1851"/>
                </a:cubicBezTo>
                <a:cubicBezTo>
                  <a:pt x="1016" y="1851"/>
                  <a:pt x="1076" y="1792"/>
                  <a:pt x="1076" y="1717"/>
                </a:cubicBezTo>
                <a:cubicBezTo>
                  <a:pt x="1076" y="1666"/>
                  <a:pt x="1045" y="1622"/>
                  <a:pt x="1003" y="1598"/>
                </a:cubicBezTo>
                <a:lnTo>
                  <a:pt x="1003" y="1387"/>
                </a:lnTo>
                <a:cubicBezTo>
                  <a:pt x="1100" y="1374"/>
                  <a:pt x="1185" y="1332"/>
                  <a:pt x="1254" y="1269"/>
                </a:cubicBezTo>
                <a:lnTo>
                  <a:pt x="1411" y="1424"/>
                </a:lnTo>
                <a:cubicBezTo>
                  <a:pt x="1396" y="1470"/>
                  <a:pt x="1407" y="1523"/>
                  <a:pt x="1444" y="1559"/>
                </a:cubicBezTo>
                <a:cubicBezTo>
                  <a:pt x="1470" y="1586"/>
                  <a:pt x="1504" y="1599"/>
                  <a:pt x="1538" y="1599"/>
                </a:cubicBezTo>
                <a:cubicBezTo>
                  <a:pt x="1572" y="1599"/>
                  <a:pt x="1607" y="1585"/>
                  <a:pt x="1633" y="1559"/>
                </a:cubicBezTo>
                <a:cubicBezTo>
                  <a:pt x="1686" y="1508"/>
                  <a:pt x="1685" y="1423"/>
                  <a:pt x="1633" y="1370"/>
                </a:cubicBezTo>
                <a:cubicBezTo>
                  <a:pt x="1607" y="1344"/>
                  <a:pt x="1573" y="1331"/>
                  <a:pt x="1539" y="1331"/>
                </a:cubicBezTo>
                <a:cubicBezTo>
                  <a:pt x="1524" y="1331"/>
                  <a:pt x="1509" y="1334"/>
                  <a:pt x="1495" y="1339"/>
                </a:cubicBezTo>
                <a:lnTo>
                  <a:pt x="1332" y="1177"/>
                </a:lnTo>
                <a:cubicBezTo>
                  <a:pt x="1365" y="1127"/>
                  <a:pt x="1387" y="1066"/>
                  <a:pt x="1396" y="1003"/>
                </a:cubicBezTo>
                <a:lnTo>
                  <a:pt x="1637" y="1002"/>
                </a:lnTo>
                <a:cubicBezTo>
                  <a:pt x="1659" y="1045"/>
                  <a:pt x="1704" y="1075"/>
                  <a:pt x="1755" y="1075"/>
                </a:cubicBezTo>
                <a:cubicBezTo>
                  <a:pt x="1829" y="1075"/>
                  <a:pt x="1888" y="1014"/>
                  <a:pt x="1888" y="940"/>
                </a:cubicBezTo>
                <a:cubicBezTo>
                  <a:pt x="1890" y="865"/>
                  <a:pt x="1831" y="806"/>
                  <a:pt x="1755" y="806"/>
                </a:cubicBezTo>
                <a:cubicBezTo>
                  <a:pt x="1703" y="806"/>
                  <a:pt x="1657" y="838"/>
                  <a:pt x="1636" y="882"/>
                </a:cubicBezTo>
                <a:lnTo>
                  <a:pt x="1401" y="883"/>
                </a:lnTo>
                <a:cubicBezTo>
                  <a:pt x="1392" y="799"/>
                  <a:pt x="1360" y="723"/>
                  <a:pt x="1313" y="659"/>
                </a:cubicBezTo>
                <a:lnTo>
                  <a:pt x="1491" y="482"/>
                </a:lnTo>
                <a:cubicBezTo>
                  <a:pt x="1506" y="487"/>
                  <a:pt x="1521" y="490"/>
                  <a:pt x="1536" y="490"/>
                </a:cubicBezTo>
                <a:cubicBezTo>
                  <a:pt x="1570" y="490"/>
                  <a:pt x="1604" y="477"/>
                  <a:pt x="1629" y="452"/>
                </a:cubicBezTo>
                <a:cubicBezTo>
                  <a:pt x="1682" y="400"/>
                  <a:pt x="1682" y="315"/>
                  <a:pt x="1629" y="263"/>
                </a:cubicBezTo>
                <a:cubicBezTo>
                  <a:pt x="1603" y="236"/>
                  <a:pt x="1568" y="223"/>
                  <a:pt x="1534" y="223"/>
                </a:cubicBezTo>
                <a:cubicBezTo>
                  <a:pt x="1500" y="223"/>
                  <a:pt x="1466" y="236"/>
                  <a:pt x="1439" y="263"/>
                </a:cubicBezTo>
                <a:cubicBezTo>
                  <a:pt x="1402" y="299"/>
                  <a:pt x="1392" y="351"/>
                  <a:pt x="1407" y="398"/>
                </a:cubicBezTo>
                <a:lnTo>
                  <a:pt x="1229" y="575"/>
                </a:lnTo>
                <a:cubicBezTo>
                  <a:pt x="1157" y="517"/>
                  <a:pt x="1068" y="481"/>
                  <a:pt x="968" y="476"/>
                </a:cubicBezTo>
                <a:lnTo>
                  <a:pt x="968" y="254"/>
                </a:lnTo>
                <a:cubicBezTo>
                  <a:pt x="1013" y="233"/>
                  <a:pt x="1044" y="187"/>
                  <a:pt x="1044" y="134"/>
                </a:cubicBezTo>
                <a:cubicBezTo>
                  <a:pt x="1044" y="61"/>
                  <a:pt x="985" y="1"/>
                  <a:pt x="9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220099" y="3994696"/>
            <a:ext cx="414799" cy="407529"/>
          </a:xfrm>
          <a:custGeom>
            <a:avLst/>
            <a:gdLst/>
            <a:ahLst/>
            <a:cxnLst/>
            <a:rect l="l" t="t" r="r" b="b"/>
            <a:pathLst>
              <a:path w="2506" h="2462" extrusionOk="0">
                <a:moveTo>
                  <a:pt x="1203" y="86"/>
                </a:moveTo>
                <a:cubicBezTo>
                  <a:pt x="1274" y="86"/>
                  <a:pt x="1330" y="144"/>
                  <a:pt x="1330" y="213"/>
                </a:cubicBezTo>
                <a:cubicBezTo>
                  <a:pt x="1330" y="263"/>
                  <a:pt x="1303" y="307"/>
                  <a:pt x="1259" y="328"/>
                </a:cubicBezTo>
                <a:lnTo>
                  <a:pt x="1233" y="340"/>
                </a:lnTo>
                <a:lnTo>
                  <a:pt x="1233" y="693"/>
                </a:lnTo>
                <a:lnTo>
                  <a:pt x="1276" y="696"/>
                </a:lnTo>
                <a:cubicBezTo>
                  <a:pt x="1389" y="701"/>
                  <a:pt x="1497" y="742"/>
                  <a:pt x="1585" y="813"/>
                </a:cubicBezTo>
                <a:lnTo>
                  <a:pt x="1615" y="838"/>
                </a:lnTo>
                <a:lnTo>
                  <a:pt x="1891" y="565"/>
                </a:lnTo>
                <a:lnTo>
                  <a:pt x="1882" y="540"/>
                </a:lnTo>
                <a:cubicBezTo>
                  <a:pt x="1867" y="495"/>
                  <a:pt x="1880" y="444"/>
                  <a:pt x="1914" y="411"/>
                </a:cubicBezTo>
                <a:cubicBezTo>
                  <a:pt x="1936" y="390"/>
                  <a:pt x="1964" y="374"/>
                  <a:pt x="1994" y="374"/>
                </a:cubicBezTo>
                <a:cubicBezTo>
                  <a:pt x="1997" y="374"/>
                  <a:pt x="2001" y="374"/>
                  <a:pt x="2004" y="374"/>
                </a:cubicBezTo>
                <a:cubicBezTo>
                  <a:pt x="2038" y="374"/>
                  <a:pt x="2071" y="389"/>
                  <a:pt x="2094" y="412"/>
                </a:cubicBezTo>
                <a:cubicBezTo>
                  <a:pt x="2118" y="438"/>
                  <a:pt x="2131" y="469"/>
                  <a:pt x="2131" y="503"/>
                </a:cubicBezTo>
                <a:cubicBezTo>
                  <a:pt x="2130" y="537"/>
                  <a:pt x="2117" y="569"/>
                  <a:pt x="2093" y="593"/>
                </a:cubicBezTo>
                <a:cubicBezTo>
                  <a:pt x="2069" y="617"/>
                  <a:pt x="2038" y="630"/>
                  <a:pt x="2005" y="630"/>
                </a:cubicBezTo>
                <a:cubicBezTo>
                  <a:pt x="1990" y="630"/>
                  <a:pt x="1976" y="627"/>
                  <a:pt x="1961" y="622"/>
                </a:cubicBezTo>
                <a:lnTo>
                  <a:pt x="1935" y="613"/>
                </a:lnTo>
                <a:lnTo>
                  <a:pt x="1660" y="885"/>
                </a:lnTo>
                <a:lnTo>
                  <a:pt x="1682" y="916"/>
                </a:lnTo>
                <a:cubicBezTo>
                  <a:pt x="1740" y="993"/>
                  <a:pt x="1776" y="1085"/>
                  <a:pt x="1786" y="1181"/>
                </a:cubicBezTo>
                <a:lnTo>
                  <a:pt x="1791" y="1221"/>
                </a:lnTo>
                <a:lnTo>
                  <a:pt x="2159" y="1219"/>
                </a:lnTo>
                <a:lnTo>
                  <a:pt x="2171" y="1195"/>
                </a:lnTo>
                <a:cubicBezTo>
                  <a:pt x="2193" y="1150"/>
                  <a:pt x="2236" y="1122"/>
                  <a:pt x="2286" y="1122"/>
                </a:cubicBezTo>
                <a:cubicBezTo>
                  <a:pt x="2318" y="1122"/>
                  <a:pt x="2351" y="1135"/>
                  <a:pt x="2375" y="1159"/>
                </a:cubicBezTo>
                <a:cubicBezTo>
                  <a:pt x="2399" y="1182"/>
                  <a:pt x="2413" y="1214"/>
                  <a:pt x="2413" y="1249"/>
                </a:cubicBezTo>
                <a:cubicBezTo>
                  <a:pt x="2414" y="1318"/>
                  <a:pt x="2356" y="1376"/>
                  <a:pt x="2287" y="1376"/>
                </a:cubicBezTo>
                <a:cubicBezTo>
                  <a:pt x="2239" y="1376"/>
                  <a:pt x="2196" y="1350"/>
                  <a:pt x="2173" y="1307"/>
                </a:cubicBezTo>
                <a:lnTo>
                  <a:pt x="2161" y="1282"/>
                </a:lnTo>
                <a:lnTo>
                  <a:pt x="1788" y="1285"/>
                </a:lnTo>
                <a:lnTo>
                  <a:pt x="1783" y="1321"/>
                </a:lnTo>
                <a:cubicBezTo>
                  <a:pt x="1772" y="1395"/>
                  <a:pt x="1745" y="1465"/>
                  <a:pt x="1706" y="1527"/>
                </a:cubicBezTo>
                <a:lnTo>
                  <a:pt x="1687" y="1556"/>
                </a:lnTo>
                <a:lnTo>
                  <a:pt x="1940" y="1808"/>
                </a:lnTo>
                <a:lnTo>
                  <a:pt x="1966" y="1799"/>
                </a:lnTo>
                <a:cubicBezTo>
                  <a:pt x="1981" y="1793"/>
                  <a:pt x="1996" y="1791"/>
                  <a:pt x="2010" y="1791"/>
                </a:cubicBezTo>
                <a:cubicBezTo>
                  <a:pt x="2044" y="1791"/>
                  <a:pt x="2076" y="1804"/>
                  <a:pt x="2099" y="1828"/>
                </a:cubicBezTo>
                <a:cubicBezTo>
                  <a:pt x="2149" y="1878"/>
                  <a:pt x="2150" y="1959"/>
                  <a:pt x="2099" y="2008"/>
                </a:cubicBezTo>
                <a:cubicBezTo>
                  <a:pt x="2076" y="2033"/>
                  <a:pt x="2044" y="2046"/>
                  <a:pt x="2010" y="2046"/>
                </a:cubicBezTo>
                <a:cubicBezTo>
                  <a:pt x="1976" y="2046"/>
                  <a:pt x="1944" y="2033"/>
                  <a:pt x="1921" y="2009"/>
                </a:cubicBezTo>
                <a:cubicBezTo>
                  <a:pt x="1886" y="1977"/>
                  <a:pt x="1875" y="1927"/>
                  <a:pt x="1890" y="1881"/>
                </a:cubicBezTo>
                <a:lnTo>
                  <a:pt x="1897" y="1855"/>
                </a:lnTo>
                <a:lnTo>
                  <a:pt x="1648" y="1608"/>
                </a:lnTo>
                <a:lnTo>
                  <a:pt x="1618" y="1637"/>
                </a:lnTo>
                <a:cubicBezTo>
                  <a:pt x="1535" y="1713"/>
                  <a:pt x="1432" y="1762"/>
                  <a:pt x="1322" y="1776"/>
                </a:cubicBezTo>
                <a:lnTo>
                  <a:pt x="1284" y="1782"/>
                </a:lnTo>
                <a:lnTo>
                  <a:pt x="1284" y="2120"/>
                </a:lnTo>
                <a:lnTo>
                  <a:pt x="1307" y="2131"/>
                </a:lnTo>
                <a:cubicBezTo>
                  <a:pt x="1350" y="2155"/>
                  <a:pt x="1377" y="2198"/>
                  <a:pt x="1377" y="2245"/>
                </a:cubicBezTo>
                <a:cubicBezTo>
                  <a:pt x="1377" y="2316"/>
                  <a:pt x="1319" y="2373"/>
                  <a:pt x="1249" y="2373"/>
                </a:cubicBezTo>
                <a:cubicBezTo>
                  <a:pt x="1178" y="2373"/>
                  <a:pt x="1122" y="2315"/>
                  <a:pt x="1122" y="2245"/>
                </a:cubicBezTo>
                <a:cubicBezTo>
                  <a:pt x="1122" y="2197"/>
                  <a:pt x="1149" y="2151"/>
                  <a:pt x="1193" y="2130"/>
                </a:cubicBezTo>
                <a:lnTo>
                  <a:pt x="1219" y="2119"/>
                </a:lnTo>
                <a:lnTo>
                  <a:pt x="1219" y="1783"/>
                </a:lnTo>
                <a:lnTo>
                  <a:pt x="1181" y="1778"/>
                </a:lnTo>
                <a:cubicBezTo>
                  <a:pt x="1068" y="1764"/>
                  <a:pt x="965" y="1716"/>
                  <a:pt x="881" y="1638"/>
                </a:cubicBezTo>
                <a:lnTo>
                  <a:pt x="849" y="1609"/>
                </a:lnTo>
                <a:lnTo>
                  <a:pt x="559" y="1897"/>
                </a:lnTo>
                <a:lnTo>
                  <a:pt x="567" y="1922"/>
                </a:lnTo>
                <a:cubicBezTo>
                  <a:pt x="582" y="1967"/>
                  <a:pt x="571" y="2018"/>
                  <a:pt x="537" y="2050"/>
                </a:cubicBezTo>
                <a:cubicBezTo>
                  <a:pt x="512" y="2074"/>
                  <a:pt x="480" y="2087"/>
                  <a:pt x="447" y="2087"/>
                </a:cubicBezTo>
                <a:cubicBezTo>
                  <a:pt x="414" y="2087"/>
                  <a:pt x="381" y="2074"/>
                  <a:pt x="356" y="2049"/>
                </a:cubicBezTo>
                <a:cubicBezTo>
                  <a:pt x="333" y="2024"/>
                  <a:pt x="319" y="1992"/>
                  <a:pt x="319" y="1959"/>
                </a:cubicBezTo>
                <a:cubicBezTo>
                  <a:pt x="321" y="1925"/>
                  <a:pt x="334" y="1892"/>
                  <a:pt x="358" y="1869"/>
                </a:cubicBezTo>
                <a:cubicBezTo>
                  <a:pt x="381" y="1845"/>
                  <a:pt x="413" y="1832"/>
                  <a:pt x="446" y="1832"/>
                </a:cubicBezTo>
                <a:cubicBezTo>
                  <a:pt x="461" y="1832"/>
                  <a:pt x="475" y="1835"/>
                  <a:pt x="490" y="1840"/>
                </a:cubicBezTo>
                <a:lnTo>
                  <a:pt x="516" y="1849"/>
                </a:lnTo>
                <a:lnTo>
                  <a:pt x="807" y="1561"/>
                </a:lnTo>
                <a:lnTo>
                  <a:pt x="788" y="1530"/>
                </a:lnTo>
                <a:cubicBezTo>
                  <a:pt x="749" y="1467"/>
                  <a:pt x="723" y="1397"/>
                  <a:pt x="711" y="1324"/>
                </a:cubicBezTo>
                <a:lnTo>
                  <a:pt x="706" y="1287"/>
                </a:lnTo>
                <a:lnTo>
                  <a:pt x="339" y="1286"/>
                </a:lnTo>
                <a:lnTo>
                  <a:pt x="328" y="1309"/>
                </a:lnTo>
                <a:cubicBezTo>
                  <a:pt x="305" y="1353"/>
                  <a:pt x="262" y="1379"/>
                  <a:pt x="215" y="1379"/>
                </a:cubicBezTo>
                <a:cubicBezTo>
                  <a:pt x="143" y="1379"/>
                  <a:pt x="86" y="1321"/>
                  <a:pt x="86" y="1251"/>
                </a:cubicBezTo>
                <a:cubicBezTo>
                  <a:pt x="86" y="1180"/>
                  <a:pt x="144" y="1123"/>
                  <a:pt x="215" y="1123"/>
                </a:cubicBezTo>
                <a:cubicBezTo>
                  <a:pt x="263" y="1123"/>
                  <a:pt x="308" y="1151"/>
                  <a:pt x="329" y="1196"/>
                </a:cubicBezTo>
                <a:lnTo>
                  <a:pt x="341" y="1221"/>
                </a:lnTo>
                <a:lnTo>
                  <a:pt x="702" y="1222"/>
                </a:lnTo>
                <a:lnTo>
                  <a:pt x="707" y="1182"/>
                </a:lnTo>
                <a:cubicBezTo>
                  <a:pt x="715" y="1106"/>
                  <a:pt x="738" y="1032"/>
                  <a:pt x="779" y="963"/>
                </a:cubicBezTo>
                <a:lnTo>
                  <a:pt x="796" y="934"/>
                </a:lnTo>
                <a:lnTo>
                  <a:pt x="511" y="650"/>
                </a:lnTo>
                <a:lnTo>
                  <a:pt x="484" y="660"/>
                </a:lnTo>
                <a:cubicBezTo>
                  <a:pt x="470" y="665"/>
                  <a:pt x="456" y="668"/>
                  <a:pt x="441" y="668"/>
                </a:cubicBezTo>
                <a:cubicBezTo>
                  <a:pt x="408" y="668"/>
                  <a:pt x="376" y="655"/>
                  <a:pt x="353" y="632"/>
                </a:cubicBezTo>
                <a:cubicBezTo>
                  <a:pt x="328" y="607"/>
                  <a:pt x="314" y="576"/>
                  <a:pt x="314" y="542"/>
                </a:cubicBezTo>
                <a:cubicBezTo>
                  <a:pt x="314" y="507"/>
                  <a:pt x="328" y="475"/>
                  <a:pt x="351" y="450"/>
                </a:cubicBezTo>
                <a:cubicBezTo>
                  <a:pt x="375" y="426"/>
                  <a:pt x="407" y="412"/>
                  <a:pt x="440" y="412"/>
                </a:cubicBezTo>
                <a:cubicBezTo>
                  <a:pt x="475" y="412"/>
                  <a:pt x="507" y="426"/>
                  <a:pt x="530" y="449"/>
                </a:cubicBezTo>
                <a:cubicBezTo>
                  <a:pt x="565" y="482"/>
                  <a:pt x="576" y="532"/>
                  <a:pt x="561" y="579"/>
                </a:cubicBezTo>
                <a:lnTo>
                  <a:pt x="554" y="603"/>
                </a:lnTo>
                <a:lnTo>
                  <a:pt x="833" y="881"/>
                </a:lnTo>
                <a:lnTo>
                  <a:pt x="865" y="851"/>
                </a:lnTo>
                <a:cubicBezTo>
                  <a:pt x="938" y="777"/>
                  <a:pt x="1032" y="727"/>
                  <a:pt x="1133" y="706"/>
                </a:cubicBezTo>
                <a:lnTo>
                  <a:pt x="1169" y="698"/>
                </a:lnTo>
                <a:lnTo>
                  <a:pt x="1169" y="339"/>
                </a:lnTo>
                <a:lnTo>
                  <a:pt x="1145" y="327"/>
                </a:lnTo>
                <a:cubicBezTo>
                  <a:pt x="1102" y="305"/>
                  <a:pt x="1075" y="261"/>
                  <a:pt x="1075" y="213"/>
                </a:cubicBezTo>
                <a:cubicBezTo>
                  <a:pt x="1075" y="143"/>
                  <a:pt x="1133" y="86"/>
                  <a:pt x="1203" y="86"/>
                </a:cubicBezTo>
                <a:close/>
                <a:moveTo>
                  <a:pt x="1208" y="1"/>
                </a:moveTo>
                <a:cubicBezTo>
                  <a:pt x="1088" y="1"/>
                  <a:pt x="992" y="97"/>
                  <a:pt x="992" y="216"/>
                </a:cubicBezTo>
                <a:cubicBezTo>
                  <a:pt x="992" y="287"/>
                  <a:pt x="1028" y="353"/>
                  <a:pt x="1086" y="392"/>
                </a:cubicBezTo>
                <a:lnTo>
                  <a:pt x="1086" y="629"/>
                </a:lnTo>
                <a:cubicBezTo>
                  <a:pt x="995" y="655"/>
                  <a:pt x="911" y="698"/>
                  <a:pt x="839" y="760"/>
                </a:cubicBezTo>
                <a:lnTo>
                  <a:pt x="658" y="578"/>
                </a:lnTo>
                <a:cubicBezTo>
                  <a:pt x="671" y="508"/>
                  <a:pt x="649" y="438"/>
                  <a:pt x="599" y="387"/>
                </a:cubicBezTo>
                <a:cubicBezTo>
                  <a:pt x="558" y="346"/>
                  <a:pt x="504" y="324"/>
                  <a:pt x="448" y="324"/>
                </a:cubicBezTo>
                <a:lnTo>
                  <a:pt x="447" y="324"/>
                </a:lnTo>
                <a:cubicBezTo>
                  <a:pt x="390" y="324"/>
                  <a:pt x="336" y="346"/>
                  <a:pt x="295" y="387"/>
                </a:cubicBezTo>
                <a:cubicBezTo>
                  <a:pt x="254" y="428"/>
                  <a:pt x="232" y="482"/>
                  <a:pt x="232" y="540"/>
                </a:cubicBezTo>
                <a:cubicBezTo>
                  <a:pt x="232" y="597"/>
                  <a:pt x="254" y="650"/>
                  <a:pt x="295" y="692"/>
                </a:cubicBezTo>
                <a:cubicBezTo>
                  <a:pt x="336" y="733"/>
                  <a:pt x="390" y="755"/>
                  <a:pt x="445" y="755"/>
                </a:cubicBezTo>
                <a:cubicBezTo>
                  <a:pt x="460" y="755"/>
                  <a:pt x="475" y="753"/>
                  <a:pt x="491" y="749"/>
                </a:cubicBezTo>
                <a:lnTo>
                  <a:pt x="691" y="949"/>
                </a:lnTo>
                <a:cubicBezTo>
                  <a:pt x="659" y="1008"/>
                  <a:pt x="638" y="1070"/>
                  <a:pt x="628" y="1134"/>
                </a:cubicBezTo>
                <a:lnTo>
                  <a:pt x="397" y="1133"/>
                </a:lnTo>
                <a:cubicBezTo>
                  <a:pt x="358" y="1072"/>
                  <a:pt x="292" y="1035"/>
                  <a:pt x="218" y="1035"/>
                </a:cubicBezTo>
                <a:lnTo>
                  <a:pt x="217" y="1035"/>
                </a:lnTo>
                <a:cubicBezTo>
                  <a:pt x="99" y="1035"/>
                  <a:pt x="1" y="1131"/>
                  <a:pt x="1" y="1250"/>
                </a:cubicBezTo>
                <a:cubicBezTo>
                  <a:pt x="1" y="1368"/>
                  <a:pt x="97" y="1466"/>
                  <a:pt x="216" y="1466"/>
                </a:cubicBezTo>
                <a:cubicBezTo>
                  <a:pt x="286" y="1466"/>
                  <a:pt x="353" y="1430"/>
                  <a:pt x="392" y="1372"/>
                </a:cubicBezTo>
                <a:lnTo>
                  <a:pt x="633" y="1373"/>
                </a:lnTo>
                <a:cubicBezTo>
                  <a:pt x="646" y="1434"/>
                  <a:pt x="667" y="1492"/>
                  <a:pt x="697" y="1546"/>
                </a:cubicBezTo>
                <a:lnTo>
                  <a:pt x="495" y="1748"/>
                </a:lnTo>
                <a:cubicBezTo>
                  <a:pt x="480" y="1745"/>
                  <a:pt x="465" y="1743"/>
                  <a:pt x="450" y="1743"/>
                </a:cubicBezTo>
                <a:cubicBezTo>
                  <a:pt x="394" y="1743"/>
                  <a:pt x="340" y="1765"/>
                  <a:pt x="298" y="1805"/>
                </a:cubicBezTo>
                <a:cubicBezTo>
                  <a:pt x="258" y="1845"/>
                  <a:pt x="236" y="1899"/>
                  <a:pt x="236" y="1957"/>
                </a:cubicBezTo>
                <a:cubicBezTo>
                  <a:pt x="236" y="2015"/>
                  <a:pt x="258" y="2068"/>
                  <a:pt x="298" y="2109"/>
                </a:cubicBezTo>
                <a:cubicBezTo>
                  <a:pt x="340" y="2152"/>
                  <a:pt x="396" y="2174"/>
                  <a:pt x="452" y="2174"/>
                </a:cubicBezTo>
                <a:cubicBezTo>
                  <a:pt x="506" y="2174"/>
                  <a:pt x="561" y="2153"/>
                  <a:pt x="602" y="2111"/>
                </a:cubicBezTo>
                <a:cubicBezTo>
                  <a:pt x="653" y="2061"/>
                  <a:pt x="675" y="1990"/>
                  <a:pt x="662" y="1920"/>
                </a:cubicBezTo>
                <a:lnTo>
                  <a:pt x="853" y="1730"/>
                </a:lnTo>
                <a:cubicBezTo>
                  <a:pt x="933" y="1796"/>
                  <a:pt x="1028" y="1840"/>
                  <a:pt x="1131" y="1860"/>
                </a:cubicBezTo>
                <a:lnTo>
                  <a:pt x="1131" y="2066"/>
                </a:lnTo>
                <a:cubicBezTo>
                  <a:pt x="1070" y="2106"/>
                  <a:pt x="1033" y="2171"/>
                  <a:pt x="1033" y="2245"/>
                </a:cubicBezTo>
                <a:cubicBezTo>
                  <a:pt x="1033" y="2365"/>
                  <a:pt x="1131" y="2461"/>
                  <a:pt x="1249" y="2461"/>
                </a:cubicBezTo>
                <a:cubicBezTo>
                  <a:pt x="1368" y="2461"/>
                  <a:pt x="1464" y="2364"/>
                  <a:pt x="1468" y="2242"/>
                </a:cubicBezTo>
                <a:cubicBezTo>
                  <a:pt x="1468" y="2171"/>
                  <a:pt x="1432" y="2105"/>
                  <a:pt x="1375" y="2066"/>
                </a:cubicBezTo>
                <a:lnTo>
                  <a:pt x="1375" y="1855"/>
                </a:lnTo>
                <a:cubicBezTo>
                  <a:pt x="1475" y="1835"/>
                  <a:pt x="1568" y="1792"/>
                  <a:pt x="1648" y="1728"/>
                </a:cubicBezTo>
                <a:lnTo>
                  <a:pt x="1802" y="1881"/>
                </a:lnTo>
                <a:cubicBezTo>
                  <a:pt x="1790" y="1950"/>
                  <a:pt x="1812" y="2022"/>
                  <a:pt x="1861" y="2071"/>
                </a:cubicBezTo>
                <a:cubicBezTo>
                  <a:pt x="1902" y="2112"/>
                  <a:pt x="1956" y="2135"/>
                  <a:pt x="2013" y="2135"/>
                </a:cubicBezTo>
                <a:lnTo>
                  <a:pt x="2014" y="2135"/>
                </a:lnTo>
                <a:cubicBezTo>
                  <a:pt x="2071" y="2135"/>
                  <a:pt x="2124" y="2112"/>
                  <a:pt x="2166" y="2071"/>
                </a:cubicBezTo>
                <a:cubicBezTo>
                  <a:pt x="2249" y="1988"/>
                  <a:pt x="2249" y="1851"/>
                  <a:pt x="2165" y="1767"/>
                </a:cubicBezTo>
                <a:cubicBezTo>
                  <a:pt x="2123" y="1726"/>
                  <a:pt x="2070" y="1704"/>
                  <a:pt x="2015" y="1704"/>
                </a:cubicBezTo>
                <a:cubicBezTo>
                  <a:pt x="1999" y="1704"/>
                  <a:pt x="1984" y="1706"/>
                  <a:pt x="1969" y="1709"/>
                </a:cubicBezTo>
                <a:lnTo>
                  <a:pt x="1802" y="1545"/>
                </a:lnTo>
                <a:cubicBezTo>
                  <a:pt x="1833" y="1491"/>
                  <a:pt x="1854" y="1434"/>
                  <a:pt x="1866" y="1374"/>
                </a:cubicBezTo>
                <a:lnTo>
                  <a:pt x="2114" y="1372"/>
                </a:lnTo>
                <a:cubicBezTo>
                  <a:pt x="2154" y="1430"/>
                  <a:pt x="2219" y="1466"/>
                  <a:pt x="2291" y="1466"/>
                </a:cubicBezTo>
                <a:cubicBezTo>
                  <a:pt x="2409" y="1466"/>
                  <a:pt x="2506" y="1369"/>
                  <a:pt x="2506" y="1250"/>
                </a:cubicBezTo>
                <a:cubicBezTo>
                  <a:pt x="2506" y="1192"/>
                  <a:pt x="2483" y="1138"/>
                  <a:pt x="2443" y="1097"/>
                </a:cubicBezTo>
                <a:cubicBezTo>
                  <a:pt x="2401" y="1056"/>
                  <a:pt x="2348" y="1034"/>
                  <a:pt x="2291" y="1034"/>
                </a:cubicBezTo>
                <a:lnTo>
                  <a:pt x="2290" y="1034"/>
                </a:lnTo>
                <a:cubicBezTo>
                  <a:pt x="2216" y="1034"/>
                  <a:pt x="2150" y="1071"/>
                  <a:pt x="2111" y="1131"/>
                </a:cubicBezTo>
                <a:lnTo>
                  <a:pt x="1874" y="1133"/>
                </a:lnTo>
                <a:cubicBezTo>
                  <a:pt x="1859" y="1049"/>
                  <a:pt x="1827" y="966"/>
                  <a:pt x="1780" y="894"/>
                </a:cubicBezTo>
                <a:lnTo>
                  <a:pt x="1964" y="712"/>
                </a:lnTo>
                <a:cubicBezTo>
                  <a:pt x="1979" y="715"/>
                  <a:pt x="1995" y="717"/>
                  <a:pt x="2010" y="717"/>
                </a:cubicBezTo>
                <a:cubicBezTo>
                  <a:pt x="2065" y="717"/>
                  <a:pt x="2119" y="694"/>
                  <a:pt x="2160" y="654"/>
                </a:cubicBezTo>
                <a:cubicBezTo>
                  <a:pt x="2201" y="614"/>
                  <a:pt x="2223" y="560"/>
                  <a:pt x="2223" y="502"/>
                </a:cubicBezTo>
                <a:cubicBezTo>
                  <a:pt x="2223" y="444"/>
                  <a:pt x="2201" y="390"/>
                  <a:pt x="2160" y="349"/>
                </a:cubicBezTo>
                <a:cubicBezTo>
                  <a:pt x="2120" y="308"/>
                  <a:pt x="2067" y="286"/>
                  <a:pt x="2009" y="286"/>
                </a:cubicBezTo>
                <a:lnTo>
                  <a:pt x="2008" y="286"/>
                </a:lnTo>
                <a:cubicBezTo>
                  <a:pt x="1951" y="286"/>
                  <a:pt x="1897" y="308"/>
                  <a:pt x="1856" y="349"/>
                </a:cubicBezTo>
                <a:cubicBezTo>
                  <a:pt x="1806" y="400"/>
                  <a:pt x="1783" y="470"/>
                  <a:pt x="1797" y="540"/>
                </a:cubicBezTo>
                <a:lnTo>
                  <a:pt x="1614" y="722"/>
                </a:lnTo>
                <a:cubicBezTo>
                  <a:pt x="1528" y="663"/>
                  <a:pt x="1430" y="624"/>
                  <a:pt x="1327" y="613"/>
                </a:cubicBezTo>
                <a:lnTo>
                  <a:pt x="1327" y="396"/>
                </a:lnTo>
                <a:cubicBezTo>
                  <a:pt x="1387" y="356"/>
                  <a:pt x="1424" y="290"/>
                  <a:pt x="1424" y="216"/>
                </a:cubicBezTo>
                <a:cubicBezTo>
                  <a:pt x="1424" y="96"/>
                  <a:pt x="1327" y="1"/>
                  <a:pt x="12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34"/>
          <p:cNvGrpSpPr/>
          <p:nvPr/>
        </p:nvGrpSpPr>
        <p:grpSpPr>
          <a:xfrm>
            <a:off x="787296" y="4489938"/>
            <a:ext cx="256087" cy="227113"/>
            <a:chOff x="10339921" y="2450113"/>
            <a:chExt cx="256087" cy="227113"/>
          </a:xfrm>
        </p:grpSpPr>
        <p:sp>
          <p:nvSpPr>
            <p:cNvPr id="479" name="Google Shape;479;p34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4"/>
          <p:cNvSpPr/>
          <p:nvPr/>
        </p:nvSpPr>
        <p:spPr>
          <a:xfrm>
            <a:off x="1938235" y="4770831"/>
            <a:ext cx="113655" cy="113200"/>
          </a:xfrm>
          <a:custGeom>
            <a:avLst/>
            <a:gdLst/>
            <a:ahLst/>
            <a:cxnLst/>
            <a:rect l="l" t="t" r="r" b="b"/>
            <a:pathLst>
              <a:path w="498" h="496" extrusionOk="0">
                <a:moveTo>
                  <a:pt x="248" y="52"/>
                </a:moveTo>
                <a:cubicBezTo>
                  <a:pt x="357" y="52"/>
                  <a:pt x="446" y="140"/>
                  <a:pt x="445" y="248"/>
                </a:cubicBezTo>
                <a:cubicBezTo>
                  <a:pt x="445" y="356"/>
                  <a:pt x="356" y="445"/>
                  <a:pt x="248" y="445"/>
                </a:cubicBezTo>
                <a:cubicBezTo>
                  <a:pt x="140" y="445"/>
                  <a:pt x="52" y="356"/>
                  <a:pt x="52" y="248"/>
                </a:cubicBezTo>
                <a:cubicBezTo>
                  <a:pt x="52" y="140"/>
                  <a:pt x="140" y="52"/>
                  <a:pt x="248" y="52"/>
                </a:cubicBezTo>
                <a:close/>
                <a:moveTo>
                  <a:pt x="248" y="0"/>
                </a:moveTo>
                <a:cubicBezTo>
                  <a:pt x="111" y="0"/>
                  <a:pt x="0" y="111"/>
                  <a:pt x="0" y="248"/>
                </a:cubicBezTo>
                <a:cubicBezTo>
                  <a:pt x="0" y="384"/>
                  <a:pt x="111" y="495"/>
                  <a:pt x="248" y="495"/>
                </a:cubicBezTo>
                <a:cubicBezTo>
                  <a:pt x="385" y="495"/>
                  <a:pt x="497" y="383"/>
                  <a:pt x="495" y="248"/>
                </a:cubicBezTo>
                <a:cubicBezTo>
                  <a:pt x="495" y="111"/>
                  <a:pt x="385" y="0"/>
                  <a:pt x="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"/>
          <p:cNvSpPr/>
          <p:nvPr/>
        </p:nvSpPr>
        <p:spPr>
          <a:xfrm>
            <a:off x="8451257" y="723972"/>
            <a:ext cx="60707" cy="60251"/>
          </a:xfrm>
          <a:custGeom>
            <a:avLst/>
            <a:gdLst/>
            <a:ahLst/>
            <a:cxnLst/>
            <a:rect l="l" t="t" r="r" b="b"/>
            <a:pathLst>
              <a:path w="266" h="264" extrusionOk="0">
                <a:moveTo>
                  <a:pt x="133" y="52"/>
                </a:moveTo>
                <a:cubicBezTo>
                  <a:pt x="177" y="52"/>
                  <a:pt x="214" y="86"/>
                  <a:pt x="213" y="132"/>
                </a:cubicBezTo>
                <a:cubicBezTo>
                  <a:pt x="213" y="175"/>
                  <a:pt x="176" y="212"/>
                  <a:pt x="133" y="212"/>
                </a:cubicBezTo>
                <a:cubicBezTo>
                  <a:pt x="89" y="212"/>
                  <a:pt x="53" y="177"/>
                  <a:pt x="53" y="132"/>
                </a:cubicBezTo>
                <a:cubicBezTo>
                  <a:pt x="53" y="89"/>
                  <a:pt x="87" y="52"/>
                  <a:pt x="133" y="52"/>
                </a:cubicBezTo>
                <a:close/>
                <a:moveTo>
                  <a:pt x="133" y="0"/>
                </a:moveTo>
                <a:cubicBezTo>
                  <a:pt x="60" y="0"/>
                  <a:pt x="1" y="59"/>
                  <a:pt x="1" y="132"/>
                </a:cubicBezTo>
                <a:cubicBezTo>
                  <a:pt x="1" y="204"/>
                  <a:pt x="60" y="263"/>
                  <a:pt x="133" y="263"/>
                </a:cubicBezTo>
                <a:cubicBezTo>
                  <a:pt x="206" y="263"/>
                  <a:pt x="265" y="204"/>
                  <a:pt x="264" y="132"/>
                </a:cubicBezTo>
                <a:cubicBezTo>
                  <a:pt x="264" y="59"/>
                  <a:pt x="205" y="0"/>
                  <a:pt x="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4"/>
          <p:cNvSpPr/>
          <p:nvPr/>
        </p:nvSpPr>
        <p:spPr>
          <a:xfrm>
            <a:off x="7663272" y="338677"/>
            <a:ext cx="205328" cy="201321"/>
          </a:xfrm>
          <a:custGeom>
            <a:avLst/>
            <a:gdLst/>
            <a:ahLst/>
            <a:cxnLst/>
            <a:rect l="l" t="t" r="r" b="b"/>
            <a:pathLst>
              <a:path w="1486" h="1457" extrusionOk="0">
                <a:moveTo>
                  <a:pt x="716" y="1"/>
                </a:moveTo>
                <a:cubicBezTo>
                  <a:pt x="658" y="1"/>
                  <a:pt x="611" y="48"/>
                  <a:pt x="611" y="106"/>
                </a:cubicBezTo>
                <a:cubicBezTo>
                  <a:pt x="611" y="147"/>
                  <a:pt x="634" y="183"/>
                  <a:pt x="669" y="200"/>
                </a:cubicBezTo>
                <a:lnTo>
                  <a:pt x="669" y="382"/>
                </a:lnTo>
                <a:cubicBezTo>
                  <a:pt x="600" y="396"/>
                  <a:pt x="538" y="431"/>
                  <a:pt x="490" y="478"/>
                </a:cubicBezTo>
                <a:lnTo>
                  <a:pt x="349" y="338"/>
                </a:lnTo>
                <a:cubicBezTo>
                  <a:pt x="360" y="301"/>
                  <a:pt x="351" y="261"/>
                  <a:pt x="323" y="232"/>
                </a:cubicBezTo>
                <a:cubicBezTo>
                  <a:pt x="303" y="211"/>
                  <a:pt x="276" y="201"/>
                  <a:pt x="249" y="201"/>
                </a:cubicBezTo>
                <a:cubicBezTo>
                  <a:pt x="222" y="201"/>
                  <a:pt x="195" y="211"/>
                  <a:pt x="175" y="232"/>
                </a:cubicBezTo>
                <a:cubicBezTo>
                  <a:pt x="134" y="273"/>
                  <a:pt x="134" y="340"/>
                  <a:pt x="175" y="380"/>
                </a:cubicBezTo>
                <a:cubicBezTo>
                  <a:pt x="195" y="400"/>
                  <a:pt x="222" y="410"/>
                  <a:pt x="249" y="410"/>
                </a:cubicBezTo>
                <a:cubicBezTo>
                  <a:pt x="261" y="410"/>
                  <a:pt x="273" y="408"/>
                  <a:pt x="284" y="404"/>
                </a:cubicBezTo>
                <a:lnTo>
                  <a:pt x="432" y="552"/>
                </a:lnTo>
                <a:cubicBezTo>
                  <a:pt x="405" y="595"/>
                  <a:pt x="389" y="643"/>
                  <a:pt x="382" y="696"/>
                </a:cubicBezTo>
                <a:lnTo>
                  <a:pt x="201" y="696"/>
                </a:lnTo>
                <a:cubicBezTo>
                  <a:pt x="184" y="661"/>
                  <a:pt x="148" y="636"/>
                  <a:pt x="106" y="636"/>
                </a:cubicBezTo>
                <a:cubicBezTo>
                  <a:pt x="48" y="636"/>
                  <a:pt x="1" y="682"/>
                  <a:pt x="1" y="741"/>
                </a:cubicBezTo>
                <a:cubicBezTo>
                  <a:pt x="1" y="799"/>
                  <a:pt x="47" y="847"/>
                  <a:pt x="106" y="847"/>
                </a:cubicBezTo>
                <a:cubicBezTo>
                  <a:pt x="147" y="847"/>
                  <a:pt x="182" y="822"/>
                  <a:pt x="200" y="790"/>
                </a:cubicBezTo>
                <a:lnTo>
                  <a:pt x="385" y="790"/>
                </a:lnTo>
                <a:cubicBezTo>
                  <a:pt x="393" y="840"/>
                  <a:pt x="411" y="886"/>
                  <a:pt x="437" y="927"/>
                </a:cubicBezTo>
                <a:lnTo>
                  <a:pt x="285" y="1077"/>
                </a:lnTo>
                <a:cubicBezTo>
                  <a:pt x="274" y="1073"/>
                  <a:pt x="262" y="1071"/>
                  <a:pt x="250" y="1071"/>
                </a:cubicBezTo>
                <a:cubicBezTo>
                  <a:pt x="223" y="1071"/>
                  <a:pt x="197" y="1081"/>
                  <a:pt x="176" y="1101"/>
                </a:cubicBezTo>
                <a:cubicBezTo>
                  <a:pt x="135" y="1142"/>
                  <a:pt x="135" y="1209"/>
                  <a:pt x="176" y="1249"/>
                </a:cubicBezTo>
                <a:cubicBezTo>
                  <a:pt x="196" y="1270"/>
                  <a:pt x="223" y="1280"/>
                  <a:pt x="250" y="1280"/>
                </a:cubicBezTo>
                <a:cubicBezTo>
                  <a:pt x="277" y="1280"/>
                  <a:pt x="304" y="1270"/>
                  <a:pt x="324" y="1249"/>
                </a:cubicBezTo>
                <a:cubicBezTo>
                  <a:pt x="354" y="1221"/>
                  <a:pt x="361" y="1180"/>
                  <a:pt x="350" y="1143"/>
                </a:cubicBezTo>
                <a:lnTo>
                  <a:pt x="496" y="998"/>
                </a:lnTo>
                <a:cubicBezTo>
                  <a:pt x="550" y="1048"/>
                  <a:pt x="618" y="1081"/>
                  <a:pt x="695" y="1090"/>
                </a:cubicBezTo>
                <a:lnTo>
                  <a:pt x="695" y="1256"/>
                </a:lnTo>
                <a:cubicBezTo>
                  <a:pt x="659" y="1273"/>
                  <a:pt x="635" y="1309"/>
                  <a:pt x="635" y="1351"/>
                </a:cubicBezTo>
                <a:cubicBezTo>
                  <a:pt x="635" y="1409"/>
                  <a:pt x="682" y="1457"/>
                  <a:pt x="740" y="1457"/>
                </a:cubicBezTo>
                <a:cubicBezTo>
                  <a:pt x="798" y="1457"/>
                  <a:pt x="846" y="1409"/>
                  <a:pt x="846" y="1351"/>
                </a:cubicBezTo>
                <a:cubicBezTo>
                  <a:pt x="846" y="1310"/>
                  <a:pt x="823" y="1274"/>
                  <a:pt x="788" y="1258"/>
                </a:cubicBezTo>
                <a:lnTo>
                  <a:pt x="788" y="1090"/>
                </a:lnTo>
                <a:cubicBezTo>
                  <a:pt x="864" y="1079"/>
                  <a:pt x="932" y="1047"/>
                  <a:pt x="985" y="998"/>
                </a:cubicBezTo>
                <a:lnTo>
                  <a:pt x="1107" y="1121"/>
                </a:lnTo>
                <a:cubicBezTo>
                  <a:pt x="1095" y="1157"/>
                  <a:pt x="1104" y="1199"/>
                  <a:pt x="1132" y="1227"/>
                </a:cubicBezTo>
                <a:cubicBezTo>
                  <a:pt x="1152" y="1247"/>
                  <a:pt x="1179" y="1258"/>
                  <a:pt x="1206" y="1258"/>
                </a:cubicBezTo>
                <a:cubicBezTo>
                  <a:pt x="1233" y="1258"/>
                  <a:pt x="1260" y="1247"/>
                  <a:pt x="1281" y="1227"/>
                </a:cubicBezTo>
                <a:cubicBezTo>
                  <a:pt x="1322" y="1186"/>
                  <a:pt x="1322" y="1120"/>
                  <a:pt x="1281" y="1078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1" y="1054"/>
                </a:cubicBezTo>
                <a:lnTo>
                  <a:pt x="1044" y="927"/>
                </a:lnTo>
                <a:cubicBezTo>
                  <a:pt x="1070" y="886"/>
                  <a:pt x="1087" y="840"/>
                  <a:pt x="1095" y="791"/>
                </a:cubicBezTo>
                <a:lnTo>
                  <a:pt x="1285" y="791"/>
                </a:lnTo>
                <a:cubicBezTo>
                  <a:pt x="1302" y="826"/>
                  <a:pt x="1338" y="848"/>
                  <a:pt x="1378" y="848"/>
                </a:cubicBezTo>
                <a:cubicBezTo>
                  <a:pt x="1436" y="848"/>
                  <a:pt x="1483" y="800"/>
                  <a:pt x="1483" y="742"/>
                </a:cubicBezTo>
                <a:cubicBezTo>
                  <a:pt x="1485" y="683"/>
                  <a:pt x="1438" y="636"/>
                  <a:pt x="1380" y="636"/>
                </a:cubicBezTo>
                <a:cubicBezTo>
                  <a:pt x="1338" y="636"/>
                  <a:pt x="1302" y="661"/>
                  <a:pt x="1285" y="696"/>
                </a:cubicBezTo>
                <a:lnTo>
                  <a:pt x="1101" y="696"/>
                </a:lnTo>
                <a:cubicBezTo>
                  <a:pt x="1094" y="631"/>
                  <a:pt x="1069" y="570"/>
                  <a:pt x="1032" y="520"/>
                </a:cubicBezTo>
                <a:lnTo>
                  <a:pt x="1171" y="380"/>
                </a:lnTo>
                <a:cubicBezTo>
                  <a:pt x="1183" y="384"/>
                  <a:pt x="1195" y="387"/>
                  <a:pt x="1207" y="387"/>
                </a:cubicBezTo>
                <a:cubicBezTo>
                  <a:pt x="1233" y="387"/>
                  <a:pt x="1260" y="376"/>
                  <a:pt x="1281" y="357"/>
                </a:cubicBezTo>
                <a:cubicBezTo>
                  <a:pt x="1322" y="316"/>
                  <a:pt x="1322" y="248"/>
                  <a:pt x="1281" y="208"/>
                </a:cubicBezTo>
                <a:cubicBezTo>
                  <a:pt x="1260" y="188"/>
                  <a:pt x="1233" y="178"/>
                  <a:pt x="1206" y="178"/>
                </a:cubicBezTo>
                <a:cubicBezTo>
                  <a:pt x="1179" y="178"/>
                  <a:pt x="1152" y="188"/>
                  <a:pt x="1132" y="208"/>
                </a:cubicBezTo>
                <a:cubicBezTo>
                  <a:pt x="1103" y="237"/>
                  <a:pt x="1095" y="278"/>
                  <a:pt x="1107" y="315"/>
                </a:cubicBezTo>
                <a:lnTo>
                  <a:pt x="968" y="453"/>
                </a:lnTo>
                <a:cubicBezTo>
                  <a:pt x="911" y="406"/>
                  <a:pt x="839" y="379"/>
                  <a:pt x="761" y="375"/>
                </a:cubicBezTo>
                <a:lnTo>
                  <a:pt x="761" y="201"/>
                </a:lnTo>
                <a:cubicBezTo>
                  <a:pt x="797" y="184"/>
                  <a:pt x="822" y="148"/>
                  <a:pt x="822" y="106"/>
                </a:cubicBezTo>
                <a:cubicBezTo>
                  <a:pt x="822" y="48"/>
                  <a:pt x="774" y="1"/>
                  <a:pt x="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AA64ED9-F708-7559-DC34-363F7105B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C824869-B479-2F7C-A84D-49969BE4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196D7A-FCD1-12D2-3B2F-6F7DB9EE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35"/>
          <p:cNvSpPr txBox="1">
            <a:spLocks noGrp="1"/>
          </p:cNvSpPr>
          <p:nvPr>
            <p:ph type="title" idx="2"/>
          </p:nvPr>
        </p:nvSpPr>
        <p:spPr>
          <a:xfrm>
            <a:off x="2003547" y="1676788"/>
            <a:ext cx="214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7" name="Google Shape;487;p35"/>
          <p:cNvSpPr txBox="1">
            <a:spLocks noGrp="1"/>
          </p:cNvSpPr>
          <p:nvPr>
            <p:ph type="subTitle" idx="1"/>
          </p:nvPr>
        </p:nvSpPr>
        <p:spPr>
          <a:xfrm>
            <a:off x="2003556" y="2123613"/>
            <a:ext cx="2141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35"/>
          <p:cNvSpPr txBox="1">
            <a:spLocks noGrp="1"/>
          </p:cNvSpPr>
          <p:nvPr>
            <p:ph type="title" idx="3"/>
          </p:nvPr>
        </p:nvSpPr>
        <p:spPr>
          <a:xfrm>
            <a:off x="5524760" y="1676788"/>
            <a:ext cx="214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9" name="Google Shape;489;p35"/>
          <p:cNvSpPr txBox="1">
            <a:spLocks noGrp="1"/>
          </p:cNvSpPr>
          <p:nvPr>
            <p:ph type="subTitle" idx="4"/>
          </p:nvPr>
        </p:nvSpPr>
        <p:spPr>
          <a:xfrm>
            <a:off x="5524767" y="2123613"/>
            <a:ext cx="2141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35"/>
          <p:cNvSpPr txBox="1">
            <a:spLocks noGrp="1"/>
          </p:cNvSpPr>
          <p:nvPr>
            <p:ph type="title" idx="5"/>
          </p:nvPr>
        </p:nvSpPr>
        <p:spPr>
          <a:xfrm>
            <a:off x="2005175" y="3426388"/>
            <a:ext cx="214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1" name="Google Shape;491;p35"/>
          <p:cNvSpPr txBox="1">
            <a:spLocks noGrp="1"/>
          </p:cNvSpPr>
          <p:nvPr>
            <p:ph type="subTitle" idx="6"/>
          </p:nvPr>
        </p:nvSpPr>
        <p:spPr>
          <a:xfrm>
            <a:off x="2005184" y="3873213"/>
            <a:ext cx="2141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35"/>
          <p:cNvSpPr txBox="1">
            <a:spLocks noGrp="1"/>
          </p:cNvSpPr>
          <p:nvPr>
            <p:ph type="title" idx="7"/>
          </p:nvPr>
        </p:nvSpPr>
        <p:spPr>
          <a:xfrm>
            <a:off x="5526388" y="3426388"/>
            <a:ext cx="2141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3" name="Google Shape;493;p35"/>
          <p:cNvSpPr txBox="1">
            <a:spLocks noGrp="1"/>
          </p:cNvSpPr>
          <p:nvPr>
            <p:ph type="subTitle" idx="8"/>
          </p:nvPr>
        </p:nvSpPr>
        <p:spPr>
          <a:xfrm>
            <a:off x="5526395" y="3873213"/>
            <a:ext cx="21414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620465" y="4200279"/>
            <a:ext cx="99536" cy="99538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0"/>
                </a:moveTo>
                <a:cubicBezTo>
                  <a:pt x="202" y="50"/>
                  <a:pt x="244" y="93"/>
                  <a:pt x="244" y="146"/>
                </a:cubicBezTo>
                <a:cubicBezTo>
                  <a:pt x="244" y="199"/>
                  <a:pt x="201" y="243"/>
                  <a:pt x="148" y="243"/>
                </a:cubicBezTo>
                <a:cubicBezTo>
                  <a:pt x="95" y="243"/>
                  <a:pt x="52" y="199"/>
                  <a:pt x="52" y="146"/>
                </a:cubicBezTo>
                <a:cubicBezTo>
                  <a:pt x="52" y="93"/>
                  <a:pt x="95" y="50"/>
                  <a:pt x="148" y="50"/>
                </a:cubicBezTo>
                <a:close/>
                <a:moveTo>
                  <a:pt x="148" y="1"/>
                </a:moveTo>
                <a:cubicBezTo>
                  <a:pt x="66" y="1"/>
                  <a:pt x="1" y="66"/>
                  <a:pt x="1" y="148"/>
                </a:cubicBezTo>
                <a:cubicBezTo>
                  <a:pt x="1" y="229"/>
                  <a:pt x="66" y="296"/>
                  <a:pt x="148" y="296"/>
                </a:cubicBezTo>
                <a:cubicBezTo>
                  <a:pt x="229" y="296"/>
                  <a:pt x="296" y="229"/>
                  <a:pt x="296" y="148"/>
                </a:cubicBezTo>
                <a:cubicBezTo>
                  <a:pt x="296" y="66"/>
                  <a:pt x="229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5"/>
          <p:cNvSpPr/>
          <p:nvPr/>
        </p:nvSpPr>
        <p:spPr>
          <a:xfrm>
            <a:off x="8773989" y="1476897"/>
            <a:ext cx="77375" cy="76782"/>
          </a:xfrm>
          <a:custGeom>
            <a:avLst/>
            <a:gdLst/>
            <a:ahLst/>
            <a:cxnLst/>
            <a:rect l="l" t="t" r="r" b="b"/>
            <a:pathLst>
              <a:path w="266" h="264" extrusionOk="0">
                <a:moveTo>
                  <a:pt x="132" y="51"/>
                </a:moveTo>
                <a:cubicBezTo>
                  <a:pt x="177" y="51"/>
                  <a:pt x="214" y="88"/>
                  <a:pt x="213" y="131"/>
                </a:cubicBezTo>
                <a:cubicBezTo>
                  <a:pt x="213" y="175"/>
                  <a:pt x="177" y="211"/>
                  <a:pt x="132" y="211"/>
                </a:cubicBezTo>
                <a:cubicBezTo>
                  <a:pt x="88" y="211"/>
                  <a:pt x="52" y="175"/>
                  <a:pt x="52" y="131"/>
                </a:cubicBezTo>
                <a:cubicBezTo>
                  <a:pt x="52" y="86"/>
                  <a:pt x="88" y="51"/>
                  <a:pt x="132" y="51"/>
                </a:cubicBezTo>
                <a:close/>
                <a:moveTo>
                  <a:pt x="132" y="1"/>
                </a:moveTo>
                <a:cubicBezTo>
                  <a:pt x="60" y="1"/>
                  <a:pt x="0" y="60"/>
                  <a:pt x="0" y="132"/>
                </a:cubicBezTo>
                <a:cubicBezTo>
                  <a:pt x="0" y="205"/>
                  <a:pt x="60" y="264"/>
                  <a:pt x="132" y="264"/>
                </a:cubicBezTo>
                <a:cubicBezTo>
                  <a:pt x="207" y="264"/>
                  <a:pt x="266" y="205"/>
                  <a:pt x="264" y="132"/>
                </a:cubicBezTo>
                <a:cubicBezTo>
                  <a:pt x="264" y="60"/>
                  <a:pt x="205" y="1"/>
                  <a:pt x="1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5"/>
          <p:cNvSpPr/>
          <p:nvPr/>
        </p:nvSpPr>
        <p:spPr>
          <a:xfrm>
            <a:off x="221140" y="4533914"/>
            <a:ext cx="53632" cy="53633"/>
          </a:xfrm>
          <a:custGeom>
            <a:avLst/>
            <a:gdLst/>
            <a:ahLst/>
            <a:cxnLst/>
            <a:rect l="l" t="t" r="r" b="b"/>
            <a:pathLst>
              <a:path w="235" h="235" extrusionOk="0">
                <a:moveTo>
                  <a:pt x="117" y="52"/>
                </a:moveTo>
                <a:cubicBezTo>
                  <a:pt x="153" y="52"/>
                  <a:pt x="183" y="82"/>
                  <a:pt x="183" y="117"/>
                </a:cubicBezTo>
                <a:cubicBezTo>
                  <a:pt x="183" y="154"/>
                  <a:pt x="154" y="184"/>
                  <a:pt x="117" y="184"/>
                </a:cubicBezTo>
                <a:cubicBezTo>
                  <a:pt x="80" y="184"/>
                  <a:pt x="52" y="153"/>
                  <a:pt x="52" y="117"/>
                </a:cubicBezTo>
                <a:cubicBezTo>
                  <a:pt x="52" y="81"/>
                  <a:pt x="82" y="52"/>
                  <a:pt x="117" y="52"/>
                </a:cubicBezTo>
                <a:close/>
                <a:moveTo>
                  <a:pt x="117" y="1"/>
                </a:moveTo>
                <a:cubicBezTo>
                  <a:pt x="53" y="1"/>
                  <a:pt x="0" y="53"/>
                  <a:pt x="0" y="117"/>
                </a:cubicBezTo>
                <a:cubicBezTo>
                  <a:pt x="0" y="182"/>
                  <a:pt x="53" y="234"/>
                  <a:pt x="117" y="234"/>
                </a:cubicBezTo>
                <a:cubicBezTo>
                  <a:pt x="182" y="234"/>
                  <a:pt x="235" y="182"/>
                  <a:pt x="235" y="117"/>
                </a:cubicBezTo>
                <a:cubicBezTo>
                  <a:pt x="235" y="53"/>
                  <a:pt x="182" y="1"/>
                  <a:pt x="1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35"/>
          <p:cNvGrpSpPr/>
          <p:nvPr/>
        </p:nvGrpSpPr>
        <p:grpSpPr>
          <a:xfrm rot="-1350475">
            <a:off x="492925" y="4620812"/>
            <a:ext cx="502260" cy="239767"/>
            <a:chOff x="10697525" y="2626725"/>
            <a:chExt cx="502275" cy="239774"/>
          </a:xfrm>
        </p:grpSpPr>
        <p:sp>
          <p:nvSpPr>
            <p:cNvPr id="498" name="Google Shape;498;p35"/>
            <p:cNvSpPr/>
            <p:nvPr/>
          </p:nvSpPr>
          <p:spPr>
            <a:xfrm>
              <a:off x="10697525" y="2626725"/>
              <a:ext cx="502275" cy="239774"/>
            </a:xfrm>
            <a:custGeom>
              <a:avLst/>
              <a:gdLst/>
              <a:ahLst/>
              <a:cxnLst/>
              <a:rect l="l" t="t" r="r" b="b"/>
              <a:pathLst>
                <a:path w="2736" h="1254" extrusionOk="0">
                  <a:moveTo>
                    <a:pt x="2112" y="1"/>
                  </a:moveTo>
                  <a:cubicBezTo>
                    <a:pt x="2111" y="1"/>
                    <a:pt x="2111" y="1"/>
                    <a:pt x="2110" y="1"/>
                  </a:cubicBezTo>
                  <a:lnTo>
                    <a:pt x="626" y="1"/>
                  </a:lnTo>
                  <a:cubicBezTo>
                    <a:pt x="280" y="1"/>
                    <a:pt x="0" y="281"/>
                    <a:pt x="0" y="626"/>
                  </a:cubicBezTo>
                  <a:lnTo>
                    <a:pt x="0" y="628"/>
                  </a:lnTo>
                  <a:cubicBezTo>
                    <a:pt x="0" y="973"/>
                    <a:pt x="280" y="1253"/>
                    <a:pt x="626" y="1253"/>
                  </a:cubicBezTo>
                  <a:lnTo>
                    <a:pt x="2110" y="1253"/>
                  </a:lnTo>
                  <a:cubicBezTo>
                    <a:pt x="2456" y="1253"/>
                    <a:pt x="2736" y="973"/>
                    <a:pt x="2736" y="626"/>
                  </a:cubicBezTo>
                  <a:cubicBezTo>
                    <a:pt x="2736" y="281"/>
                    <a:pt x="2457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0940766" y="2626735"/>
              <a:ext cx="259024" cy="230234"/>
            </a:xfrm>
            <a:custGeom>
              <a:avLst/>
              <a:gdLst/>
              <a:ahLst/>
              <a:cxnLst/>
              <a:rect l="l" t="t" r="r" b="b"/>
              <a:pathLst>
                <a:path w="1411" h="1254" extrusionOk="0">
                  <a:moveTo>
                    <a:pt x="787" y="1"/>
                  </a:moveTo>
                  <a:cubicBezTo>
                    <a:pt x="786" y="1"/>
                    <a:pt x="786" y="1"/>
                    <a:pt x="785" y="1"/>
                  </a:cubicBezTo>
                  <a:lnTo>
                    <a:pt x="0" y="1"/>
                  </a:lnTo>
                  <a:lnTo>
                    <a:pt x="0" y="1253"/>
                  </a:lnTo>
                  <a:lnTo>
                    <a:pt x="785" y="1253"/>
                  </a:lnTo>
                  <a:cubicBezTo>
                    <a:pt x="1131" y="1253"/>
                    <a:pt x="1411" y="973"/>
                    <a:pt x="1411" y="626"/>
                  </a:cubicBezTo>
                  <a:cubicBezTo>
                    <a:pt x="1411" y="281"/>
                    <a:pt x="113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5"/>
          <p:cNvSpPr/>
          <p:nvPr/>
        </p:nvSpPr>
        <p:spPr>
          <a:xfrm>
            <a:off x="177328" y="3498841"/>
            <a:ext cx="389422" cy="382823"/>
          </a:xfrm>
          <a:custGeom>
            <a:avLst/>
            <a:gdLst/>
            <a:ahLst/>
            <a:cxnLst/>
            <a:rect l="l" t="t" r="r" b="b"/>
            <a:pathLst>
              <a:path w="3003" h="2952" extrusionOk="0">
                <a:moveTo>
                  <a:pt x="1446" y="88"/>
                </a:moveTo>
                <a:cubicBezTo>
                  <a:pt x="1538" y="88"/>
                  <a:pt x="1609" y="162"/>
                  <a:pt x="1609" y="251"/>
                </a:cubicBezTo>
                <a:cubicBezTo>
                  <a:pt x="1609" y="314"/>
                  <a:pt x="1575" y="371"/>
                  <a:pt x="1518" y="398"/>
                </a:cubicBezTo>
                <a:lnTo>
                  <a:pt x="1492" y="409"/>
                </a:lnTo>
                <a:lnTo>
                  <a:pt x="1492" y="820"/>
                </a:lnTo>
                <a:lnTo>
                  <a:pt x="1534" y="823"/>
                </a:lnTo>
                <a:cubicBezTo>
                  <a:pt x="1672" y="831"/>
                  <a:pt x="1804" y="880"/>
                  <a:pt x="1913" y="967"/>
                </a:cubicBezTo>
                <a:lnTo>
                  <a:pt x="1943" y="992"/>
                </a:lnTo>
                <a:lnTo>
                  <a:pt x="2264" y="672"/>
                </a:lnTo>
                <a:lnTo>
                  <a:pt x="2256" y="646"/>
                </a:lnTo>
                <a:cubicBezTo>
                  <a:pt x="2238" y="588"/>
                  <a:pt x="2252" y="525"/>
                  <a:pt x="2296" y="482"/>
                </a:cubicBezTo>
                <a:cubicBezTo>
                  <a:pt x="2327" y="451"/>
                  <a:pt x="2369" y="435"/>
                  <a:pt x="2410" y="435"/>
                </a:cubicBezTo>
                <a:cubicBezTo>
                  <a:pt x="2452" y="435"/>
                  <a:pt x="2494" y="451"/>
                  <a:pt x="2526" y="483"/>
                </a:cubicBezTo>
                <a:cubicBezTo>
                  <a:pt x="2556" y="515"/>
                  <a:pt x="2573" y="556"/>
                  <a:pt x="2573" y="599"/>
                </a:cubicBezTo>
                <a:cubicBezTo>
                  <a:pt x="2572" y="643"/>
                  <a:pt x="2555" y="683"/>
                  <a:pt x="2525" y="714"/>
                </a:cubicBezTo>
                <a:cubicBezTo>
                  <a:pt x="2495" y="744"/>
                  <a:pt x="2454" y="760"/>
                  <a:pt x="2412" y="760"/>
                </a:cubicBezTo>
                <a:cubicBezTo>
                  <a:pt x="2393" y="760"/>
                  <a:pt x="2375" y="757"/>
                  <a:pt x="2356" y="751"/>
                </a:cubicBezTo>
                <a:lnTo>
                  <a:pt x="2330" y="741"/>
                </a:lnTo>
                <a:lnTo>
                  <a:pt x="2007" y="1061"/>
                </a:lnTo>
                <a:lnTo>
                  <a:pt x="2030" y="1092"/>
                </a:lnTo>
                <a:cubicBezTo>
                  <a:pt x="2101" y="1188"/>
                  <a:pt x="2145" y="1300"/>
                  <a:pt x="2157" y="1418"/>
                </a:cubicBezTo>
                <a:lnTo>
                  <a:pt x="2161" y="1456"/>
                </a:lnTo>
                <a:lnTo>
                  <a:pt x="2592" y="1455"/>
                </a:lnTo>
                <a:lnTo>
                  <a:pt x="2604" y="1430"/>
                </a:lnTo>
                <a:cubicBezTo>
                  <a:pt x="2631" y="1372"/>
                  <a:pt x="2687" y="1336"/>
                  <a:pt x="2750" y="1336"/>
                </a:cubicBezTo>
                <a:cubicBezTo>
                  <a:pt x="2793" y="1336"/>
                  <a:pt x="2834" y="1354"/>
                  <a:pt x="2865" y="1384"/>
                </a:cubicBezTo>
                <a:cubicBezTo>
                  <a:pt x="2896" y="1414"/>
                  <a:pt x="2913" y="1455"/>
                  <a:pt x="2913" y="1499"/>
                </a:cubicBezTo>
                <a:cubicBezTo>
                  <a:pt x="2914" y="1588"/>
                  <a:pt x="2841" y="1662"/>
                  <a:pt x="2751" y="1662"/>
                </a:cubicBezTo>
                <a:cubicBezTo>
                  <a:pt x="2691" y="1662"/>
                  <a:pt x="2635" y="1629"/>
                  <a:pt x="2608" y="1573"/>
                </a:cubicBezTo>
                <a:lnTo>
                  <a:pt x="2596" y="1550"/>
                </a:lnTo>
                <a:lnTo>
                  <a:pt x="2159" y="1551"/>
                </a:lnTo>
                <a:lnTo>
                  <a:pt x="2154" y="1588"/>
                </a:lnTo>
                <a:cubicBezTo>
                  <a:pt x="2139" y="1679"/>
                  <a:pt x="2107" y="1763"/>
                  <a:pt x="2059" y="1840"/>
                </a:cubicBezTo>
                <a:lnTo>
                  <a:pt x="2040" y="1870"/>
                </a:lnTo>
                <a:lnTo>
                  <a:pt x="2337" y="2164"/>
                </a:lnTo>
                <a:lnTo>
                  <a:pt x="2363" y="2155"/>
                </a:lnTo>
                <a:cubicBezTo>
                  <a:pt x="2381" y="2148"/>
                  <a:pt x="2400" y="2145"/>
                  <a:pt x="2418" y="2145"/>
                </a:cubicBezTo>
                <a:cubicBezTo>
                  <a:pt x="2460" y="2145"/>
                  <a:pt x="2500" y="2162"/>
                  <a:pt x="2532" y="2192"/>
                </a:cubicBezTo>
                <a:cubicBezTo>
                  <a:pt x="2564" y="2222"/>
                  <a:pt x="2580" y="2262"/>
                  <a:pt x="2580" y="2307"/>
                </a:cubicBezTo>
                <a:cubicBezTo>
                  <a:pt x="2580" y="2350"/>
                  <a:pt x="2563" y="2392"/>
                  <a:pt x="2533" y="2422"/>
                </a:cubicBezTo>
                <a:cubicBezTo>
                  <a:pt x="2501" y="2455"/>
                  <a:pt x="2459" y="2471"/>
                  <a:pt x="2417" y="2471"/>
                </a:cubicBezTo>
                <a:cubicBezTo>
                  <a:pt x="2375" y="2471"/>
                  <a:pt x="2334" y="2455"/>
                  <a:pt x="2302" y="2423"/>
                </a:cubicBezTo>
                <a:cubicBezTo>
                  <a:pt x="2259" y="2381"/>
                  <a:pt x="2244" y="2318"/>
                  <a:pt x="2263" y="2259"/>
                </a:cubicBezTo>
                <a:lnTo>
                  <a:pt x="2271" y="2234"/>
                </a:lnTo>
                <a:lnTo>
                  <a:pt x="1980" y="1945"/>
                </a:lnTo>
                <a:lnTo>
                  <a:pt x="1949" y="1975"/>
                </a:lnTo>
                <a:cubicBezTo>
                  <a:pt x="1848" y="2067"/>
                  <a:pt x="1723" y="2127"/>
                  <a:pt x="1587" y="2145"/>
                </a:cubicBezTo>
                <a:lnTo>
                  <a:pt x="1549" y="2151"/>
                </a:lnTo>
                <a:lnTo>
                  <a:pt x="1549" y="2545"/>
                </a:lnTo>
                <a:lnTo>
                  <a:pt x="1573" y="2556"/>
                </a:lnTo>
                <a:cubicBezTo>
                  <a:pt x="1628" y="2586"/>
                  <a:pt x="1663" y="2640"/>
                  <a:pt x="1663" y="2702"/>
                </a:cubicBezTo>
                <a:cubicBezTo>
                  <a:pt x="1663" y="2792"/>
                  <a:pt x="1588" y="2864"/>
                  <a:pt x="1500" y="2864"/>
                </a:cubicBezTo>
                <a:cubicBezTo>
                  <a:pt x="1408" y="2864"/>
                  <a:pt x="1336" y="2791"/>
                  <a:pt x="1336" y="2702"/>
                </a:cubicBezTo>
                <a:cubicBezTo>
                  <a:pt x="1336" y="2639"/>
                  <a:pt x="1371" y="2582"/>
                  <a:pt x="1428" y="2555"/>
                </a:cubicBezTo>
                <a:lnTo>
                  <a:pt x="1453" y="2544"/>
                </a:lnTo>
                <a:lnTo>
                  <a:pt x="1453" y="2152"/>
                </a:lnTo>
                <a:lnTo>
                  <a:pt x="1415" y="2146"/>
                </a:lnTo>
                <a:cubicBezTo>
                  <a:pt x="1276" y="2130"/>
                  <a:pt x="1150" y="2071"/>
                  <a:pt x="1048" y="1976"/>
                </a:cubicBezTo>
                <a:lnTo>
                  <a:pt x="1017" y="1946"/>
                </a:lnTo>
                <a:lnTo>
                  <a:pt x="676" y="2281"/>
                </a:lnTo>
                <a:lnTo>
                  <a:pt x="684" y="2305"/>
                </a:lnTo>
                <a:cubicBezTo>
                  <a:pt x="702" y="2363"/>
                  <a:pt x="688" y="2427"/>
                  <a:pt x="644" y="2471"/>
                </a:cubicBezTo>
                <a:cubicBezTo>
                  <a:pt x="614" y="2500"/>
                  <a:pt x="574" y="2518"/>
                  <a:pt x="530" y="2518"/>
                </a:cubicBezTo>
                <a:cubicBezTo>
                  <a:pt x="486" y="2516"/>
                  <a:pt x="445" y="2499"/>
                  <a:pt x="416" y="2469"/>
                </a:cubicBezTo>
                <a:cubicBezTo>
                  <a:pt x="385" y="2437"/>
                  <a:pt x="368" y="2397"/>
                  <a:pt x="368" y="2353"/>
                </a:cubicBezTo>
                <a:cubicBezTo>
                  <a:pt x="370" y="2310"/>
                  <a:pt x="386" y="2269"/>
                  <a:pt x="417" y="2239"/>
                </a:cubicBezTo>
                <a:cubicBezTo>
                  <a:pt x="447" y="2209"/>
                  <a:pt x="487" y="2193"/>
                  <a:pt x="529" y="2193"/>
                </a:cubicBezTo>
                <a:cubicBezTo>
                  <a:pt x="547" y="2193"/>
                  <a:pt x="567" y="2196"/>
                  <a:pt x="585" y="2202"/>
                </a:cubicBezTo>
                <a:lnTo>
                  <a:pt x="612" y="2211"/>
                </a:lnTo>
                <a:lnTo>
                  <a:pt x="953" y="1871"/>
                </a:lnTo>
                <a:lnTo>
                  <a:pt x="934" y="1841"/>
                </a:lnTo>
                <a:cubicBezTo>
                  <a:pt x="886" y="1763"/>
                  <a:pt x="854" y="1679"/>
                  <a:pt x="839" y="1588"/>
                </a:cubicBezTo>
                <a:lnTo>
                  <a:pt x="834" y="1551"/>
                </a:lnTo>
                <a:lnTo>
                  <a:pt x="405" y="1550"/>
                </a:lnTo>
                <a:lnTo>
                  <a:pt x="393" y="1573"/>
                </a:lnTo>
                <a:cubicBezTo>
                  <a:pt x="365" y="1628"/>
                  <a:pt x="311" y="1662"/>
                  <a:pt x="249" y="1662"/>
                </a:cubicBezTo>
                <a:cubicBezTo>
                  <a:pt x="160" y="1662"/>
                  <a:pt x="87" y="1588"/>
                  <a:pt x="87" y="1499"/>
                </a:cubicBezTo>
                <a:cubicBezTo>
                  <a:pt x="89" y="1455"/>
                  <a:pt x="106" y="1414"/>
                  <a:pt x="137" y="1384"/>
                </a:cubicBezTo>
                <a:cubicBezTo>
                  <a:pt x="166" y="1354"/>
                  <a:pt x="207" y="1336"/>
                  <a:pt x="250" y="1336"/>
                </a:cubicBezTo>
                <a:cubicBezTo>
                  <a:pt x="314" y="1336"/>
                  <a:pt x="370" y="1373"/>
                  <a:pt x="397" y="1430"/>
                </a:cubicBezTo>
                <a:lnTo>
                  <a:pt x="408" y="1455"/>
                </a:lnTo>
                <a:lnTo>
                  <a:pt x="833" y="1456"/>
                </a:lnTo>
                <a:lnTo>
                  <a:pt x="837" y="1418"/>
                </a:lnTo>
                <a:cubicBezTo>
                  <a:pt x="848" y="1323"/>
                  <a:pt x="876" y="1231"/>
                  <a:pt x="927" y="1149"/>
                </a:cubicBezTo>
                <a:lnTo>
                  <a:pt x="944" y="1119"/>
                </a:lnTo>
                <a:lnTo>
                  <a:pt x="609" y="787"/>
                </a:lnTo>
                <a:lnTo>
                  <a:pt x="582" y="796"/>
                </a:lnTo>
                <a:cubicBezTo>
                  <a:pt x="564" y="802"/>
                  <a:pt x="546" y="806"/>
                  <a:pt x="528" y="806"/>
                </a:cubicBezTo>
                <a:cubicBezTo>
                  <a:pt x="486" y="806"/>
                  <a:pt x="445" y="789"/>
                  <a:pt x="414" y="759"/>
                </a:cubicBezTo>
                <a:cubicBezTo>
                  <a:pt x="382" y="729"/>
                  <a:pt x="365" y="688"/>
                  <a:pt x="365" y="644"/>
                </a:cubicBezTo>
                <a:cubicBezTo>
                  <a:pt x="365" y="601"/>
                  <a:pt x="382" y="559"/>
                  <a:pt x="413" y="529"/>
                </a:cubicBezTo>
                <a:cubicBezTo>
                  <a:pt x="443" y="497"/>
                  <a:pt x="484" y="480"/>
                  <a:pt x="528" y="480"/>
                </a:cubicBezTo>
                <a:cubicBezTo>
                  <a:pt x="571" y="480"/>
                  <a:pt x="612" y="497"/>
                  <a:pt x="642" y="527"/>
                </a:cubicBezTo>
                <a:cubicBezTo>
                  <a:pt x="686" y="570"/>
                  <a:pt x="700" y="633"/>
                  <a:pt x="681" y="692"/>
                </a:cubicBezTo>
                <a:lnTo>
                  <a:pt x="674" y="717"/>
                </a:lnTo>
                <a:lnTo>
                  <a:pt x="1000" y="1041"/>
                </a:lnTo>
                <a:lnTo>
                  <a:pt x="1032" y="1012"/>
                </a:lnTo>
                <a:cubicBezTo>
                  <a:pt x="1123" y="922"/>
                  <a:pt x="1237" y="861"/>
                  <a:pt x="1361" y="835"/>
                </a:cubicBezTo>
                <a:lnTo>
                  <a:pt x="1397" y="828"/>
                </a:lnTo>
                <a:lnTo>
                  <a:pt x="1397" y="407"/>
                </a:lnTo>
                <a:lnTo>
                  <a:pt x="1372" y="396"/>
                </a:lnTo>
                <a:cubicBezTo>
                  <a:pt x="1318" y="367"/>
                  <a:pt x="1283" y="313"/>
                  <a:pt x="1283" y="251"/>
                </a:cubicBezTo>
                <a:cubicBezTo>
                  <a:pt x="1283" y="161"/>
                  <a:pt x="1356" y="88"/>
                  <a:pt x="1446" y="88"/>
                </a:cubicBezTo>
                <a:close/>
                <a:moveTo>
                  <a:pt x="1445" y="1"/>
                </a:moveTo>
                <a:cubicBezTo>
                  <a:pt x="1307" y="1"/>
                  <a:pt x="1195" y="114"/>
                  <a:pt x="1195" y="251"/>
                </a:cubicBezTo>
                <a:cubicBezTo>
                  <a:pt x="1195" y="336"/>
                  <a:pt x="1239" y="414"/>
                  <a:pt x="1308" y="460"/>
                </a:cubicBezTo>
                <a:lnTo>
                  <a:pt x="1308" y="757"/>
                </a:lnTo>
                <a:cubicBezTo>
                  <a:pt x="1195" y="787"/>
                  <a:pt x="1090" y="841"/>
                  <a:pt x="1002" y="919"/>
                </a:cubicBezTo>
                <a:lnTo>
                  <a:pt x="773" y="692"/>
                </a:lnTo>
                <a:cubicBezTo>
                  <a:pt x="790" y="610"/>
                  <a:pt x="765" y="524"/>
                  <a:pt x="704" y="465"/>
                </a:cubicBezTo>
                <a:cubicBezTo>
                  <a:pt x="657" y="419"/>
                  <a:pt x="595" y="393"/>
                  <a:pt x="528" y="393"/>
                </a:cubicBezTo>
                <a:lnTo>
                  <a:pt x="526" y="393"/>
                </a:lnTo>
                <a:cubicBezTo>
                  <a:pt x="460" y="393"/>
                  <a:pt x="397" y="419"/>
                  <a:pt x="350" y="466"/>
                </a:cubicBezTo>
                <a:cubicBezTo>
                  <a:pt x="304" y="514"/>
                  <a:pt x="278" y="577"/>
                  <a:pt x="278" y="644"/>
                </a:cubicBezTo>
                <a:cubicBezTo>
                  <a:pt x="278" y="710"/>
                  <a:pt x="304" y="773"/>
                  <a:pt x="352" y="820"/>
                </a:cubicBezTo>
                <a:cubicBezTo>
                  <a:pt x="399" y="868"/>
                  <a:pt x="461" y="894"/>
                  <a:pt x="526" y="894"/>
                </a:cubicBezTo>
                <a:cubicBezTo>
                  <a:pt x="545" y="894"/>
                  <a:pt x="565" y="891"/>
                  <a:pt x="584" y="887"/>
                </a:cubicBezTo>
                <a:lnTo>
                  <a:pt x="833" y="1134"/>
                </a:lnTo>
                <a:cubicBezTo>
                  <a:pt x="794" y="1208"/>
                  <a:pt x="768" y="1287"/>
                  <a:pt x="754" y="1368"/>
                </a:cubicBezTo>
                <a:lnTo>
                  <a:pt x="463" y="1367"/>
                </a:lnTo>
                <a:cubicBezTo>
                  <a:pt x="418" y="1293"/>
                  <a:pt x="339" y="1249"/>
                  <a:pt x="253" y="1249"/>
                </a:cubicBezTo>
                <a:lnTo>
                  <a:pt x="252" y="1249"/>
                </a:lnTo>
                <a:cubicBezTo>
                  <a:pt x="185" y="1249"/>
                  <a:pt x="122" y="1273"/>
                  <a:pt x="75" y="1321"/>
                </a:cubicBezTo>
                <a:cubicBezTo>
                  <a:pt x="27" y="1368"/>
                  <a:pt x="1" y="1431"/>
                  <a:pt x="1" y="1499"/>
                </a:cubicBezTo>
                <a:cubicBezTo>
                  <a:pt x="1" y="1637"/>
                  <a:pt x="113" y="1750"/>
                  <a:pt x="252" y="1750"/>
                </a:cubicBezTo>
                <a:lnTo>
                  <a:pt x="253" y="1750"/>
                </a:lnTo>
                <a:cubicBezTo>
                  <a:pt x="337" y="1750"/>
                  <a:pt x="415" y="1708"/>
                  <a:pt x="460" y="1639"/>
                </a:cubicBezTo>
                <a:lnTo>
                  <a:pt x="763" y="1640"/>
                </a:lnTo>
                <a:cubicBezTo>
                  <a:pt x="779" y="1718"/>
                  <a:pt x="807" y="1790"/>
                  <a:pt x="847" y="1859"/>
                </a:cubicBezTo>
                <a:lnTo>
                  <a:pt x="592" y="2110"/>
                </a:lnTo>
                <a:cubicBezTo>
                  <a:pt x="573" y="2105"/>
                  <a:pt x="553" y="2103"/>
                  <a:pt x="534" y="2103"/>
                </a:cubicBezTo>
                <a:cubicBezTo>
                  <a:pt x="470" y="2103"/>
                  <a:pt x="407" y="2128"/>
                  <a:pt x="359" y="2176"/>
                </a:cubicBezTo>
                <a:cubicBezTo>
                  <a:pt x="312" y="2222"/>
                  <a:pt x="285" y="2284"/>
                  <a:pt x="285" y="2352"/>
                </a:cubicBezTo>
                <a:cubicBezTo>
                  <a:pt x="284" y="2419"/>
                  <a:pt x="311" y="2482"/>
                  <a:pt x="358" y="2530"/>
                </a:cubicBezTo>
                <a:cubicBezTo>
                  <a:pt x="403" y="2577"/>
                  <a:pt x="466" y="2604"/>
                  <a:pt x="534" y="2604"/>
                </a:cubicBezTo>
                <a:lnTo>
                  <a:pt x="535" y="2604"/>
                </a:lnTo>
                <a:cubicBezTo>
                  <a:pt x="601" y="2604"/>
                  <a:pt x="664" y="2578"/>
                  <a:pt x="712" y="2531"/>
                </a:cubicBezTo>
                <a:cubicBezTo>
                  <a:pt x="772" y="2472"/>
                  <a:pt x="797" y="2388"/>
                  <a:pt x="780" y="2304"/>
                </a:cubicBezTo>
                <a:lnTo>
                  <a:pt x="1022" y="2066"/>
                </a:lnTo>
                <a:cubicBezTo>
                  <a:pt x="1122" y="2150"/>
                  <a:pt x="1239" y="2204"/>
                  <a:pt x="1366" y="2228"/>
                </a:cubicBezTo>
                <a:lnTo>
                  <a:pt x="1366" y="2489"/>
                </a:lnTo>
                <a:cubicBezTo>
                  <a:pt x="1294" y="2535"/>
                  <a:pt x="1249" y="2614"/>
                  <a:pt x="1249" y="2702"/>
                </a:cubicBezTo>
                <a:cubicBezTo>
                  <a:pt x="1249" y="2840"/>
                  <a:pt x="1361" y="2951"/>
                  <a:pt x="1500" y="2951"/>
                </a:cubicBezTo>
                <a:cubicBezTo>
                  <a:pt x="1638" y="2951"/>
                  <a:pt x="1749" y="2840"/>
                  <a:pt x="1750" y="2699"/>
                </a:cubicBezTo>
                <a:cubicBezTo>
                  <a:pt x="1750" y="2615"/>
                  <a:pt x="1707" y="2537"/>
                  <a:pt x="1638" y="2492"/>
                </a:cubicBezTo>
                <a:lnTo>
                  <a:pt x="1638" y="2225"/>
                </a:lnTo>
                <a:cubicBezTo>
                  <a:pt x="1763" y="2203"/>
                  <a:pt x="1879" y="2147"/>
                  <a:pt x="1977" y="2066"/>
                </a:cubicBezTo>
                <a:lnTo>
                  <a:pt x="2172" y="2260"/>
                </a:lnTo>
                <a:cubicBezTo>
                  <a:pt x="2155" y="2341"/>
                  <a:pt x="2180" y="2427"/>
                  <a:pt x="2240" y="2487"/>
                </a:cubicBezTo>
                <a:cubicBezTo>
                  <a:pt x="2289" y="2535"/>
                  <a:pt x="2353" y="2559"/>
                  <a:pt x="2417" y="2559"/>
                </a:cubicBezTo>
                <a:cubicBezTo>
                  <a:pt x="2481" y="2559"/>
                  <a:pt x="2546" y="2534"/>
                  <a:pt x="2595" y="2485"/>
                </a:cubicBezTo>
                <a:cubicBezTo>
                  <a:pt x="2692" y="2388"/>
                  <a:pt x="2692" y="2229"/>
                  <a:pt x="2593" y="2131"/>
                </a:cubicBezTo>
                <a:cubicBezTo>
                  <a:pt x="2546" y="2083"/>
                  <a:pt x="2484" y="2058"/>
                  <a:pt x="2420" y="2058"/>
                </a:cubicBezTo>
                <a:cubicBezTo>
                  <a:pt x="2400" y="2058"/>
                  <a:pt x="2380" y="2061"/>
                  <a:pt x="2360" y="2065"/>
                </a:cubicBezTo>
                <a:lnTo>
                  <a:pt x="2151" y="1857"/>
                </a:lnTo>
                <a:cubicBezTo>
                  <a:pt x="2190" y="1789"/>
                  <a:pt x="2217" y="1716"/>
                  <a:pt x="2233" y="1640"/>
                </a:cubicBezTo>
                <a:lnTo>
                  <a:pt x="2544" y="1639"/>
                </a:lnTo>
                <a:cubicBezTo>
                  <a:pt x="2590" y="1708"/>
                  <a:pt x="2667" y="1750"/>
                  <a:pt x="2751" y="1750"/>
                </a:cubicBezTo>
                <a:lnTo>
                  <a:pt x="2753" y="1750"/>
                </a:lnTo>
                <a:cubicBezTo>
                  <a:pt x="2891" y="1750"/>
                  <a:pt x="3003" y="1637"/>
                  <a:pt x="3003" y="1499"/>
                </a:cubicBezTo>
                <a:cubicBezTo>
                  <a:pt x="3003" y="1431"/>
                  <a:pt x="2976" y="1368"/>
                  <a:pt x="2929" y="1321"/>
                </a:cubicBezTo>
                <a:cubicBezTo>
                  <a:pt x="2882" y="1275"/>
                  <a:pt x="2820" y="1249"/>
                  <a:pt x="2753" y="1249"/>
                </a:cubicBezTo>
                <a:lnTo>
                  <a:pt x="2751" y="1249"/>
                </a:lnTo>
                <a:cubicBezTo>
                  <a:pt x="2664" y="1249"/>
                  <a:pt x="2585" y="1293"/>
                  <a:pt x="2539" y="1367"/>
                </a:cubicBezTo>
                <a:lnTo>
                  <a:pt x="2240" y="1368"/>
                </a:lnTo>
                <a:cubicBezTo>
                  <a:pt x="2223" y="1262"/>
                  <a:pt x="2184" y="1161"/>
                  <a:pt x="2123" y="1070"/>
                </a:cubicBezTo>
                <a:lnTo>
                  <a:pt x="2354" y="840"/>
                </a:lnTo>
                <a:cubicBezTo>
                  <a:pt x="2373" y="845"/>
                  <a:pt x="2393" y="847"/>
                  <a:pt x="2412" y="847"/>
                </a:cubicBezTo>
                <a:cubicBezTo>
                  <a:pt x="2476" y="847"/>
                  <a:pt x="2539" y="822"/>
                  <a:pt x="2587" y="775"/>
                </a:cubicBezTo>
                <a:cubicBezTo>
                  <a:pt x="2686" y="677"/>
                  <a:pt x="2686" y="519"/>
                  <a:pt x="2588" y="420"/>
                </a:cubicBezTo>
                <a:cubicBezTo>
                  <a:pt x="2539" y="371"/>
                  <a:pt x="2475" y="346"/>
                  <a:pt x="2411" y="346"/>
                </a:cubicBezTo>
                <a:cubicBezTo>
                  <a:pt x="2347" y="346"/>
                  <a:pt x="2283" y="371"/>
                  <a:pt x="2234" y="419"/>
                </a:cubicBezTo>
                <a:cubicBezTo>
                  <a:pt x="2174" y="478"/>
                  <a:pt x="2149" y="562"/>
                  <a:pt x="2165" y="645"/>
                </a:cubicBezTo>
                <a:lnTo>
                  <a:pt x="1935" y="875"/>
                </a:lnTo>
                <a:cubicBezTo>
                  <a:pt x="1829" y="799"/>
                  <a:pt x="1708" y="754"/>
                  <a:pt x="1580" y="739"/>
                </a:cubicBezTo>
                <a:lnTo>
                  <a:pt x="1580" y="464"/>
                </a:lnTo>
                <a:cubicBezTo>
                  <a:pt x="1652" y="418"/>
                  <a:pt x="1697" y="339"/>
                  <a:pt x="1697" y="251"/>
                </a:cubicBezTo>
                <a:cubicBezTo>
                  <a:pt x="1697" y="112"/>
                  <a:pt x="1584" y="1"/>
                  <a:pt x="14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5"/>
          <p:cNvSpPr/>
          <p:nvPr/>
        </p:nvSpPr>
        <p:spPr>
          <a:xfrm>
            <a:off x="1213326" y="4750972"/>
            <a:ext cx="231924" cy="227409"/>
          </a:xfrm>
          <a:custGeom>
            <a:avLst/>
            <a:gdLst/>
            <a:ahLst/>
            <a:cxnLst/>
            <a:rect l="l" t="t" r="r" b="b"/>
            <a:pathLst>
              <a:path w="1485" h="1456" extrusionOk="0">
                <a:moveTo>
                  <a:pt x="715" y="1"/>
                </a:moveTo>
                <a:cubicBezTo>
                  <a:pt x="657" y="1"/>
                  <a:pt x="610" y="48"/>
                  <a:pt x="610" y="106"/>
                </a:cubicBezTo>
                <a:cubicBezTo>
                  <a:pt x="610" y="146"/>
                  <a:pt x="634" y="182"/>
                  <a:pt x="668" y="199"/>
                </a:cubicBezTo>
                <a:lnTo>
                  <a:pt x="668" y="381"/>
                </a:lnTo>
                <a:cubicBezTo>
                  <a:pt x="600" y="396"/>
                  <a:pt x="538" y="429"/>
                  <a:pt x="489" y="477"/>
                </a:cubicBezTo>
                <a:lnTo>
                  <a:pt x="348" y="338"/>
                </a:lnTo>
                <a:cubicBezTo>
                  <a:pt x="360" y="301"/>
                  <a:pt x="351" y="260"/>
                  <a:pt x="324" y="230"/>
                </a:cubicBezTo>
                <a:cubicBezTo>
                  <a:pt x="303" y="210"/>
                  <a:pt x="276" y="200"/>
                  <a:pt x="249" y="200"/>
                </a:cubicBezTo>
                <a:cubicBezTo>
                  <a:pt x="222" y="200"/>
                  <a:pt x="195" y="210"/>
                  <a:pt x="175" y="230"/>
                </a:cubicBezTo>
                <a:cubicBezTo>
                  <a:pt x="134" y="271"/>
                  <a:pt x="134" y="339"/>
                  <a:pt x="175" y="380"/>
                </a:cubicBezTo>
                <a:cubicBezTo>
                  <a:pt x="195" y="399"/>
                  <a:pt x="221" y="410"/>
                  <a:pt x="248" y="410"/>
                </a:cubicBezTo>
                <a:cubicBezTo>
                  <a:pt x="260" y="410"/>
                  <a:pt x="272" y="407"/>
                  <a:pt x="284" y="403"/>
                </a:cubicBezTo>
                <a:lnTo>
                  <a:pt x="431" y="551"/>
                </a:lnTo>
                <a:cubicBezTo>
                  <a:pt x="405" y="594"/>
                  <a:pt x="388" y="643"/>
                  <a:pt x="383" y="696"/>
                </a:cubicBezTo>
                <a:lnTo>
                  <a:pt x="201" y="696"/>
                </a:lnTo>
                <a:cubicBezTo>
                  <a:pt x="183" y="660"/>
                  <a:pt x="149" y="635"/>
                  <a:pt x="106" y="635"/>
                </a:cubicBezTo>
                <a:cubicBezTo>
                  <a:pt x="48" y="635"/>
                  <a:pt x="0" y="681"/>
                  <a:pt x="0" y="740"/>
                </a:cubicBezTo>
                <a:cubicBezTo>
                  <a:pt x="0" y="798"/>
                  <a:pt x="47" y="846"/>
                  <a:pt x="106" y="846"/>
                </a:cubicBezTo>
                <a:cubicBezTo>
                  <a:pt x="147" y="846"/>
                  <a:pt x="182" y="822"/>
                  <a:pt x="199" y="789"/>
                </a:cubicBezTo>
                <a:lnTo>
                  <a:pt x="386" y="789"/>
                </a:lnTo>
                <a:cubicBezTo>
                  <a:pt x="393" y="839"/>
                  <a:pt x="410" y="886"/>
                  <a:pt x="436" y="926"/>
                </a:cubicBezTo>
                <a:lnTo>
                  <a:pt x="285" y="1076"/>
                </a:lnTo>
                <a:cubicBezTo>
                  <a:pt x="273" y="1072"/>
                  <a:pt x="261" y="1070"/>
                  <a:pt x="249" y="1070"/>
                </a:cubicBezTo>
                <a:cubicBezTo>
                  <a:pt x="223" y="1070"/>
                  <a:pt x="196" y="1080"/>
                  <a:pt x="176" y="1099"/>
                </a:cubicBezTo>
                <a:cubicBezTo>
                  <a:pt x="135" y="1140"/>
                  <a:pt x="135" y="1208"/>
                  <a:pt x="176" y="1249"/>
                </a:cubicBezTo>
                <a:cubicBezTo>
                  <a:pt x="197" y="1269"/>
                  <a:pt x="224" y="1279"/>
                  <a:pt x="250" y="1279"/>
                </a:cubicBezTo>
                <a:cubicBezTo>
                  <a:pt x="277" y="1279"/>
                  <a:pt x="304" y="1269"/>
                  <a:pt x="325" y="1249"/>
                </a:cubicBezTo>
                <a:cubicBezTo>
                  <a:pt x="354" y="1219"/>
                  <a:pt x="362" y="1178"/>
                  <a:pt x="350" y="1141"/>
                </a:cubicBezTo>
                <a:lnTo>
                  <a:pt x="495" y="997"/>
                </a:lnTo>
                <a:cubicBezTo>
                  <a:pt x="550" y="1047"/>
                  <a:pt x="619" y="1080"/>
                  <a:pt x="694" y="1089"/>
                </a:cubicBezTo>
                <a:lnTo>
                  <a:pt x="694" y="1255"/>
                </a:lnTo>
                <a:cubicBezTo>
                  <a:pt x="659" y="1272"/>
                  <a:pt x="635" y="1308"/>
                  <a:pt x="635" y="1350"/>
                </a:cubicBezTo>
                <a:cubicBezTo>
                  <a:pt x="635" y="1408"/>
                  <a:pt x="683" y="1455"/>
                  <a:pt x="741" y="1455"/>
                </a:cubicBezTo>
                <a:cubicBezTo>
                  <a:pt x="799" y="1455"/>
                  <a:pt x="846" y="1408"/>
                  <a:pt x="846" y="1350"/>
                </a:cubicBezTo>
                <a:cubicBezTo>
                  <a:pt x="846" y="1309"/>
                  <a:pt x="823" y="1273"/>
                  <a:pt x="788" y="1256"/>
                </a:cubicBezTo>
                <a:lnTo>
                  <a:pt x="788" y="1089"/>
                </a:lnTo>
                <a:cubicBezTo>
                  <a:pt x="863" y="1078"/>
                  <a:pt x="931" y="1046"/>
                  <a:pt x="984" y="997"/>
                </a:cubicBezTo>
                <a:lnTo>
                  <a:pt x="1106" y="1119"/>
                </a:lnTo>
                <a:cubicBezTo>
                  <a:pt x="1095" y="1156"/>
                  <a:pt x="1104" y="1197"/>
                  <a:pt x="1131" y="1226"/>
                </a:cubicBezTo>
                <a:cubicBezTo>
                  <a:pt x="1152" y="1246"/>
                  <a:pt x="1179" y="1257"/>
                  <a:pt x="1206" y="1257"/>
                </a:cubicBezTo>
                <a:cubicBezTo>
                  <a:pt x="1233" y="1257"/>
                  <a:pt x="1260" y="1246"/>
                  <a:pt x="1280" y="1226"/>
                </a:cubicBezTo>
                <a:cubicBezTo>
                  <a:pt x="1321" y="1186"/>
                  <a:pt x="1321" y="1118"/>
                  <a:pt x="1280" y="1077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2" y="1054"/>
                </a:cubicBezTo>
                <a:lnTo>
                  <a:pt x="1043" y="926"/>
                </a:lnTo>
                <a:cubicBezTo>
                  <a:pt x="1069" y="886"/>
                  <a:pt x="1087" y="839"/>
                  <a:pt x="1095" y="791"/>
                </a:cubicBezTo>
                <a:lnTo>
                  <a:pt x="1284" y="791"/>
                </a:lnTo>
                <a:cubicBezTo>
                  <a:pt x="1301" y="824"/>
                  <a:pt x="1337" y="847"/>
                  <a:pt x="1378" y="847"/>
                </a:cubicBezTo>
                <a:cubicBezTo>
                  <a:pt x="1436" y="847"/>
                  <a:pt x="1483" y="799"/>
                  <a:pt x="1483" y="741"/>
                </a:cubicBezTo>
                <a:cubicBezTo>
                  <a:pt x="1484" y="682"/>
                  <a:pt x="1440" y="635"/>
                  <a:pt x="1381" y="635"/>
                </a:cubicBezTo>
                <a:cubicBezTo>
                  <a:pt x="1380" y="635"/>
                  <a:pt x="1380" y="635"/>
                  <a:pt x="1379" y="635"/>
                </a:cubicBezTo>
                <a:cubicBezTo>
                  <a:pt x="1337" y="635"/>
                  <a:pt x="1302" y="660"/>
                  <a:pt x="1284" y="696"/>
                </a:cubicBezTo>
                <a:lnTo>
                  <a:pt x="1100" y="696"/>
                </a:lnTo>
                <a:cubicBezTo>
                  <a:pt x="1094" y="630"/>
                  <a:pt x="1068" y="570"/>
                  <a:pt x="1031" y="519"/>
                </a:cubicBezTo>
                <a:lnTo>
                  <a:pt x="1172" y="380"/>
                </a:lnTo>
                <a:cubicBezTo>
                  <a:pt x="1183" y="384"/>
                  <a:pt x="1195" y="386"/>
                  <a:pt x="1207" y="386"/>
                </a:cubicBezTo>
                <a:cubicBezTo>
                  <a:pt x="1233" y="386"/>
                  <a:pt x="1260" y="376"/>
                  <a:pt x="1281" y="356"/>
                </a:cubicBezTo>
                <a:cubicBezTo>
                  <a:pt x="1321" y="315"/>
                  <a:pt x="1321" y="248"/>
                  <a:pt x="1281" y="207"/>
                </a:cubicBezTo>
                <a:cubicBezTo>
                  <a:pt x="1261" y="187"/>
                  <a:pt x="1233" y="176"/>
                  <a:pt x="1206" y="176"/>
                </a:cubicBezTo>
                <a:cubicBezTo>
                  <a:pt x="1179" y="176"/>
                  <a:pt x="1152" y="187"/>
                  <a:pt x="1131" y="207"/>
                </a:cubicBezTo>
                <a:cubicBezTo>
                  <a:pt x="1103" y="236"/>
                  <a:pt x="1095" y="277"/>
                  <a:pt x="1107" y="314"/>
                </a:cubicBezTo>
                <a:lnTo>
                  <a:pt x="967" y="452"/>
                </a:lnTo>
                <a:cubicBezTo>
                  <a:pt x="910" y="406"/>
                  <a:pt x="840" y="378"/>
                  <a:pt x="762" y="375"/>
                </a:cubicBezTo>
                <a:lnTo>
                  <a:pt x="762" y="201"/>
                </a:lnTo>
                <a:cubicBezTo>
                  <a:pt x="798" y="183"/>
                  <a:pt x="821" y="148"/>
                  <a:pt x="821" y="106"/>
                </a:cubicBezTo>
                <a:cubicBezTo>
                  <a:pt x="821" y="48"/>
                  <a:pt x="773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5"/>
          <p:cNvSpPr/>
          <p:nvPr/>
        </p:nvSpPr>
        <p:spPr>
          <a:xfrm>
            <a:off x="8331504" y="2037692"/>
            <a:ext cx="414838" cy="406814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5"/>
          <p:cNvSpPr/>
          <p:nvPr/>
        </p:nvSpPr>
        <p:spPr>
          <a:xfrm>
            <a:off x="8696728" y="925155"/>
            <a:ext cx="231918" cy="227846"/>
          </a:xfrm>
          <a:custGeom>
            <a:avLst/>
            <a:gdLst/>
            <a:ahLst/>
            <a:cxnLst/>
            <a:rect l="l" t="t" r="r" b="b"/>
            <a:pathLst>
              <a:path w="2506" h="2462" extrusionOk="0">
                <a:moveTo>
                  <a:pt x="1203" y="86"/>
                </a:moveTo>
                <a:cubicBezTo>
                  <a:pt x="1274" y="86"/>
                  <a:pt x="1330" y="144"/>
                  <a:pt x="1330" y="213"/>
                </a:cubicBezTo>
                <a:cubicBezTo>
                  <a:pt x="1330" y="263"/>
                  <a:pt x="1303" y="307"/>
                  <a:pt x="1259" y="328"/>
                </a:cubicBezTo>
                <a:lnTo>
                  <a:pt x="1233" y="340"/>
                </a:lnTo>
                <a:lnTo>
                  <a:pt x="1233" y="693"/>
                </a:lnTo>
                <a:lnTo>
                  <a:pt x="1276" y="696"/>
                </a:lnTo>
                <a:cubicBezTo>
                  <a:pt x="1389" y="701"/>
                  <a:pt x="1497" y="742"/>
                  <a:pt x="1585" y="813"/>
                </a:cubicBezTo>
                <a:lnTo>
                  <a:pt x="1615" y="838"/>
                </a:lnTo>
                <a:lnTo>
                  <a:pt x="1891" y="565"/>
                </a:lnTo>
                <a:lnTo>
                  <a:pt x="1882" y="540"/>
                </a:lnTo>
                <a:cubicBezTo>
                  <a:pt x="1867" y="495"/>
                  <a:pt x="1880" y="444"/>
                  <a:pt x="1914" y="411"/>
                </a:cubicBezTo>
                <a:cubicBezTo>
                  <a:pt x="1936" y="390"/>
                  <a:pt x="1964" y="374"/>
                  <a:pt x="1994" y="374"/>
                </a:cubicBezTo>
                <a:cubicBezTo>
                  <a:pt x="1997" y="374"/>
                  <a:pt x="2001" y="374"/>
                  <a:pt x="2004" y="374"/>
                </a:cubicBezTo>
                <a:cubicBezTo>
                  <a:pt x="2038" y="374"/>
                  <a:pt x="2071" y="389"/>
                  <a:pt x="2094" y="412"/>
                </a:cubicBezTo>
                <a:cubicBezTo>
                  <a:pt x="2118" y="438"/>
                  <a:pt x="2131" y="469"/>
                  <a:pt x="2131" y="503"/>
                </a:cubicBezTo>
                <a:cubicBezTo>
                  <a:pt x="2130" y="537"/>
                  <a:pt x="2117" y="569"/>
                  <a:pt x="2093" y="593"/>
                </a:cubicBezTo>
                <a:cubicBezTo>
                  <a:pt x="2069" y="617"/>
                  <a:pt x="2038" y="630"/>
                  <a:pt x="2005" y="630"/>
                </a:cubicBezTo>
                <a:cubicBezTo>
                  <a:pt x="1990" y="630"/>
                  <a:pt x="1976" y="627"/>
                  <a:pt x="1961" y="622"/>
                </a:cubicBezTo>
                <a:lnTo>
                  <a:pt x="1935" y="613"/>
                </a:lnTo>
                <a:lnTo>
                  <a:pt x="1660" y="885"/>
                </a:lnTo>
                <a:lnTo>
                  <a:pt x="1682" y="916"/>
                </a:lnTo>
                <a:cubicBezTo>
                  <a:pt x="1740" y="993"/>
                  <a:pt x="1776" y="1085"/>
                  <a:pt x="1786" y="1181"/>
                </a:cubicBezTo>
                <a:lnTo>
                  <a:pt x="1791" y="1221"/>
                </a:lnTo>
                <a:lnTo>
                  <a:pt x="2159" y="1219"/>
                </a:lnTo>
                <a:lnTo>
                  <a:pt x="2171" y="1195"/>
                </a:lnTo>
                <a:cubicBezTo>
                  <a:pt x="2193" y="1150"/>
                  <a:pt x="2236" y="1122"/>
                  <a:pt x="2286" y="1122"/>
                </a:cubicBezTo>
                <a:cubicBezTo>
                  <a:pt x="2318" y="1122"/>
                  <a:pt x="2351" y="1135"/>
                  <a:pt x="2375" y="1159"/>
                </a:cubicBezTo>
                <a:cubicBezTo>
                  <a:pt x="2399" y="1182"/>
                  <a:pt x="2413" y="1214"/>
                  <a:pt x="2413" y="1249"/>
                </a:cubicBezTo>
                <a:cubicBezTo>
                  <a:pt x="2414" y="1318"/>
                  <a:pt x="2356" y="1376"/>
                  <a:pt x="2287" y="1376"/>
                </a:cubicBezTo>
                <a:cubicBezTo>
                  <a:pt x="2239" y="1376"/>
                  <a:pt x="2196" y="1350"/>
                  <a:pt x="2173" y="1307"/>
                </a:cubicBezTo>
                <a:lnTo>
                  <a:pt x="2161" y="1282"/>
                </a:lnTo>
                <a:lnTo>
                  <a:pt x="1788" y="1285"/>
                </a:lnTo>
                <a:lnTo>
                  <a:pt x="1783" y="1321"/>
                </a:lnTo>
                <a:cubicBezTo>
                  <a:pt x="1772" y="1395"/>
                  <a:pt x="1745" y="1465"/>
                  <a:pt x="1706" y="1527"/>
                </a:cubicBezTo>
                <a:lnTo>
                  <a:pt x="1687" y="1556"/>
                </a:lnTo>
                <a:lnTo>
                  <a:pt x="1940" y="1808"/>
                </a:lnTo>
                <a:lnTo>
                  <a:pt x="1966" y="1799"/>
                </a:lnTo>
                <a:cubicBezTo>
                  <a:pt x="1981" y="1793"/>
                  <a:pt x="1996" y="1791"/>
                  <a:pt x="2010" y="1791"/>
                </a:cubicBezTo>
                <a:cubicBezTo>
                  <a:pt x="2044" y="1791"/>
                  <a:pt x="2076" y="1804"/>
                  <a:pt x="2099" y="1828"/>
                </a:cubicBezTo>
                <a:cubicBezTo>
                  <a:pt x="2149" y="1878"/>
                  <a:pt x="2150" y="1959"/>
                  <a:pt x="2099" y="2008"/>
                </a:cubicBezTo>
                <a:cubicBezTo>
                  <a:pt x="2076" y="2033"/>
                  <a:pt x="2044" y="2046"/>
                  <a:pt x="2010" y="2046"/>
                </a:cubicBezTo>
                <a:cubicBezTo>
                  <a:pt x="1976" y="2046"/>
                  <a:pt x="1944" y="2033"/>
                  <a:pt x="1921" y="2009"/>
                </a:cubicBezTo>
                <a:cubicBezTo>
                  <a:pt x="1886" y="1977"/>
                  <a:pt x="1875" y="1927"/>
                  <a:pt x="1890" y="1881"/>
                </a:cubicBezTo>
                <a:lnTo>
                  <a:pt x="1897" y="1855"/>
                </a:lnTo>
                <a:lnTo>
                  <a:pt x="1648" y="1608"/>
                </a:lnTo>
                <a:lnTo>
                  <a:pt x="1618" y="1637"/>
                </a:lnTo>
                <a:cubicBezTo>
                  <a:pt x="1535" y="1713"/>
                  <a:pt x="1432" y="1762"/>
                  <a:pt x="1322" y="1776"/>
                </a:cubicBezTo>
                <a:lnTo>
                  <a:pt x="1284" y="1782"/>
                </a:lnTo>
                <a:lnTo>
                  <a:pt x="1284" y="2120"/>
                </a:lnTo>
                <a:lnTo>
                  <a:pt x="1307" y="2131"/>
                </a:lnTo>
                <a:cubicBezTo>
                  <a:pt x="1350" y="2155"/>
                  <a:pt x="1377" y="2198"/>
                  <a:pt x="1377" y="2245"/>
                </a:cubicBezTo>
                <a:cubicBezTo>
                  <a:pt x="1377" y="2316"/>
                  <a:pt x="1319" y="2373"/>
                  <a:pt x="1249" y="2373"/>
                </a:cubicBezTo>
                <a:cubicBezTo>
                  <a:pt x="1178" y="2373"/>
                  <a:pt x="1122" y="2315"/>
                  <a:pt x="1122" y="2245"/>
                </a:cubicBezTo>
                <a:cubicBezTo>
                  <a:pt x="1122" y="2197"/>
                  <a:pt x="1149" y="2151"/>
                  <a:pt x="1193" y="2130"/>
                </a:cubicBezTo>
                <a:lnTo>
                  <a:pt x="1219" y="2119"/>
                </a:lnTo>
                <a:lnTo>
                  <a:pt x="1219" y="1783"/>
                </a:lnTo>
                <a:lnTo>
                  <a:pt x="1181" y="1778"/>
                </a:lnTo>
                <a:cubicBezTo>
                  <a:pt x="1068" y="1764"/>
                  <a:pt x="965" y="1716"/>
                  <a:pt x="881" y="1638"/>
                </a:cubicBezTo>
                <a:lnTo>
                  <a:pt x="849" y="1609"/>
                </a:lnTo>
                <a:lnTo>
                  <a:pt x="559" y="1897"/>
                </a:lnTo>
                <a:lnTo>
                  <a:pt x="567" y="1922"/>
                </a:lnTo>
                <a:cubicBezTo>
                  <a:pt x="582" y="1967"/>
                  <a:pt x="571" y="2018"/>
                  <a:pt x="537" y="2050"/>
                </a:cubicBezTo>
                <a:cubicBezTo>
                  <a:pt x="512" y="2074"/>
                  <a:pt x="480" y="2087"/>
                  <a:pt x="447" y="2087"/>
                </a:cubicBezTo>
                <a:cubicBezTo>
                  <a:pt x="414" y="2087"/>
                  <a:pt x="381" y="2074"/>
                  <a:pt x="356" y="2049"/>
                </a:cubicBezTo>
                <a:cubicBezTo>
                  <a:pt x="333" y="2024"/>
                  <a:pt x="319" y="1992"/>
                  <a:pt x="319" y="1959"/>
                </a:cubicBezTo>
                <a:cubicBezTo>
                  <a:pt x="321" y="1925"/>
                  <a:pt x="334" y="1892"/>
                  <a:pt x="358" y="1869"/>
                </a:cubicBezTo>
                <a:cubicBezTo>
                  <a:pt x="381" y="1845"/>
                  <a:pt x="413" y="1832"/>
                  <a:pt x="446" y="1832"/>
                </a:cubicBezTo>
                <a:cubicBezTo>
                  <a:pt x="461" y="1832"/>
                  <a:pt x="475" y="1835"/>
                  <a:pt x="490" y="1840"/>
                </a:cubicBezTo>
                <a:lnTo>
                  <a:pt x="516" y="1849"/>
                </a:lnTo>
                <a:lnTo>
                  <a:pt x="807" y="1561"/>
                </a:lnTo>
                <a:lnTo>
                  <a:pt x="788" y="1530"/>
                </a:lnTo>
                <a:cubicBezTo>
                  <a:pt x="749" y="1467"/>
                  <a:pt x="723" y="1397"/>
                  <a:pt x="711" y="1324"/>
                </a:cubicBezTo>
                <a:lnTo>
                  <a:pt x="706" y="1287"/>
                </a:lnTo>
                <a:lnTo>
                  <a:pt x="339" y="1286"/>
                </a:lnTo>
                <a:lnTo>
                  <a:pt x="328" y="1309"/>
                </a:lnTo>
                <a:cubicBezTo>
                  <a:pt x="305" y="1353"/>
                  <a:pt x="262" y="1379"/>
                  <a:pt x="215" y="1379"/>
                </a:cubicBezTo>
                <a:cubicBezTo>
                  <a:pt x="143" y="1379"/>
                  <a:pt x="86" y="1321"/>
                  <a:pt x="86" y="1251"/>
                </a:cubicBezTo>
                <a:cubicBezTo>
                  <a:pt x="86" y="1180"/>
                  <a:pt x="144" y="1123"/>
                  <a:pt x="215" y="1123"/>
                </a:cubicBezTo>
                <a:cubicBezTo>
                  <a:pt x="263" y="1123"/>
                  <a:pt x="308" y="1151"/>
                  <a:pt x="329" y="1196"/>
                </a:cubicBezTo>
                <a:lnTo>
                  <a:pt x="341" y="1221"/>
                </a:lnTo>
                <a:lnTo>
                  <a:pt x="702" y="1222"/>
                </a:lnTo>
                <a:lnTo>
                  <a:pt x="707" y="1182"/>
                </a:lnTo>
                <a:cubicBezTo>
                  <a:pt x="715" y="1106"/>
                  <a:pt x="738" y="1032"/>
                  <a:pt x="779" y="963"/>
                </a:cubicBezTo>
                <a:lnTo>
                  <a:pt x="796" y="934"/>
                </a:lnTo>
                <a:lnTo>
                  <a:pt x="511" y="650"/>
                </a:lnTo>
                <a:lnTo>
                  <a:pt x="484" y="660"/>
                </a:lnTo>
                <a:cubicBezTo>
                  <a:pt x="470" y="665"/>
                  <a:pt x="456" y="668"/>
                  <a:pt x="441" y="668"/>
                </a:cubicBezTo>
                <a:cubicBezTo>
                  <a:pt x="408" y="668"/>
                  <a:pt x="376" y="655"/>
                  <a:pt x="353" y="632"/>
                </a:cubicBezTo>
                <a:cubicBezTo>
                  <a:pt x="328" y="607"/>
                  <a:pt x="314" y="576"/>
                  <a:pt x="314" y="542"/>
                </a:cubicBezTo>
                <a:cubicBezTo>
                  <a:pt x="314" y="507"/>
                  <a:pt x="328" y="475"/>
                  <a:pt x="351" y="450"/>
                </a:cubicBezTo>
                <a:cubicBezTo>
                  <a:pt x="375" y="426"/>
                  <a:pt x="407" y="412"/>
                  <a:pt x="440" y="412"/>
                </a:cubicBezTo>
                <a:cubicBezTo>
                  <a:pt x="475" y="412"/>
                  <a:pt x="507" y="426"/>
                  <a:pt x="530" y="449"/>
                </a:cubicBezTo>
                <a:cubicBezTo>
                  <a:pt x="565" y="482"/>
                  <a:pt x="576" y="532"/>
                  <a:pt x="561" y="579"/>
                </a:cubicBezTo>
                <a:lnTo>
                  <a:pt x="554" y="603"/>
                </a:lnTo>
                <a:lnTo>
                  <a:pt x="833" y="881"/>
                </a:lnTo>
                <a:lnTo>
                  <a:pt x="865" y="851"/>
                </a:lnTo>
                <a:cubicBezTo>
                  <a:pt x="938" y="777"/>
                  <a:pt x="1032" y="727"/>
                  <a:pt x="1133" y="706"/>
                </a:cubicBezTo>
                <a:lnTo>
                  <a:pt x="1169" y="698"/>
                </a:lnTo>
                <a:lnTo>
                  <a:pt x="1169" y="339"/>
                </a:lnTo>
                <a:lnTo>
                  <a:pt x="1145" y="327"/>
                </a:lnTo>
                <a:cubicBezTo>
                  <a:pt x="1102" y="305"/>
                  <a:pt x="1075" y="261"/>
                  <a:pt x="1075" y="213"/>
                </a:cubicBezTo>
                <a:cubicBezTo>
                  <a:pt x="1075" y="143"/>
                  <a:pt x="1133" y="86"/>
                  <a:pt x="1203" y="86"/>
                </a:cubicBezTo>
                <a:close/>
                <a:moveTo>
                  <a:pt x="1208" y="1"/>
                </a:moveTo>
                <a:cubicBezTo>
                  <a:pt x="1088" y="1"/>
                  <a:pt x="992" y="97"/>
                  <a:pt x="992" y="216"/>
                </a:cubicBezTo>
                <a:cubicBezTo>
                  <a:pt x="992" y="287"/>
                  <a:pt x="1028" y="353"/>
                  <a:pt x="1086" y="392"/>
                </a:cubicBezTo>
                <a:lnTo>
                  <a:pt x="1086" y="629"/>
                </a:lnTo>
                <a:cubicBezTo>
                  <a:pt x="995" y="655"/>
                  <a:pt x="911" y="698"/>
                  <a:pt x="839" y="760"/>
                </a:cubicBezTo>
                <a:lnTo>
                  <a:pt x="658" y="578"/>
                </a:lnTo>
                <a:cubicBezTo>
                  <a:pt x="671" y="508"/>
                  <a:pt x="649" y="438"/>
                  <a:pt x="599" y="387"/>
                </a:cubicBezTo>
                <a:cubicBezTo>
                  <a:pt x="558" y="346"/>
                  <a:pt x="504" y="324"/>
                  <a:pt x="448" y="324"/>
                </a:cubicBezTo>
                <a:lnTo>
                  <a:pt x="447" y="324"/>
                </a:lnTo>
                <a:cubicBezTo>
                  <a:pt x="390" y="324"/>
                  <a:pt x="336" y="346"/>
                  <a:pt x="295" y="387"/>
                </a:cubicBezTo>
                <a:cubicBezTo>
                  <a:pt x="254" y="428"/>
                  <a:pt x="232" y="482"/>
                  <a:pt x="232" y="540"/>
                </a:cubicBezTo>
                <a:cubicBezTo>
                  <a:pt x="232" y="597"/>
                  <a:pt x="254" y="650"/>
                  <a:pt x="295" y="692"/>
                </a:cubicBezTo>
                <a:cubicBezTo>
                  <a:pt x="336" y="733"/>
                  <a:pt x="390" y="755"/>
                  <a:pt x="445" y="755"/>
                </a:cubicBezTo>
                <a:cubicBezTo>
                  <a:pt x="460" y="755"/>
                  <a:pt x="475" y="753"/>
                  <a:pt x="491" y="749"/>
                </a:cubicBezTo>
                <a:lnTo>
                  <a:pt x="691" y="949"/>
                </a:lnTo>
                <a:cubicBezTo>
                  <a:pt x="659" y="1008"/>
                  <a:pt x="638" y="1070"/>
                  <a:pt x="628" y="1134"/>
                </a:cubicBezTo>
                <a:lnTo>
                  <a:pt x="397" y="1133"/>
                </a:lnTo>
                <a:cubicBezTo>
                  <a:pt x="358" y="1072"/>
                  <a:pt x="292" y="1035"/>
                  <a:pt x="218" y="1035"/>
                </a:cubicBezTo>
                <a:lnTo>
                  <a:pt x="217" y="1035"/>
                </a:lnTo>
                <a:cubicBezTo>
                  <a:pt x="99" y="1035"/>
                  <a:pt x="1" y="1131"/>
                  <a:pt x="1" y="1250"/>
                </a:cubicBezTo>
                <a:cubicBezTo>
                  <a:pt x="1" y="1368"/>
                  <a:pt x="97" y="1466"/>
                  <a:pt x="216" y="1466"/>
                </a:cubicBezTo>
                <a:cubicBezTo>
                  <a:pt x="286" y="1466"/>
                  <a:pt x="353" y="1430"/>
                  <a:pt x="392" y="1372"/>
                </a:cubicBezTo>
                <a:lnTo>
                  <a:pt x="633" y="1373"/>
                </a:lnTo>
                <a:cubicBezTo>
                  <a:pt x="646" y="1434"/>
                  <a:pt x="667" y="1492"/>
                  <a:pt x="697" y="1546"/>
                </a:cubicBezTo>
                <a:lnTo>
                  <a:pt x="495" y="1748"/>
                </a:lnTo>
                <a:cubicBezTo>
                  <a:pt x="480" y="1745"/>
                  <a:pt x="465" y="1743"/>
                  <a:pt x="450" y="1743"/>
                </a:cubicBezTo>
                <a:cubicBezTo>
                  <a:pt x="394" y="1743"/>
                  <a:pt x="340" y="1765"/>
                  <a:pt x="298" y="1805"/>
                </a:cubicBezTo>
                <a:cubicBezTo>
                  <a:pt x="258" y="1845"/>
                  <a:pt x="236" y="1899"/>
                  <a:pt x="236" y="1957"/>
                </a:cubicBezTo>
                <a:cubicBezTo>
                  <a:pt x="236" y="2015"/>
                  <a:pt x="258" y="2068"/>
                  <a:pt x="298" y="2109"/>
                </a:cubicBezTo>
                <a:cubicBezTo>
                  <a:pt x="340" y="2152"/>
                  <a:pt x="396" y="2174"/>
                  <a:pt x="452" y="2174"/>
                </a:cubicBezTo>
                <a:cubicBezTo>
                  <a:pt x="506" y="2174"/>
                  <a:pt x="561" y="2153"/>
                  <a:pt x="602" y="2111"/>
                </a:cubicBezTo>
                <a:cubicBezTo>
                  <a:pt x="653" y="2061"/>
                  <a:pt x="675" y="1990"/>
                  <a:pt x="662" y="1920"/>
                </a:cubicBezTo>
                <a:lnTo>
                  <a:pt x="853" y="1730"/>
                </a:lnTo>
                <a:cubicBezTo>
                  <a:pt x="933" y="1796"/>
                  <a:pt x="1028" y="1840"/>
                  <a:pt x="1131" y="1860"/>
                </a:cubicBezTo>
                <a:lnTo>
                  <a:pt x="1131" y="2066"/>
                </a:lnTo>
                <a:cubicBezTo>
                  <a:pt x="1070" y="2106"/>
                  <a:pt x="1033" y="2171"/>
                  <a:pt x="1033" y="2245"/>
                </a:cubicBezTo>
                <a:cubicBezTo>
                  <a:pt x="1033" y="2365"/>
                  <a:pt x="1131" y="2461"/>
                  <a:pt x="1249" y="2461"/>
                </a:cubicBezTo>
                <a:cubicBezTo>
                  <a:pt x="1368" y="2461"/>
                  <a:pt x="1464" y="2364"/>
                  <a:pt x="1468" y="2242"/>
                </a:cubicBezTo>
                <a:cubicBezTo>
                  <a:pt x="1468" y="2171"/>
                  <a:pt x="1432" y="2105"/>
                  <a:pt x="1375" y="2066"/>
                </a:cubicBezTo>
                <a:lnTo>
                  <a:pt x="1375" y="1855"/>
                </a:lnTo>
                <a:cubicBezTo>
                  <a:pt x="1475" y="1835"/>
                  <a:pt x="1568" y="1792"/>
                  <a:pt x="1648" y="1728"/>
                </a:cubicBezTo>
                <a:lnTo>
                  <a:pt x="1802" y="1881"/>
                </a:lnTo>
                <a:cubicBezTo>
                  <a:pt x="1790" y="1950"/>
                  <a:pt x="1812" y="2022"/>
                  <a:pt x="1861" y="2071"/>
                </a:cubicBezTo>
                <a:cubicBezTo>
                  <a:pt x="1902" y="2112"/>
                  <a:pt x="1956" y="2135"/>
                  <a:pt x="2013" y="2135"/>
                </a:cubicBezTo>
                <a:lnTo>
                  <a:pt x="2014" y="2135"/>
                </a:lnTo>
                <a:cubicBezTo>
                  <a:pt x="2071" y="2135"/>
                  <a:pt x="2124" y="2112"/>
                  <a:pt x="2166" y="2071"/>
                </a:cubicBezTo>
                <a:cubicBezTo>
                  <a:pt x="2249" y="1988"/>
                  <a:pt x="2249" y="1851"/>
                  <a:pt x="2165" y="1767"/>
                </a:cubicBezTo>
                <a:cubicBezTo>
                  <a:pt x="2123" y="1726"/>
                  <a:pt x="2070" y="1704"/>
                  <a:pt x="2015" y="1704"/>
                </a:cubicBezTo>
                <a:cubicBezTo>
                  <a:pt x="1999" y="1704"/>
                  <a:pt x="1984" y="1706"/>
                  <a:pt x="1969" y="1709"/>
                </a:cubicBezTo>
                <a:lnTo>
                  <a:pt x="1802" y="1545"/>
                </a:lnTo>
                <a:cubicBezTo>
                  <a:pt x="1833" y="1491"/>
                  <a:pt x="1854" y="1434"/>
                  <a:pt x="1866" y="1374"/>
                </a:cubicBezTo>
                <a:lnTo>
                  <a:pt x="2114" y="1372"/>
                </a:lnTo>
                <a:cubicBezTo>
                  <a:pt x="2154" y="1430"/>
                  <a:pt x="2219" y="1466"/>
                  <a:pt x="2291" y="1466"/>
                </a:cubicBezTo>
                <a:cubicBezTo>
                  <a:pt x="2409" y="1466"/>
                  <a:pt x="2506" y="1369"/>
                  <a:pt x="2506" y="1250"/>
                </a:cubicBezTo>
                <a:cubicBezTo>
                  <a:pt x="2506" y="1192"/>
                  <a:pt x="2483" y="1138"/>
                  <a:pt x="2443" y="1097"/>
                </a:cubicBezTo>
                <a:cubicBezTo>
                  <a:pt x="2401" y="1056"/>
                  <a:pt x="2348" y="1034"/>
                  <a:pt x="2291" y="1034"/>
                </a:cubicBezTo>
                <a:lnTo>
                  <a:pt x="2290" y="1034"/>
                </a:lnTo>
                <a:cubicBezTo>
                  <a:pt x="2216" y="1034"/>
                  <a:pt x="2150" y="1071"/>
                  <a:pt x="2111" y="1131"/>
                </a:cubicBezTo>
                <a:lnTo>
                  <a:pt x="1874" y="1133"/>
                </a:lnTo>
                <a:cubicBezTo>
                  <a:pt x="1859" y="1049"/>
                  <a:pt x="1827" y="966"/>
                  <a:pt x="1780" y="894"/>
                </a:cubicBezTo>
                <a:lnTo>
                  <a:pt x="1964" y="712"/>
                </a:lnTo>
                <a:cubicBezTo>
                  <a:pt x="1979" y="715"/>
                  <a:pt x="1995" y="717"/>
                  <a:pt x="2010" y="717"/>
                </a:cubicBezTo>
                <a:cubicBezTo>
                  <a:pt x="2065" y="717"/>
                  <a:pt x="2119" y="694"/>
                  <a:pt x="2160" y="654"/>
                </a:cubicBezTo>
                <a:cubicBezTo>
                  <a:pt x="2201" y="614"/>
                  <a:pt x="2223" y="560"/>
                  <a:pt x="2223" y="502"/>
                </a:cubicBezTo>
                <a:cubicBezTo>
                  <a:pt x="2223" y="444"/>
                  <a:pt x="2201" y="390"/>
                  <a:pt x="2160" y="349"/>
                </a:cubicBezTo>
                <a:cubicBezTo>
                  <a:pt x="2120" y="308"/>
                  <a:pt x="2067" y="286"/>
                  <a:pt x="2009" y="286"/>
                </a:cubicBezTo>
                <a:lnTo>
                  <a:pt x="2008" y="286"/>
                </a:lnTo>
                <a:cubicBezTo>
                  <a:pt x="1951" y="286"/>
                  <a:pt x="1897" y="308"/>
                  <a:pt x="1856" y="349"/>
                </a:cubicBezTo>
                <a:cubicBezTo>
                  <a:pt x="1806" y="400"/>
                  <a:pt x="1783" y="470"/>
                  <a:pt x="1797" y="540"/>
                </a:cubicBezTo>
                <a:lnTo>
                  <a:pt x="1614" y="722"/>
                </a:lnTo>
                <a:cubicBezTo>
                  <a:pt x="1528" y="663"/>
                  <a:pt x="1430" y="624"/>
                  <a:pt x="1327" y="613"/>
                </a:cubicBezTo>
                <a:lnTo>
                  <a:pt x="1327" y="396"/>
                </a:lnTo>
                <a:cubicBezTo>
                  <a:pt x="1387" y="356"/>
                  <a:pt x="1424" y="290"/>
                  <a:pt x="1424" y="216"/>
                </a:cubicBezTo>
                <a:cubicBezTo>
                  <a:pt x="1424" y="96"/>
                  <a:pt x="1327" y="1"/>
                  <a:pt x="12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5"/>
          <p:cNvSpPr/>
          <p:nvPr/>
        </p:nvSpPr>
        <p:spPr>
          <a:xfrm>
            <a:off x="8374239" y="2869998"/>
            <a:ext cx="99525" cy="99117"/>
          </a:xfrm>
          <a:custGeom>
            <a:avLst/>
            <a:gdLst/>
            <a:ahLst/>
            <a:cxnLst/>
            <a:rect l="l" t="t" r="r" b="b"/>
            <a:pathLst>
              <a:path w="498" h="496" extrusionOk="0">
                <a:moveTo>
                  <a:pt x="248" y="52"/>
                </a:moveTo>
                <a:cubicBezTo>
                  <a:pt x="357" y="52"/>
                  <a:pt x="446" y="140"/>
                  <a:pt x="445" y="248"/>
                </a:cubicBezTo>
                <a:cubicBezTo>
                  <a:pt x="445" y="356"/>
                  <a:pt x="356" y="445"/>
                  <a:pt x="248" y="445"/>
                </a:cubicBezTo>
                <a:cubicBezTo>
                  <a:pt x="140" y="445"/>
                  <a:pt x="52" y="356"/>
                  <a:pt x="52" y="248"/>
                </a:cubicBezTo>
                <a:cubicBezTo>
                  <a:pt x="52" y="140"/>
                  <a:pt x="140" y="52"/>
                  <a:pt x="248" y="52"/>
                </a:cubicBezTo>
                <a:close/>
                <a:moveTo>
                  <a:pt x="248" y="0"/>
                </a:moveTo>
                <a:cubicBezTo>
                  <a:pt x="111" y="0"/>
                  <a:pt x="0" y="111"/>
                  <a:pt x="0" y="248"/>
                </a:cubicBezTo>
                <a:cubicBezTo>
                  <a:pt x="0" y="384"/>
                  <a:pt x="111" y="495"/>
                  <a:pt x="248" y="495"/>
                </a:cubicBezTo>
                <a:cubicBezTo>
                  <a:pt x="385" y="495"/>
                  <a:pt x="497" y="383"/>
                  <a:pt x="495" y="248"/>
                </a:cubicBezTo>
                <a:cubicBezTo>
                  <a:pt x="495" y="111"/>
                  <a:pt x="385" y="0"/>
                  <a:pt x="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8E2F412-8448-E6AB-B6CA-4B9897A53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EDDAE97-C0C9-9D95-2F8F-707001C6B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5E0AC9-2F15-D31A-2A7B-07720B34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0"/>
          <p:cNvSpPr/>
          <p:nvPr/>
        </p:nvSpPr>
        <p:spPr>
          <a:xfrm flipH="1">
            <a:off x="269775" y="3987445"/>
            <a:ext cx="246079" cy="240793"/>
          </a:xfrm>
          <a:custGeom>
            <a:avLst/>
            <a:gdLst/>
            <a:ahLst/>
            <a:cxnLst/>
            <a:rect l="l" t="t" r="r" b="b"/>
            <a:pathLst>
              <a:path w="1444" h="1413" extrusionOk="0">
                <a:moveTo>
                  <a:pt x="693" y="1"/>
                </a:moveTo>
                <a:cubicBezTo>
                  <a:pt x="637" y="1"/>
                  <a:pt x="592" y="47"/>
                  <a:pt x="592" y="103"/>
                </a:cubicBezTo>
                <a:cubicBezTo>
                  <a:pt x="592" y="142"/>
                  <a:pt x="614" y="177"/>
                  <a:pt x="646" y="194"/>
                </a:cubicBezTo>
                <a:lnTo>
                  <a:pt x="646" y="370"/>
                </a:lnTo>
                <a:cubicBezTo>
                  <a:pt x="579" y="384"/>
                  <a:pt x="520" y="417"/>
                  <a:pt x="474" y="462"/>
                </a:cubicBezTo>
                <a:lnTo>
                  <a:pt x="337" y="326"/>
                </a:lnTo>
                <a:cubicBezTo>
                  <a:pt x="349" y="291"/>
                  <a:pt x="340" y="252"/>
                  <a:pt x="312" y="224"/>
                </a:cubicBezTo>
                <a:cubicBezTo>
                  <a:pt x="292" y="204"/>
                  <a:pt x="266" y="194"/>
                  <a:pt x="240" y="194"/>
                </a:cubicBezTo>
                <a:cubicBezTo>
                  <a:pt x="214" y="194"/>
                  <a:pt x="188" y="204"/>
                  <a:pt x="167" y="224"/>
                </a:cubicBezTo>
                <a:cubicBezTo>
                  <a:pt x="128" y="263"/>
                  <a:pt x="128" y="327"/>
                  <a:pt x="167" y="369"/>
                </a:cubicBezTo>
                <a:cubicBezTo>
                  <a:pt x="187" y="389"/>
                  <a:pt x="213" y="398"/>
                  <a:pt x="238" y="398"/>
                </a:cubicBezTo>
                <a:cubicBezTo>
                  <a:pt x="250" y="398"/>
                  <a:pt x="261" y="396"/>
                  <a:pt x="272" y="393"/>
                </a:cubicBezTo>
                <a:lnTo>
                  <a:pt x="416" y="534"/>
                </a:lnTo>
                <a:cubicBezTo>
                  <a:pt x="391" y="577"/>
                  <a:pt x="373" y="623"/>
                  <a:pt x="368" y="675"/>
                </a:cubicBezTo>
                <a:lnTo>
                  <a:pt x="193" y="675"/>
                </a:lnTo>
                <a:cubicBezTo>
                  <a:pt x="178" y="641"/>
                  <a:pt x="143" y="617"/>
                  <a:pt x="103" y="617"/>
                </a:cubicBezTo>
                <a:cubicBezTo>
                  <a:pt x="46" y="617"/>
                  <a:pt x="1" y="662"/>
                  <a:pt x="1" y="719"/>
                </a:cubicBezTo>
                <a:cubicBezTo>
                  <a:pt x="1" y="775"/>
                  <a:pt x="45" y="821"/>
                  <a:pt x="102" y="821"/>
                </a:cubicBezTo>
                <a:cubicBezTo>
                  <a:pt x="141" y="821"/>
                  <a:pt x="175" y="799"/>
                  <a:pt x="192" y="766"/>
                </a:cubicBezTo>
                <a:lnTo>
                  <a:pt x="372" y="766"/>
                </a:lnTo>
                <a:cubicBezTo>
                  <a:pt x="381" y="815"/>
                  <a:pt x="398" y="859"/>
                  <a:pt x="423" y="899"/>
                </a:cubicBezTo>
                <a:lnTo>
                  <a:pt x="277" y="1044"/>
                </a:lnTo>
                <a:cubicBezTo>
                  <a:pt x="265" y="1040"/>
                  <a:pt x="254" y="1038"/>
                  <a:pt x="242" y="1038"/>
                </a:cubicBezTo>
                <a:cubicBezTo>
                  <a:pt x="216" y="1038"/>
                  <a:pt x="190" y="1048"/>
                  <a:pt x="171" y="1068"/>
                </a:cubicBezTo>
                <a:cubicBezTo>
                  <a:pt x="132" y="1107"/>
                  <a:pt x="130" y="1171"/>
                  <a:pt x="171" y="1212"/>
                </a:cubicBezTo>
                <a:cubicBezTo>
                  <a:pt x="191" y="1232"/>
                  <a:pt x="218" y="1243"/>
                  <a:pt x="244" y="1243"/>
                </a:cubicBezTo>
                <a:cubicBezTo>
                  <a:pt x="270" y="1243"/>
                  <a:pt x="296" y="1233"/>
                  <a:pt x="317" y="1212"/>
                </a:cubicBezTo>
                <a:cubicBezTo>
                  <a:pt x="344" y="1185"/>
                  <a:pt x="351" y="1144"/>
                  <a:pt x="341" y="1110"/>
                </a:cubicBezTo>
                <a:lnTo>
                  <a:pt x="483" y="969"/>
                </a:lnTo>
                <a:cubicBezTo>
                  <a:pt x="536" y="1017"/>
                  <a:pt x="602" y="1049"/>
                  <a:pt x="677" y="1058"/>
                </a:cubicBezTo>
                <a:lnTo>
                  <a:pt x="677" y="1219"/>
                </a:lnTo>
                <a:cubicBezTo>
                  <a:pt x="643" y="1236"/>
                  <a:pt x="619" y="1270"/>
                  <a:pt x="619" y="1311"/>
                </a:cubicBezTo>
                <a:cubicBezTo>
                  <a:pt x="619" y="1368"/>
                  <a:pt x="665" y="1412"/>
                  <a:pt x="720" y="1412"/>
                </a:cubicBezTo>
                <a:cubicBezTo>
                  <a:pt x="777" y="1412"/>
                  <a:pt x="822" y="1367"/>
                  <a:pt x="822" y="1311"/>
                </a:cubicBezTo>
                <a:cubicBezTo>
                  <a:pt x="822" y="1271"/>
                  <a:pt x="799" y="1238"/>
                  <a:pt x="766" y="1221"/>
                </a:cubicBezTo>
                <a:lnTo>
                  <a:pt x="766" y="1058"/>
                </a:lnTo>
                <a:cubicBezTo>
                  <a:pt x="840" y="1049"/>
                  <a:pt x="904" y="1016"/>
                  <a:pt x="957" y="969"/>
                </a:cubicBezTo>
                <a:lnTo>
                  <a:pt x="1077" y="1088"/>
                </a:lnTo>
                <a:cubicBezTo>
                  <a:pt x="1066" y="1123"/>
                  <a:pt x="1075" y="1163"/>
                  <a:pt x="1102" y="1190"/>
                </a:cubicBezTo>
                <a:cubicBezTo>
                  <a:pt x="1122" y="1210"/>
                  <a:pt x="1148" y="1220"/>
                  <a:pt x="1174" y="1220"/>
                </a:cubicBezTo>
                <a:cubicBezTo>
                  <a:pt x="1200" y="1220"/>
                  <a:pt x="1227" y="1210"/>
                  <a:pt x="1247" y="1190"/>
                </a:cubicBezTo>
                <a:cubicBezTo>
                  <a:pt x="1287" y="1151"/>
                  <a:pt x="1287" y="1086"/>
                  <a:pt x="1247" y="1046"/>
                </a:cubicBezTo>
                <a:cubicBezTo>
                  <a:pt x="1227" y="1025"/>
                  <a:pt x="1201" y="1016"/>
                  <a:pt x="1176" y="1016"/>
                </a:cubicBezTo>
                <a:cubicBezTo>
                  <a:pt x="1164" y="1016"/>
                  <a:pt x="1152" y="1018"/>
                  <a:pt x="1141" y="1022"/>
                </a:cubicBezTo>
                <a:lnTo>
                  <a:pt x="1018" y="898"/>
                </a:lnTo>
                <a:cubicBezTo>
                  <a:pt x="1043" y="858"/>
                  <a:pt x="1060" y="814"/>
                  <a:pt x="1068" y="767"/>
                </a:cubicBezTo>
                <a:lnTo>
                  <a:pt x="1251" y="767"/>
                </a:lnTo>
                <a:cubicBezTo>
                  <a:pt x="1268" y="799"/>
                  <a:pt x="1303" y="821"/>
                  <a:pt x="1341" y="821"/>
                </a:cubicBezTo>
                <a:cubicBezTo>
                  <a:pt x="1398" y="821"/>
                  <a:pt x="1444" y="775"/>
                  <a:pt x="1444" y="719"/>
                </a:cubicBezTo>
                <a:cubicBezTo>
                  <a:pt x="1438" y="663"/>
                  <a:pt x="1393" y="617"/>
                  <a:pt x="1336" y="617"/>
                </a:cubicBezTo>
                <a:cubicBezTo>
                  <a:pt x="1296" y="617"/>
                  <a:pt x="1261" y="641"/>
                  <a:pt x="1246" y="675"/>
                </a:cubicBezTo>
                <a:lnTo>
                  <a:pt x="1067" y="675"/>
                </a:lnTo>
                <a:cubicBezTo>
                  <a:pt x="1060" y="611"/>
                  <a:pt x="1036" y="553"/>
                  <a:pt x="999" y="504"/>
                </a:cubicBezTo>
                <a:lnTo>
                  <a:pt x="1135" y="370"/>
                </a:lnTo>
                <a:cubicBezTo>
                  <a:pt x="1146" y="374"/>
                  <a:pt x="1158" y="376"/>
                  <a:pt x="1170" y="376"/>
                </a:cubicBezTo>
                <a:cubicBezTo>
                  <a:pt x="1196" y="376"/>
                  <a:pt x="1222" y="366"/>
                  <a:pt x="1240" y="346"/>
                </a:cubicBezTo>
                <a:cubicBezTo>
                  <a:pt x="1280" y="306"/>
                  <a:pt x="1281" y="242"/>
                  <a:pt x="1240" y="201"/>
                </a:cubicBezTo>
                <a:cubicBezTo>
                  <a:pt x="1221" y="181"/>
                  <a:pt x="1194" y="171"/>
                  <a:pt x="1168" y="171"/>
                </a:cubicBezTo>
                <a:cubicBezTo>
                  <a:pt x="1142" y="171"/>
                  <a:pt x="1116" y="181"/>
                  <a:pt x="1096" y="201"/>
                </a:cubicBezTo>
                <a:cubicBezTo>
                  <a:pt x="1068" y="230"/>
                  <a:pt x="1060" y="270"/>
                  <a:pt x="1071" y="304"/>
                </a:cubicBezTo>
                <a:lnTo>
                  <a:pt x="935" y="438"/>
                </a:lnTo>
                <a:cubicBezTo>
                  <a:pt x="880" y="395"/>
                  <a:pt x="812" y="367"/>
                  <a:pt x="736" y="363"/>
                </a:cubicBezTo>
                <a:lnTo>
                  <a:pt x="736" y="195"/>
                </a:lnTo>
                <a:cubicBezTo>
                  <a:pt x="771" y="178"/>
                  <a:pt x="794" y="143"/>
                  <a:pt x="794" y="103"/>
                </a:cubicBezTo>
                <a:cubicBezTo>
                  <a:pt x="794" y="46"/>
                  <a:pt x="748" y="1"/>
                  <a:pt x="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0"/>
          <p:cNvSpPr/>
          <p:nvPr/>
        </p:nvSpPr>
        <p:spPr>
          <a:xfrm flipH="1">
            <a:off x="8204269" y="4296123"/>
            <a:ext cx="545158" cy="534584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0"/>
          <p:cNvSpPr/>
          <p:nvPr/>
        </p:nvSpPr>
        <p:spPr>
          <a:xfrm flipH="1">
            <a:off x="8749417" y="4064506"/>
            <a:ext cx="86709" cy="86700"/>
          </a:xfrm>
          <a:custGeom>
            <a:avLst/>
            <a:gdLst/>
            <a:ahLst/>
            <a:cxnLst/>
            <a:rect l="l" t="t" r="r" b="b"/>
            <a:pathLst>
              <a:path w="322" h="322" extrusionOk="0">
                <a:moveTo>
                  <a:pt x="160" y="51"/>
                </a:moveTo>
                <a:cubicBezTo>
                  <a:pt x="219" y="51"/>
                  <a:pt x="270" y="101"/>
                  <a:pt x="270" y="161"/>
                </a:cubicBezTo>
                <a:cubicBezTo>
                  <a:pt x="270" y="221"/>
                  <a:pt x="221" y="270"/>
                  <a:pt x="160" y="270"/>
                </a:cubicBezTo>
                <a:cubicBezTo>
                  <a:pt x="100" y="270"/>
                  <a:pt x="51" y="222"/>
                  <a:pt x="51" y="161"/>
                </a:cubicBezTo>
                <a:cubicBezTo>
                  <a:pt x="51" y="101"/>
                  <a:pt x="100" y="51"/>
                  <a:pt x="160" y="51"/>
                </a:cubicBezTo>
                <a:close/>
                <a:moveTo>
                  <a:pt x="160" y="1"/>
                </a:moveTo>
                <a:cubicBezTo>
                  <a:pt x="72" y="1"/>
                  <a:pt x="0" y="72"/>
                  <a:pt x="0" y="161"/>
                </a:cubicBezTo>
                <a:cubicBezTo>
                  <a:pt x="0" y="249"/>
                  <a:pt x="72" y="322"/>
                  <a:pt x="160" y="322"/>
                </a:cubicBezTo>
                <a:cubicBezTo>
                  <a:pt x="249" y="322"/>
                  <a:pt x="321" y="249"/>
                  <a:pt x="321" y="161"/>
                </a:cubicBezTo>
                <a:cubicBezTo>
                  <a:pt x="321" y="72"/>
                  <a:pt x="249" y="1"/>
                  <a:pt x="1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0"/>
          <p:cNvSpPr/>
          <p:nvPr/>
        </p:nvSpPr>
        <p:spPr>
          <a:xfrm flipH="1">
            <a:off x="7840957" y="4730604"/>
            <a:ext cx="79708" cy="79699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2"/>
                </a:moveTo>
                <a:cubicBezTo>
                  <a:pt x="200" y="52"/>
                  <a:pt x="244" y="96"/>
                  <a:pt x="244" y="148"/>
                </a:cubicBezTo>
                <a:cubicBezTo>
                  <a:pt x="244" y="201"/>
                  <a:pt x="200" y="244"/>
                  <a:pt x="148" y="244"/>
                </a:cubicBezTo>
                <a:cubicBezTo>
                  <a:pt x="95" y="244"/>
                  <a:pt x="52" y="201"/>
                  <a:pt x="52" y="148"/>
                </a:cubicBezTo>
                <a:cubicBezTo>
                  <a:pt x="52" y="96"/>
                  <a:pt x="95" y="52"/>
                  <a:pt x="148" y="52"/>
                </a:cubicBezTo>
                <a:close/>
                <a:moveTo>
                  <a:pt x="148" y="1"/>
                </a:moveTo>
                <a:cubicBezTo>
                  <a:pt x="67" y="1"/>
                  <a:pt x="0" y="66"/>
                  <a:pt x="0" y="148"/>
                </a:cubicBezTo>
                <a:cubicBezTo>
                  <a:pt x="0" y="230"/>
                  <a:pt x="67" y="296"/>
                  <a:pt x="148" y="296"/>
                </a:cubicBezTo>
                <a:cubicBezTo>
                  <a:pt x="230" y="296"/>
                  <a:pt x="295" y="230"/>
                  <a:pt x="295" y="148"/>
                </a:cubicBezTo>
                <a:cubicBezTo>
                  <a:pt x="295" y="66"/>
                  <a:pt x="230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0"/>
          <p:cNvSpPr/>
          <p:nvPr/>
        </p:nvSpPr>
        <p:spPr>
          <a:xfrm flipH="1">
            <a:off x="8761666" y="4928179"/>
            <a:ext cx="62204" cy="61929"/>
          </a:xfrm>
          <a:custGeom>
            <a:avLst/>
            <a:gdLst/>
            <a:ahLst/>
            <a:cxnLst/>
            <a:rect l="l" t="t" r="r" b="b"/>
            <a:pathLst>
              <a:path w="231" h="230" extrusionOk="0">
                <a:moveTo>
                  <a:pt x="116" y="52"/>
                </a:moveTo>
                <a:cubicBezTo>
                  <a:pt x="151" y="52"/>
                  <a:pt x="179" y="81"/>
                  <a:pt x="179" y="115"/>
                </a:cubicBezTo>
                <a:cubicBezTo>
                  <a:pt x="179" y="150"/>
                  <a:pt x="151" y="177"/>
                  <a:pt x="116" y="177"/>
                </a:cubicBezTo>
                <a:cubicBezTo>
                  <a:pt x="80" y="177"/>
                  <a:pt x="52" y="149"/>
                  <a:pt x="52" y="115"/>
                </a:cubicBezTo>
                <a:cubicBezTo>
                  <a:pt x="52" y="80"/>
                  <a:pt x="82" y="52"/>
                  <a:pt x="116" y="52"/>
                </a:cubicBezTo>
                <a:close/>
                <a:moveTo>
                  <a:pt x="116" y="1"/>
                </a:moveTo>
                <a:cubicBezTo>
                  <a:pt x="52" y="1"/>
                  <a:pt x="1" y="52"/>
                  <a:pt x="1" y="115"/>
                </a:cubicBezTo>
                <a:cubicBezTo>
                  <a:pt x="1" y="179"/>
                  <a:pt x="52" y="229"/>
                  <a:pt x="116" y="229"/>
                </a:cubicBezTo>
                <a:cubicBezTo>
                  <a:pt x="179" y="229"/>
                  <a:pt x="230" y="179"/>
                  <a:pt x="230" y="115"/>
                </a:cubicBezTo>
                <a:cubicBezTo>
                  <a:pt x="230" y="51"/>
                  <a:pt x="179" y="1"/>
                  <a:pt x="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40"/>
          <p:cNvGrpSpPr/>
          <p:nvPr/>
        </p:nvGrpSpPr>
        <p:grpSpPr>
          <a:xfrm rot="-1350475">
            <a:off x="8233900" y="1191312"/>
            <a:ext cx="502260" cy="239767"/>
            <a:chOff x="10697525" y="2626725"/>
            <a:chExt cx="502275" cy="239774"/>
          </a:xfrm>
        </p:grpSpPr>
        <p:sp>
          <p:nvSpPr>
            <p:cNvPr id="605" name="Google Shape;605;p40"/>
            <p:cNvSpPr/>
            <p:nvPr/>
          </p:nvSpPr>
          <p:spPr>
            <a:xfrm>
              <a:off x="10697525" y="2626725"/>
              <a:ext cx="502275" cy="239774"/>
            </a:xfrm>
            <a:custGeom>
              <a:avLst/>
              <a:gdLst/>
              <a:ahLst/>
              <a:cxnLst/>
              <a:rect l="l" t="t" r="r" b="b"/>
              <a:pathLst>
                <a:path w="2736" h="1254" extrusionOk="0">
                  <a:moveTo>
                    <a:pt x="2112" y="1"/>
                  </a:moveTo>
                  <a:cubicBezTo>
                    <a:pt x="2111" y="1"/>
                    <a:pt x="2111" y="1"/>
                    <a:pt x="2110" y="1"/>
                  </a:cubicBezTo>
                  <a:lnTo>
                    <a:pt x="626" y="1"/>
                  </a:lnTo>
                  <a:cubicBezTo>
                    <a:pt x="280" y="1"/>
                    <a:pt x="0" y="281"/>
                    <a:pt x="0" y="626"/>
                  </a:cubicBezTo>
                  <a:lnTo>
                    <a:pt x="0" y="628"/>
                  </a:lnTo>
                  <a:cubicBezTo>
                    <a:pt x="0" y="973"/>
                    <a:pt x="280" y="1253"/>
                    <a:pt x="626" y="1253"/>
                  </a:cubicBezTo>
                  <a:lnTo>
                    <a:pt x="2110" y="1253"/>
                  </a:lnTo>
                  <a:cubicBezTo>
                    <a:pt x="2456" y="1253"/>
                    <a:pt x="2736" y="973"/>
                    <a:pt x="2736" y="626"/>
                  </a:cubicBezTo>
                  <a:cubicBezTo>
                    <a:pt x="2736" y="281"/>
                    <a:pt x="2457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10940766" y="2626735"/>
              <a:ext cx="259024" cy="230234"/>
            </a:xfrm>
            <a:custGeom>
              <a:avLst/>
              <a:gdLst/>
              <a:ahLst/>
              <a:cxnLst/>
              <a:rect l="l" t="t" r="r" b="b"/>
              <a:pathLst>
                <a:path w="1411" h="1254" extrusionOk="0">
                  <a:moveTo>
                    <a:pt x="787" y="1"/>
                  </a:moveTo>
                  <a:cubicBezTo>
                    <a:pt x="786" y="1"/>
                    <a:pt x="786" y="1"/>
                    <a:pt x="785" y="1"/>
                  </a:cubicBezTo>
                  <a:lnTo>
                    <a:pt x="0" y="1"/>
                  </a:lnTo>
                  <a:lnTo>
                    <a:pt x="0" y="1253"/>
                  </a:lnTo>
                  <a:lnTo>
                    <a:pt x="785" y="1253"/>
                  </a:lnTo>
                  <a:cubicBezTo>
                    <a:pt x="1131" y="1253"/>
                    <a:pt x="1411" y="973"/>
                    <a:pt x="1411" y="626"/>
                  </a:cubicBezTo>
                  <a:cubicBezTo>
                    <a:pt x="1411" y="281"/>
                    <a:pt x="113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7" name="Google Shape;607;p40"/>
          <p:cNvSpPr/>
          <p:nvPr/>
        </p:nvSpPr>
        <p:spPr>
          <a:xfrm>
            <a:off x="8427269" y="736456"/>
            <a:ext cx="175003" cy="171393"/>
          </a:xfrm>
          <a:custGeom>
            <a:avLst/>
            <a:gdLst/>
            <a:ahLst/>
            <a:cxnLst/>
            <a:rect l="l" t="t" r="r" b="b"/>
            <a:pathLst>
              <a:path w="1891" h="1852" extrusionOk="0">
                <a:moveTo>
                  <a:pt x="911" y="1"/>
                </a:moveTo>
                <a:cubicBezTo>
                  <a:pt x="837" y="1"/>
                  <a:pt x="776" y="60"/>
                  <a:pt x="776" y="134"/>
                </a:cubicBezTo>
                <a:cubicBezTo>
                  <a:pt x="776" y="186"/>
                  <a:pt x="806" y="230"/>
                  <a:pt x="848" y="253"/>
                </a:cubicBezTo>
                <a:lnTo>
                  <a:pt x="848" y="485"/>
                </a:lnTo>
                <a:cubicBezTo>
                  <a:pt x="761" y="503"/>
                  <a:pt x="682" y="547"/>
                  <a:pt x="622" y="606"/>
                </a:cubicBezTo>
                <a:lnTo>
                  <a:pt x="443" y="428"/>
                </a:lnTo>
                <a:cubicBezTo>
                  <a:pt x="458" y="382"/>
                  <a:pt x="447" y="329"/>
                  <a:pt x="410" y="292"/>
                </a:cubicBezTo>
                <a:cubicBezTo>
                  <a:pt x="384" y="266"/>
                  <a:pt x="350" y="254"/>
                  <a:pt x="316" y="254"/>
                </a:cubicBezTo>
                <a:cubicBezTo>
                  <a:pt x="282" y="254"/>
                  <a:pt x="247" y="267"/>
                  <a:pt x="221" y="292"/>
                </a:cubicBezTo>
                <a:cubicBezTo>
                  <a:pt x="168" y="345"/>
                  <a:pt x="169" y="429"/>
                  <a:pt x="221" y="482"/>
                </a:cubicBezTo>
                <a:cubicBezTo>
                  <a:pt x="247" y="507"/>
                  <a:pt x="281" y="520"/>
                  <a:pt x="314" y="520"/>
                </a:cubicBezTo>
                <a:cubicBezTo>
                  <a:pt x="329" y="520"/>
                  <a:pt x="344" y="518"/>
                  <a:pt x="359" y="512"/>
                </a:cubicBezTo>
                <a:lnTo>
                  <a:pt x="547" y="700"/>
                </a:lnTo>
                <a:cubicBezTo>
                  <a:pt x="513" y="755"/>
                  <a:pt x="492" y="818"/>
                  <a:pt x="485" y="885"/>
                </a:cubicBezTo>
                <a:lnTo>
                  <a:pt x="254" y="884"/>
                </a:lnTo>
                <a:cubicBezTo>
                  <a:pt x="233" y="839"/>
                  <a:pt x="187" y="807"/>
                  <a:pt x="134" y="807"/>
                </a:cubicBezTo>
                <a:cubicBezTo>
                  <a:pt x="61" y="807"/>
                  <a:pt x="0" y="866"/>
                  <a:pt x="0" y="940"/>
                </a:cubicBezTo>
                <a:cubicBezTo>
                  <a:pt x="0" y="1014"/>
                  <a:pt x="59" y="1075"/>
                  <a:pt x="133" y="1075"/>
                </a:cubicBezTo>
                <a:cubicBezTo>
                  <a:pt x="185" y="1075"/>
                  <a:pt x="229" y="1045"/>
                  <a:pt x="252" y="1002"/>
                </a:cubicBezTo>
                <a:lnTo>
                  <a:pt x="487" y="1003"/>
                </a:lnTo>
                <a:cubicBezTo>
                  <a:pt x="497" y="1066"/>
                  <a:pt x="521" y="1127"/>
                  <a:pt x="553" y="1177"/>
                </a:cubicBezTo>
                <a:lnTo>
                  <a:pt x="361" y="1369"/>
                </a:lnTo>
                <a:cubicBezTo>
                  <a:pt x="346" y="1363"/>
                  <a:pt x="330" y="1360"/>
                  <a:pt x="314" y="1360"/>
                </a:cubicBezTo>
                <a:cubicBezTo>
                  <a:pt x="281" y="1360"/>
                  <a:pt x="248" y="1373"/>
                  <a:pt x="223" y="1398"/>
                </a:cubicBezTo>
                <a:cubicBezTo>
                  <a:pt x="170" y="1451"/>
                  <a:pt x="170" y="1535"/>
                  <a:pt x="223" y="1588"/>
                </a:cubicBezTo>
                <a:cubicBezTo>
                  <a:pt x="249" y="1614"/>
                  <a:pt x="283" y="1627"/>
                  <a:pt x="318" y="1627"/>
                </a:cubicBezTo>
                <a:cubicBezTo>
                  <a:pt x="352" y="1627"/>
                  <a:pt x="386" y="1614"/>
                  <a:pt x="412" y="1588"/>
                </a:cubicBezTo>
                <a:cubicBezTo>
                  <a:pt x="449" y="1551"/>
                  <a:pt x="460" y="1498"/>
                  <a:pt x="445" y="1453"/>
                </a:cubicBezTo>
                <a:lnTo>
                  <a:pt x="631" y="1269"/>
                </a:lnTo>
                <a:cubicBezTo>
                  <a:pt x="700" y="1332"/>
                  <a:pt x="786" y="1374"/>
                  <a:pt x="884" y="1387"/>
                </a:cubicBezTo>
                <a:lnTo>
                  <a:pt x="884" y="1597"/>
                </a:lnTo>
                <a:cubicBezTo>
                  <a:pt x="839" y="1618"/>
                  <a:pt x="807" y="1665"/>
                  <a:pt x="807" y="1717"/>
                </a:cubicBezTo>
                <a:cubicBezTo>
                  <a:pt x="807" y="1791"/>
                  <a:pt x="866" y="1851"/>
                  <a:pt x="942" y="1851"/>
                </a:cubicBezTo>
                <a:cubicBezTo>
                  <a:pt x="1016" y="1851"/>
                  <a:pt x="1076" y="1792"/>
                  <a:pt x="1076" y="1717"/>
                </a:cubicBezTo>
                <a:cubicBezTo>
                  <a:pt x="1076" y="1666"/>
                  <a:pt x="1045" y="1622"/>
                  <a:pt x="1003" y="1598"/>
                </a:cubicBezTo>
                <a:lnTo>
                  <a:pt x="1003" y="1387"/>
                </a:lnTo>
                <a:cubicBezTo>
                  <a:pt x="1100" y="1374"/>
                  <a:pt x="1185" y="1332"/>
                  <a:pt x="1254" y="1269"/>
                </a:cubicBezTo>
                <a:lnTo>
                  <a:pt x="1411" y="1424"/>
                </a:lnTo>
                <a:cubicBezTo>
                  <a:pt x="1396" y="1470"/>
                  <a:pt x="1407" y="1523"/>
                  <a:pt x="1444" y="1559"/>
                </a:cubicBezTo>
                <a:cubicBezTo>
                  <a:pt x="1470" y="1586"/>
                  <a:pt x="1504" y="1599"/>
                  <a:pt x="1538" y="1599"/>
                </a:cubicBezTo>
                <a:cubicBezTo>
                  <a:pt x="1572" y="1599"/>
                  <a:pt x="1607" y="1585"/>
                  <a:pt x="1633" y="1559"/>
                </a:cubicBezTo>
                <a:cubicBezTo>
                  <a:pt x="1686" y="1508"/>
                  <a:pt x="1685" y="1423"/>
                  <a:pt x="1633" y="1370"/>
                </a:cubicBezTo>
                <a:cubicBezTo>
                  <a:pt x="1607" y="1344"/>
                  <a:pt x="1573" y="1331"/>
                  <a:pt x="1539" y="1331"/>
                </a:cubicBezTo>
                <a:cubicBezTo>
                  <a:pt x="1524" y="1331"/>
                  <a:pt x="1509" y="1334"/>
                  <a:pt x="1495" y="1339"/>
                </a:cubicBezTo>
                <a:lnTo>
                  <a:pt x="1332" y="1177"/>
                </a:lnTo>
                <a:cubicBezTo>
                  <a:pt x="1365" y="1127"/>
                  <a:pt x="1387" y="1066"/>
                  <a:pt x="1396" y="1003"/>
                </a:cubicBezTo>
                <a:lnTo>
                  <a:pt x="1637" y="1002"/>
                </a:lnTo>
                <a:cubicBezTo>
                  <a:pt x="1659" y="1045"/>
                  <a:pt x="1704" y="1075"/>
                  <a:pt x="1755" y="1075"/>
                </a:cubicBezTo>
                <a:cubicBezTo>
                  <a:pt x="1829" y="1075"/>
                  <a:pt x="1888" y="1014"/>
                  <a:pt x="1888" y="940"/>
                </a:cubicBezTo>
                <a:cubicBezTo>
                  <a:pt x="1890" y="865"/>
                  <a:pt x="1831" y="806"/>
                  <a:pt x="1755" y="806"/>
                </a:cubicBezTo>
                <a:cubicBezTo>
                  <a:pt x="1703" y="806"/>
                  <a:pt x="1657" y="838"/>
                  <a:pt x="1636" y="882"/>
                </a:cubicBezTo>
                <a:lnTo>
                  <a:pt x="1401" y="883"/>
                </a:lnTo>
                <a:cubicBezTo>
                  <a:pt x="1392" y="799"/>
                  <a:pt x="1360" y="723"/>
                  <a:pt x="1313" y="659"/>
                </a:cubicBezTo>
                <a:lnTo>
                  <a:pt x="1491" y="482"/>
                </a:lnTo>
                <a:cubicBezTo>
                  <a:pt x="1506" y="487"/>
                  <a:pt x="1521" y="490"/>
                  <a:pt x="1536" y="490"/>
                </a:cubicBezTo>
                <a:cubicBezTo>
                  <a:pt x="1570" y="490"/>
                  <a:pt x="1604" y="477"/>
                  <a:pt x="1629" y="452"/>
                </a:cubicBezTo>
                <a:cubicBezTo>
                  <a:pt x="1682" y="400"/>
                  <a:pt x="1682" y="315"/>
                  <a:pt x="1629" y="263"/>
                </a:cubicBezTo>
                <a:cubicBezTo>
                  <a:pt x="1603" y="236"/>
                  <a:pt x="1568" y="223"/>
                  <a:pt x="1534" y="223"/>
                </a:cubicBezTo>
                <a:cubicBezTo>
                  <a:pt x="1500" y="223"/>
                  <a:pt x="1466" y="236"/>
                  <a:pt x="1439" y="263"/>
                </a:cubicBezTo>
                <a:cubicBezTo>
                  <a:pt x="1402" y="299"/>
                  <a:pt x="1392" y="351"/>
                  <a:pt x="1407" y="398"/>
                </a:cubicBezTo>
                <a:lnTo>
                  <a:pt x="1229" y="575"/>
                </a:lnTo>
                <a:cubicBezTo>
                  <a:pt x="1157" y="517"/>
                  <a:pt x="1068" y="481"/>
                  <a:pt x="968" y="476"/>
                </a:cubicBezTo>
                <a:lnTo>
                  <a:pt x="968" y="254"/>
                </a:lnTo>
                <a:cubicBezTo>
                  <a:pt x="1013" y="233"/>
                  <a:pt x="1044" y="187"/>
                  <a:pt x="1044" y="134"/>
                </a:cubicBezTo>
                <a:cubicBezTo>
                  <a:pt x="1044" y="61"/>
                  <a:pt x="985" y="1"/>
                  <a:pt x="9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0"/>
          <p:cNvSpPr/>
          <p:nvPr/>
        </p:nvSpPr>
        <p:spPr>
          <a:xfrm>
            <a:off x="8778691" y="1584292"/>
            <a:ext cx="131554" cy="131249"/>
          </a:xfrm>
          <a:custGeom>
            <a:avLst/>
            <a:gdLst/>
            <a:ahLst/>
            <a:cxnLst/>
            <a:rect l="l" t="t" r="r" b="b"/>
            <a:pathLst>
              <a:path w="423" h="422" extrusionOk="0">
                <a:moveTo>
                  <a:pt x="211" y="51"/>
                </a:moveTo>
                <a:cubicBezTo>
                  <a:pt x="300" y="51"/>
                  <a:pt x="370" y="122"/>
                  <a:pt x="370" y="211"/>
                </a:cubicBezTo>
                <a:cubicBezTo>
                  <a:pt x="370" y="298"/>
                  <a:pt x="300" y="370"/>
                  <a:pt x="211" y="370"/>
                </a:cubicBezTo>
                <a:cubicBezTo>
                  <a:pt x="123" y="370"/>
                  <a:pt x="52" y="298"/>
                  <a:pt x="52" y="211"/>
                </a:cubicBezTo>
                <a:cubicBezTo>
                  <a:pt x="52" y="122"/>
                  <a:pt x="123" y="51"/>
                  <a:pt x="211" y="51"/>
                </a:cubicBezTo>
                <a:close/>
                <a:moveTo>
                  <a:pt x="211" y="0"/>
                </a:moveTo>
                <a:cubicBezTo>
                  <a:pt x="96" y="0"/>
                  <a:pt x="1" y="95"/>
                  <a:pt x="1" y="211"/>
                </a:cubicBezTo>
                <a:cubicBezTo>
                  <a:pt x="1" y="327"/>
                  <a:pt x="96" y="421"/>
                  <a:pt x="211" y="421"/>
                </a:cubicBezTo>
                <a:cubicBezTo>
                  <a:pt x="327" y="421"/>
                  <a:pt x="422" y="327"/>
                  <a:pt x="422" y="211"/>
                </a:cubicBezTo>
                <a:cubicBezTo>
                  <a:pt x="422" y="95"/>
                  <a:pt x="327" y="0"/>
                  <a:pt x="2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0"/>
          <p:cNvSpPr/>
          <p:nvPr/>
        </p:nvSpPr>
        <p:spPr>
          <a:xfrm>
            <a:off x="8801711" y="408090"/>
            <a:ext cx="85526" cy="85530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7" y="52"/>
                </a:moveTo>
                <a:cubicBezTo>
                  <a:pt x="185" y="52"/>
                  <a:pt x="224" y="90"/>
                  <a:pt x="224" y="137"/>
                </a:cubicBezTo>
                <a:cubicBezTo>
                  <a:pt x="224" y="185"/>
                  <a:pt x="185" y="223"/>
                  <a:pt x="137" y="223"/>
                </a:cubicBezTo>
                <a:cubicBezTo>
                  <a:pt x="90" y="223"/>
                  <a:pt x="52" y="185"/>
                  <a:pt x="52" y="137"/>
                </a:cubicBezTo>
                <a:cubicBezTo>
                  <a:pt x="52" y="90"/>
                  <a:pt x="90" y="52"/>
                  <a:pt x="137" y="52"/>
                </a:cubicBezTo>
                <a:close/>
                <a:moveTo>
                  <a:pt x="137" y="0"/>
                </a:moveTo>
                <a:cubicBezTo>
                  <a:pt x="63" y="0"/>
                  <a:pt x="0" y="63"/>
                  <a:pt x="0" y="137"/>
                </a:cubicBezTo>
                <a:cubicBezTo>
                  <a:pt x="0" y="212"/>
                  <a:pt x="63" y="274"/>
                  <a:pt x="137" y="274"/>
                </a:cubicBezTo>
                <a:cubicBezTo>
                  <a:pt x="213" y="274"/>
                  <a:pt x="274" y="212"/>
                  <a:pt x="274" y="137"/>
                </a:cubicBezTo>
                <a:cubicBezTo>
                  <a:pt x="274" y="63"/>
                  <a:pt x="213" y="0"/>
                  <a:pt x="1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0" name="Google Shape;610;p40"/>
          <p:cNvGrpSpPr/>
          <p:nvPr/>
        </p:nvGrpSpPr>
        <p:grpSpPr>
          <a:xfrm>
            <a:off x="395821" y="4656888"/>
            <a:ext cx="256087" cy="227113"/>
            <a:chOff x="10339921" y="2450113"/>
            <a:chExt cx="256087" cy="227113"/>
          </a:xfrm>
        </p:grpSpPr>
        <p:sp>
          <p:nvSpPr>
            <p:cNvPr id="611" name="Google Shape;611;p40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40"/>
          <p:cNvSpPr/>
          <p:nvPr/>
        </p:nvSpPr>
        <p:spPr>
          <a:xfrm flipH="1">
            <a:off x="917409" y="4420500"/>
            <a:ext cx="373227" cy="366002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0"/>
          <p:cNvSpPr/>
          <p:nvPr/>
        </p:nvSpPr>
        <p:spPr>
          <a:xfrm flipH="1">
            <a:off x="1559070" y="4883996"/>
            <a:ext cx="72706" cy="72699"/>
          </a:xfrm>
          <a:custGeom>
            <a:avLst/>
            <a:gdLst/>
            <a:ahLst/>
            <a:cxnLst/>
            <a:rect l="l" t="t" r="r" b="b"/>
            <a:pathLst>
              <a:path w="270" h="270" extrusionOk="0">
                <a:moveTo>
                  <a:pt x="135" y="52"/>
                </a:moveTo>
                <a:cubicBezTo>
                  <a:pt x="181" y="52"/>
                  <a:pt x="218" y="89"/>
                  <a:pt x="218" y="135"/>
                </a:cubicBezTo>
                <a:cubicBezTo>
                  <a:pt x="218" y="181"/>
                  <a:pt x="181" y="218"/>
                  <a:pt x="135" y="218"/>
                </a:cubicBezTo>
                <a:cubicBezTo>
                  <a:pt x="89" y="218"/>
                  <a:pt x="52" y="181"/>
                  <a:pt x="52" y="135"/>
                </a:cubicBezTo>
                <a:cubicBezTo>
                  <a:pt x="52" y="89"/>
                  <a:pt x="89" y="52"/>
                  <a:pt x="135" y="52"/>
                </a:cubicBezTo>
                <a:close/>
                <a:moveTo>
                  <a:pt x="135" y="0"/>
                </a:moveTo>
                <a:cubicBezTo>
                  <a:pt x="62" y="0"/>
                  <a:pt x="1" y="61"/>
                  <a:pt x="1" y="135"/>
                </a:cubicBezTo>
                <a:cubicBezTo>
                  <a:pt x="1" y="209"/>
                  <a:pt x="62" y="270"/>
                  <a:pt x="135" y="270"/>
                </a:cubicBezTo>
                <a:cubicBezTo>
                  <a:pt x="209" y="270"/>
                  <a:pt x="269" y="210"/>
                  <a:pt x="269" y="135"/>
                </a:cubicBezTo>
                <a:cubicBezTo>
                  <a:pt x="269" y="61"/>
                  <a:pt x="209" y="0"/>
                  <a:pt x="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0"/>
          <p:cNvSpPr/>
          <p:nvPr/>
        </p:nvSpPr>
        <p:spPr>
          <a:xfrm>
            <a:off x="8322770" y="293324"/>
            <a:ext cx="67488" cy="67491"/>
          </a:xfrm>
          <a:custGeom>
            <a:avLst/>
            <a:gdLst/>
            <a:ahLst/>
            <a:cxnLst/>
            <a:rect l="l" t="t" r="r" b="b"/>
            <a:pathLst>
              <a:path w="217" h="217" extrusionOk="0">
                <a:moveTo>
                  <a:pt x="108" y="52"/>
                </a:moveTo>
                <a:cubicBezTo>
                  <a:pt x="140" y="52"/>
                  <a:pt x="165" y="77"/>
                  <a:pt x="165" y="108"/>
                </a:cubicBezTo>
                <a:cubicBezTo>
                  <a:pt x="165" y="140"/>
                  <a:pt x="140" y="165"/>
                  <a:pt x="108" y="165"/>
                </a:cubicBezTo>
                <a:cubicBezTo>
                  <a:pt x="76" y="165"/>
                  <a:pt x="51" y="140"/>
                  <a:pt x="51" y="108"/>
                </a:cubicBezTo>
                <a:cubicBezTo>
                  <a:pt x="51" y="77"/>
                  <a:pt x="76" y="52"/>
                  <a:pt x="108" y="52"/>
                </a:cubicBezTo>
                <a:close/>
                <a:moveTo>
                  <a:pt x="108" y="1"/>
                </a:moveTo>
                <a:cubicBezTo>
                  <a:pt x="49" y="1"/>
                  <a:pt x="0" y="49"/>
                  <a:pt x="0" y="108"/>
                </a:cubicBezTo>
                <a:cubicBezTo>
                  <a:pt x="0" y="168"/>
                  <a:pt x="49" y="217"/>
                  <a:pt x="108" y="217"/>
                </a:cubicBezTo>
                <a:cubicBezTo>
                  <a:pt x="168" y="217"/>
                  <a:pt x="216" y="168"/>
                  <a:pt x="216" y="108"/>
                </a:cubicBezTo>
                <a:cubicBezTo>
                  <a:pt x="216" y="49"/>
                  <a:pt x="168" y="1"/>
                  <a:pt x="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7481E9-988B-57F4-4332-EE15215D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72274C-33FD-FD20-D9A4-27E25022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045571A-47DC-E242-2A5D-BDE8606CE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1"/>
          <p:cNvSpPr/>
          <p:nvPr/>
        </p:nvSpPr>
        <p:spPr>
          <a:xfrm>
            <a:off x="8727163" y="1935988"/>
            <a:ext cx="113675" cy="113675"/>
          </a:xfrm>
          <a:custGeom>
            <a:avLst/>
            <a:gdLst/>
            <a:ahLst/>
            <a:cxnLst/>
            <a:rect l="l" t="t" r="r" b="b"/>
            <a:pathLst>
              <a:path w="596" h="596" extrusionOk="0">
                <a:moveTo>
                  <a:pt x="299" y="50"/>
                </a:moveTo>
                <a:cubicBezTo>
                  <a:pt x="436" y="50"/>
                  <a:pt x="545" y="161"/>
                  <a:pt x="545" y="297"/>
                </a:cubicBezTo>
                <a:cubicBezTo>
                  <a:pt x="545" y="433"/>
                  <a:pt x="435" y="543"/>
                  <a:pt x="299" y="543"/>
                </a:cubicBezTo>
                <a:cubicBezTo>
                  <a:pt x="163" y="543"/>
                  <a:pt x="52" y="433"/>
                  <a:pt x="52" y="297"/>
                </a:cubicBezTo>
                <a:cubicBezTo>
                  <a:pt x="52" y="161"/>
                  <a:pt x="163" y="50"/>
                  <a:pt x="299" y="50"/>
                </a:cubicBezTo>
                <a:close/>
                <a:moveTo>
                  <a:pt x="299" y="1"/>
                </a:moveTo>
                <a:cubicBezTo>
                  <a:pt x="136" y="1"/>
                  <a:pt x="1" y="135"/>
                  <a:pt x="1" y="298"/>
                </a:cubicBezTo>
                <a:cubicBezTo>
                  <a:pt x="1" y="461"/>
                  <a:pt x="135" y="596"/>
                  <a:pt x="299" y="596"/>
                </a:cubicBezTo>
                <a:cubicBezTo>
                  <a:pt x="463" y="596"/>
                  <a:pt x="596" y="461"/>
                  <a:pt x="596" y="298"/>
                </a:cubicBezTo>
                <a:cubicBezTo>
                  <a:pt x="596" y="135"/>
                  <a:pt x="463" y="1"/>
                  <a:pt x="2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1"/>
          <p:cNvSpPr/>
          <p:nvPr/>
        </p:nvSpPr>
        <p:spPr>
          <a:xfrm>
            <a:off x="1223047" y="4796966"/>
            <a:ext cx="60935" cy="60936"/>
          </a:xfrm>
          <a:custGeom>
            <a:avLst/>
            <a:gdLst/>
            <a:ahLst/>
            <a:cxnLst/>
            <a:rect l="l" t="t" r="r" b="b"/>
            <a:pathLst>
              <a:path w="267" h="267" extrusionOk="0">
                <a:moveTo>
                  <a:pt x="133" y="52"/>
                </a:moveTo>
                <a:cubicBezTo>
                  <a:pt x="179" y="52"/>
                  <a:pt x="216" y="89"/>
                  <a:pt x="216" y="133"/>
                </a:cubicBezTo>
                <a:cubicBezTo>
                  <a:pt x="216" y="178"/>
                  <a:pt x="179" y="215"/>
                  <a:pt x="133" y="215"/>
                </a:cubicBezTo>
                <a:cubicBezTo>
                  <a:pt x="89" y="215"/>
                  <a:pt x="52" y="178"/>
                  <a:pt x="52" y="133"/>
                </a:cubicBezTo>
                <a:cubicBezTo>
                  <a:pt x="52" y="89"/>
                  <a:pt x="89" y="52"/>
                  <a:pt x="133" y="52"/>
                </a:cubicBezTo>
                <a:close/>
                <a:moveTo>
                  <a:pt x="133" y="0"/>
                </a:moveTo>
                <a:cubicBezTo>
                  <a:pt x="60" y="0"/>
                  <a:pt x="1" y="59"/>
                  <a:pt x="1" y="133"/>
                </a:cubicBezTo>
                <a:cubicBezTo>
                  <a:pt x="1" y="207"/>
                  <a:pt x="60" y="267"/>
                  <a:pt x="133" y="267"/>
                </a:cubicBezTo>
                <a:cubicBezTo>
                  <a:pt x="207" y="267"/>
                  <a:pt x="266" y="207"/>
                  <a:pt x="266" y="133"/>
                </a:cubicBezTo>
                <a:cubicBezTo>
                  <a:pt x="266" y="59"/>
                  <a:pt x="207" y="0"/>
                  <a:pt x="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41"/>
          <p:cNvGrpSpPr/>
          <p:nvPr/>
        </p:nvGrpSpPr>
        <p:grpSpPr>
          <a:xfrm flipH="1">
            <a:off x="7565607" y="980973"/>
            <a:ext cx="1184638" cy="451221"/>
            <a:chOff x="2575660" y="3689508"/>
            <a:chExt cx="337889" cy="128703"/>
          </a:xfrm>
        </p:grpSpPr>
        <p:sp>
          <p:nvSpPr>
            <p:cNvPr id="620" name="Google Shape;620;p41"/>
            <p:cNvSpPr/>
            <p:nvPr/>
          </p:nvSpPr>
          <p:spPr>
            <a:xfrm>
              <a:off x="2709412" y="3728067"/>
              <a:ext cx="31058" cy="5337"/>
            </a:xfrm>
            <a:custGeom>
              <a:avLst/>
              <a:gdLst/>
              <a:ahLst/>
              <a:cxnLst/>
              <a:rect l="l" t="t" r="r" b="b"/>
              <a:pathLst>
                <a:path w="646" h="111" extrusionOk="0">
                  <a:moveTo>
                    <a:pt x="1" y="0"/>
                  </a:moveTo>
                  <a:lnTo>
                    <a:pt x="1" y="111"/>
                  </a:lnTo>
                  <a:lnTo>
                    <a:pt x="645" y="11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2709412" y="3742394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3" y="111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2709412" y="3756673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3" y="111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2575660" y="3713211"/>
              <a:ext cx="105049" cy="105001"/>
            </a:xfrm>
            <a:custGeom>
              <a:avLst/>
              <a:gdLst/>
              <a:ahLst/>
              <a:cxnLst/>
              <a:rect l="l" t="t" r="r" b="b"/>
              <a:pathLst>
                <a:path w="2185" h="2184" extrusionOk="0">
                  <a:moveTo>
                    <a:pt x="1092" y="72"/>
                  </a:moveTo>
                  <a:cubicBezTo>
                    <a:pt x="1653" y="72"/>
                    <a:pt x="2111" y="529"/>
                    <a:pt x="2111" y="1091"/>
                  </a:cubicBezTo>
                  <a:cubicBezTo>
                    <a:pt x="2111" y="1651"/>
                    <a:pt x="1653" y="2108"/>
                    <a:pt x="1092" y="2108"/>
                  </a:cubicBezTo>
                  <a:cubicBezTo>
                    <a:pt x="532" y="2108"/>
                    <a:pt x="74" y="1651"/>
                    <a:pt x="74" y="1091"/>
                  </a:cubicBezTo>
                  <a:cubicBezTo>
                    <a:pt x="74" y="529"/>
                    <a:pt x="532" y="72"/>
                    <a:pt x="1092" y="72"/>
                  </a:cubicBezTo>
                  <a:close/>
                  <a:moveTo>
                    <a:pt x="1092" y="1"/>
                  </a:moveTo>
                  <a:cubicBezTo>
                    <a:pt x="491" y="1"/>
                    <a:pt x="1" y="490"/>
                    <a:pt x="1" y="1092"/>
                  </a:cubicBezTo>
                  <a:cubicBezTo>
                    <a:pt x="1" y="1693"/>
                    <a:pt x="491" y="2183"/>
                    <a:pt x="1092" y="2183"/>
                  </a:cubicBezTo>
                  <a:cubicBezTo>
                    <a:pt x="1693" y="2183"/>
                    <a:pt x="2184" y="1693"/>
                    <a:pt x="2183" y="1092"/>
                  </a:cubicBezTo>
                  <a:cubicBezTo>
                    <a:pt x="2183" y="490"/>
                    <a:pt x="1693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2582728" y="3714941"/>
              <a:ext cx="47212" cy="53751"/>
            </a:xfrm>
            <a:custGeom>
              <a:avLst/>
              <a:gdLst/>
              <a:ahLst/>
              <a:cxnLst/>
              <a:rect l="l" t="t" r="r" b="b"/>
              <a:pathLst>
                <a:path w="982" h="1118" extrusionOk="0">
                  <a:moveTo>
                    <a:pt x="908" y="0"/>
                  </a:moveTo>
                  <a:lnTo>
                    <a:pt x="908" y="994"/>
                  </a:lnTo>
                  <a:lnTo>
                    <a:pt x="36" y="520"/>
                  </a:lnTo>
                  <a:lnTo>
                    <a:pt x="0" y="584"/>
                  </a:lnTo>
                  <a:lnTo>
                    <a:pt x="982" y="111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2677633" y="3706480"/>
              <a:ext cx="235916" cy="28606"/>
            </a:xfrm>
            <a:custGeom>
              <a:avLst/>
              <a:gdLst/>
              <a:ahLst/>
              <a:cxnLst/>
              <a:rect l="l" t="t" r="r" b="b"/>
              <a:pathLst>
                <a:path w="4907" h="595" extrusionOk="0">
                  <a:moveTo>
                    <a:pt x="543" y="0"/>
                  </a:moveTo>
                  <a:lnTo>
                    <a:pt x="0" y="542"/>
                  </a:lnTo>
                  <a:lnTo>
                    <a:pt x="53" y="595"/>
                  </a:lnTo>
                  <a:lnTo>
                    <a:pt x="572" y="73"/>
                  </a:lnTo>
                  <a:lnTo>
                    <a:pt x="4906" y="73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2889366" y="3689508"/>
              <a:ext cx="22885" cy="5385"/>
            </a:xfrm>
            <a:custGeom>
              <a:avLst/>
              <a:gdLst/>
              <a:ahLst/>
              <a:cxnLst/>
              <a:rect l="l" t="t" r="r" b="b"/>
              <a:pathLst>
                <a:path w="476" h="112" extrusionOk="0">
                  <a:moveTo>
                    <a:pt x="0" y="1"/>
                  </a:moveTo>
                  <a:lnTo>
                    <a:pt x="0" y="111"/>
                  </a:lnTo>
                  <a:lnTo>
                    <a:pt x="475" y="11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41"/>
          <p:cNvSpPr/>
          <p:nvPr/>
        </p:nvSpPr>
        <p:spPr>
          <a:xfrm>
            <a:off x="8645042" y="203985"/>
            <a:ext cx="277913" cy="273193"/>
          </a:xfrm>
          <a:custGeom>
            <a:avLst/>
            <a:gdLst/>
            <a:ahLst/>
            <a:cxnLst/>
            <a:rect l="l" t="t" r="r" b="b"/>
            <a:pathLst>
              <a:path w="3003" h="2952" extrusionOk="0">
                <a:moveTo>
                  <a:pt x="1446" y="88"/>
                </a:moveTo>
                <a:cubicBezTo>
                  <a:pt x="1538" y="88"/>
                  <a:pt x="1609" y="162"/>
                  <a:pt x="1609" y="251"/>
                </a:cubicBezTo>
                <a:cubicBezTo>
                  <a:pt x="1609" y="314"/>
                  <a:pt x="1575" y="371"/>
                  <a:pt x="1518" y="398"/>
                </a:cubicBezTo>
                <a:lnTo>
                  <a:pt x="1492" y="409"/>
                </a:lnTo>
                <a:lnTo>
                  <a:pt x="1492" y="820"/>
                </a:lnTo>
                <a:lnTo>
                  <a:pt x="1534" y="823"/>
                </a:lnTo>
                <a:cubicBezTo>
                  <a:pt x="1672" y="831"/>
                  <a:pt x="1804" y="880"/>
                  <a:pt x="1913" y="967"/>
                </a:cubicBezTo>
                <a:lnTo>
                  <a:pt x="1943" y="992"/>
                </a:lnTo>
                <a:lnTo>
                  <a:pt x="2264" y="672"/>
                </a:lnTo>
                <a:lnTo>
                  <a:pt x="2256" y="646"/>
                </a:lnTo>
                <a:cubicBezTo>
                  <a:pt x="2238" y="588"/>
                  <a:pt x="2252" y="525"/>
                  <a:pt x="2296" y="482"/>
                </a:cubicBezTo>
                <a:cubicBezTo>
                  <a:pt x="2327" y="451"/>
                  <a:pt x="2369" y="435"/>
                  <a:pt x="2410" y="435"/>
                </a:cubicBezTo>
                <a:cubicBezTo>
                  <a:pt x="2452" y="435"/>
                  <a:pt x="2494" y="451"/>
                  <a:pt x="2526" y="483"/>
                </a:cubicBezTo>
                <a:cubicBezTo>
                  <a:pt x="2556" y="515"/>
                  <a:pt x="2573" y="556"/>
                  <a:pt x="2573" y="599"/>
                </a:cubicBezTo>
                <a:cubicBezTo>
                  <a:pt x="2572" y="643"/>
                  <a:pt x="2555" y="683"/>
                  <a:pt x="2525" y="714"/>
                </a:cubicBezTo>
                <a:cubicBezTo>
                  <a:pt x="2495" y="744"/>
                  <a:pt x="2454" y="760"/>
                  <a:pt x="2412" y="760"/>
                </a:cubicBezTo>
                <a:cubicBezTo>
                  <a:pt x="2393" y="760"/>
                  <a:pt x="2375" y="757"/>
                  <a:pt x="2356" y="751"/>
                </a:cubicBezTo>
                <a:lnTo>
                  <a:pt x="2330" y="741"/>
                </a:lnTo>
                <a:lnTo>
                  <a:pt x="2007" y="1061"/>
                </a:lnTo>
                <a:lnTo>
                  <a:pt x="2030" y="1092"/>
                </a:lnTo>
                <a:cubicBezTo>
                  <a:pt x="2101" y="1188"/>
                  <a:pt x="2145" y="1300"/>
                  <a:pt x="2157" y="1418"/>
                </a:cubicBezTo>
                <a:lnTo>
                  <a:pt x="2161" y="1456"/>
                </a:lnTo>
                <a:lnTo>
                  <a:pt x="2592" y="1455"/>
                </a:lnTo>
                <a:lnTo>
                  <a:pt x="2604" y="1430"/>
                </a:lnTo>
                <a:cubicBezTo>
                  <a:pt x="2631" y="1372"/>
                  <a:pt x="2687" y="1336"/>
                  <a:pt x="2750" y="1336"/>
                </a:cubicBezTo>
                <a:cubicBezTo>
                  <a:pt x="2793" y="1336"/>
                  <a:pt x="2834" y="1354"/>
                  <a:pt x="2865" y="1384"/>
                </a:cubicBezTo>
                <a:cubicBezTo>
                  <a:pt x="2896" y="1414"/>
                  <a:pt x="2913" y="1455"/>
                  <a:pt x="2913" y="1499"/>
                </a:cubicBezTo>
                <a:cubicBezTo>
                  <a:pt x="2914" y="1588"/>
                  <a:pt x="2841" y="1662"/>
                  <a:pt x="2751" y="1662"/>
                </a:cubicBezTo>
                <a:cubicBezTo>
                  <a:pt x="2691" y="1662"/>
                  <a:pt x="2635" y="1629"/>
                  <a:pt x="2608" y="1573"/>
                </a:cubicBezTo>
                <a:lnTo>
                  <a:pt x="2596" y="1550"/>
                </a:lnTo>
                <a:lnTo>
                  <a:pt x="2159" y="1551"/>
                </a:lnTo>
                <a:lnTo>
                  <a:pt x="2154" y="1588"/>
                </a:lnTo>
                <a:cubicBezTo>
                  <a:pt x="2139" y="1679"/>
                  <a:pt x="2107" y="1763"/>
                  <a:pt x="2059" y="1840"/>
                </a:cubicBezTo>
                <a:lnTo>
                  <a:pt x="2040" y="1870"/>
                </a:lnTo>
                <a:lnTo>
                  <a:pt x="2337" y="2164"/>
                </a:lnTo>
                <a:lnTo>
                  <a:pt x="2363" y="2155"/>
                </a:lnTo>
                <a:cubicBezTo>
                  <a:pt x="2381" y="2148"/>
                  <a:pt x="2400" y="2145"/>
                  <a:pt x="2418" y="2145"/>
                </a:cubicBezTo>
                <a:cubicBezTo>
                  <a:pt x="2460" y="2145"/>
                  <a:pt x="2500" y="2162"/>
                  <a:pt x="2532" y="2192"/>
                </a:cubicBezTo>
                <a:cubicBezTo>
                  <a:pt x="2564" y="2222"/>
                  <a:pt x="2580" y="2262"/>
                  <a:pt x="2580" y="2307"/>
                </a:cubicBezTo>
                <a:cubicBezTo>
                  <a:pt x="2580" y="2350"/>
                  <a:pt x="2563" y="2392"/>
                  <a:pt x="2533" y="2422"/>
                </a:cubicBezTo>
                <a:cubicBezTo>
                  <a:pt x="2501" y="2455"/>
                  <a:pt x="2459" y="2471"/>
                  <a:pt x="2417" y="2471"/>
                </a:cubicBezTo>
                <a:cubicBezTo>
                  <a:pt x="2375" y="2471"/>
                  <a:pt x="2334" y="2455"/>
                  <a:pt x="2302" y="2423"/>
                </a:cubicBezTo>
                <a:cubicBezTo>
                  <a:pt x="2259" y="2381"/>
                  <a:pt x="2244" y="2318"/>
                  <a:pt x="2263" y="2259"/>
                </a:cubicBezTo>
                <a:lnTo>
                  <a:pt x="2271" y="2234"/>
                </a:lnTo>
                <a:lnTo>
                  <a:pt x="1980" y="1945"/>
                </a:lnTo>
                <a:lnTo>
                  <a:pt x="1949" y="1975"/>
                </a:lnTo>
                <a:cubicBezTo>
                  <a:pt x="1848" y="2067"/>
                  <a:pt x="1723" y="2127"/>
                  <a:pt x="1587" y="2145"/>
                </a:cubicBezTo>
                <a:lnTo>
                  <a:pt x="1549" y="2151"/>
                </a:lnTo>
                <a:lnTo>
                  <a:pt x="1549" y="2545"/>
                </a:lnTo>
                <a:lnTo>
                  <a:pt x="1573" y="2556"/>
                </a:lnTo>
                <a:cubicBezTo>
                  <a:pt x="1628" y="2586"/>
                  <a:pt x="1663" y="2640"/>
                  <a:pt x="1663" y="2702"/>
                </a:cubicBezTo>
                <a:cubicBezTo>
                  <a:pt x="1663" y="2792"/>
                  <a:pt x="1588" y="2864"/>
                  <a:pt x="1500" y="2864"/>
                </a:cubicBezTo>
                <a:cubicBezTo>
                  <a:pt x="1408" y="2864"/>
                  <a:pt x="1336" y="2791"/>
                  <a:pt x="1336" y="2702"/>
                </a:cubicBezTo>
                <a:cubicBezTo>
                  <a:pt x="1336" y="2639"/>
                  <a:pt x="1371" y="2582"/>
                  <a:pt x="1428" y="2555"/>
                </a:cubicBezTo>
                <a:lnTo>
                  <a:pt x="1453" y="2544"/>
                </a:lnTo>
                <a:lnTo>
                  <a:pt x="1453" y="2152"/>
                </a:lnTo>
                <a:lnTo>
                  <a:pt x="1415" y="2146"/>
                </a:lnTo>
                <a:cubicBezTo>
                  <a:pt x="1276" y="2130"/>
                  <a:pt x="1150" y="2071"/>
                  <a:pt x="1048" y="1976"/>
                </a:cubicBezTo>
                <a:lnTo>
                  <a:pt x="1017" y="1946"/>
                </a:lnTo>
                <a:lnTo>
                  <a:pt x="676" y="2281"/>
                </a:lnTo>
                <a:lnTo>
                  <a:pt x="684" y="2305"/>
                </a:lnTo>
                <a:cubicBezTo>
                  <a:pt x="702" y="2363"/>
                  <a:pt x="688" y="2427"/>
                  <a:pt x="644" y="2471"/>
                </a:cubicBezTo>
                <a:cubicBezTo>
                  <a:pt x="614" y="2500"/>
                  <a:pt x="574" y="2518"/>
                  <a:pt x="530" y="2518"/>
                </a:cubicBezTo>
                <a:cubicBezTo>
                  <a:pt x="486" y="2516"/>
                  <a:pt x="445" y="2499"/>
                  <a:pt x="416" y="2469"/>
                </a:cubicBezTo>
                <a:cubicBezTo>
                  <a:pt x="385" y="2437"/>
                  <a:pt x="368" y="2397"/>
                  <a:pt x="368" y="2353"/>
                </a:cubicBezTo>
                <a:cubicBezTo>
                  <a:pt x="370" y="2310"/>
                  <a:pt x="386" y="2269"/>
                  <a:pt x="417" y="2239"/>
                </a:cubicBezTo>
                <a:cubicBezTo>
                  <a:pt x="447" y="2209"/>
                  <a:pt x="487" y="2193"/>
                  <a:pt x="529" y="2193"/>
                </a:cubicBezTo>
                <a:cubicBezTo>
                  <a:pt x="547" y="2193"/>
                  <a:pt x="567" y="2196"/>
                  <a:pt x="585" y="2202"/>
                </a:cubicBezTo>
                <a:lnTo>
                  <a:pt x="612" y="2211"/>
                </a:lnTo>
                <a:lnTo>
                  <a:pt x="953" y="1871"/>
                </a:lnTo>
                <a:lnTo>
                  <a:pt x="934" y="1841"/>
                </a:lnTo>
                <a:cubicBezTo>
                  <a:pt x="886" y="1763"/>
                  <a:pt x="854" y="1679"/>
                  <a:pt x="839" y="1588"/>
                </a:cubicBezTo>
                <a:lnTo>
                  <a:pt x="834" y="1551"/>
                </a:lnTo>
                <a:lnTo>
                  <a:pt x="405" y="1550"/>
                </a:lnTo>
                <a:lnTo>
                  <a:pt x="393" y="1573"/>
                </a:lnTo>
                <a:cubicBezTo>
                  <a:pt x="365" y="1628"/>
                  <a:pt x="311" y="1662"/>
                  <a:pt x="249" y="1662"/>
                </a:cubicBezTo>
                <a:cubicBezTo>
                  <a:pt x="160" y="1662"/>
                  <a:pt x="87" y="1588"/>
                  <a:pt x="87" y="1499"/>
                </a:cubicBezTo>
                <a:cubicBezTo>
                  <a:pt x="89" y="1455"/>
                  <a:pt x="106" y="1414"/>
                  <a:pt x="137" y="1384"/>
                </a:cubicBezTo>
                <a:cubicBezTo>
                  <a:pt x="166" y="1354"/>
                  <a:pt x="207" y="1336"/>
                  <a:pt x="250" y="1336"/>
                </a:cubicBezTo>
                <a:cubicBezTo>
                  <a:pt x="314" y="1336"/>
                  <a:pt x="370" y="1373"/>
                  <a:pt x="397" y="1430"/>
                </a:cubicBezTo>
                <a:lnTo>
                  <a:pt x="408" y="1455"/>
                </a:lnTo>
                <a:lnTo>
                  <a:pt x="833" y="1456"/>
                </a:lnTo>
                <a:lnTo>
                  <a:pt x="837" y="1418"/>
                </a:lnTo>
                <a:cubicBezTo>
                  <a:pt x="848" y="1323"/>
                  <a:pt x="876" y="1231"/>
                  <a:pt x="927" y="1149"/>
                </a:cubicBezTo>
                <a:lnTo>
                  <a:pt x="944" y="1119"/>
                </a:lnTo>
                <a:lnTo>
                  <a:pt x="609" y="787"/>
                </a:lnTo>
                <a:lnTo>
                  <a:pt x="582" y="796"/>
                </a:lnTo>
                <a:cubicBezTo>
                  <a:pt x="564" y="802"/>
                  <a:pt x="546" y="806"/>
                  <a:pt x="528" y="806"/>
                </a:cubicBezTo>
                <a:cubicBezTo>
                  <a:pt x="486" y="806"/>
                  <a:pt x="445" y="789"/>
                  <a:pt x="414" y="759"/>
                </a:cubicBezTo>
                <a:cubicBezTo>
                  <a:pt x="382" y="729"/>
                  <a:pt x="365" y="688"/>
                  <a:pt x="365" y="644"/>
                </a:cubicBezTo>
                <a:cubicBezTo>
                  <a:pt x="365" y="601"/>
                  <a:pt x="382" y="559"/>
                  <a:pt x="413" y="529"/>
                </a:cubicBezTo>
                <a:cubicBezTo>
                  <a:pt x="443" y="497"/>
                  <a:pt x="484" y="480"/>
                  <a:pt x="528" y="480"/>
                </a:cubicBezTo>
                <a:cubicBezTo>
                  <a:pt x="571" y="480"/>
                  <a:pt x="612" y="497"/>
                  <a:pt x="642" y="527"/>
                </a:cubicBezTo>
                <a:cubicBezTo>
                  <a:pt x="686" y="570"/>
                  <a:pt x="700" y="633"/>
                  <a:pt x="681" y="692"/>
                </a:cubicBezTo>
                <a:lnTo>
                  <a:pt x="674" y="717"/>
                </a:lnTo>
                <a:lnTo>
                  <a:pt x="1000" y="1041"/>
                </a:lnTo>
                <a:lnTo>
                  <a:pt x="1032" y="1012"/>
                </a:lnTo>
                <a:cubicBezTo>
                  <a:pt x="1123" y="922"/>
                  <a:pt x="1237" y="861"/>
                  <a:pt x="1361" y="835"/>
                </a:cubicBezTo>
                <a:lnTo>
                  <a:pt x="1397" y="828"/>
                </a:lnTo>
                <a:lnTo>
                  <a:pt x="1397" y="407"/>
                </a:lnTo>
                <a:lnTo>
                  <a:pt x="1372" y="396"/>
                </a:lnTo>
                <a:cubicBezTo>
                  <a:pt x="1318" y="367"/>
                  <a:pt x="1283" y="313"/>
                  <a:pt x="1283" y="251"/>
                </a:cubicBezTo>
                <a:cubicBezTo>
                  <a:pt x="1283" y="161"/>
                  <a:pt x="1356" y="88"/>
                  <a:pt x="1446" y="88"/>
                </a:cubicBezTo>
                <a:close/>
                <a:moveTo>
                  <a:pt x="1445" y="1"/>
                </a:moveTo>
                <a:cubicBezTo>
                  <a:pt x="1307" y="1"/>
                  <a:pt x="1195" y="114"/>
                  <a:pt x="1195" y="251"/>
                </a:cubicBezTo>
                <a:cubicBezTo>
                  <a:pt x="1195" y="336"/>
                  <a:pt x="1239" y="414"/>
                  <a:pt x="1308" y="460"/>
                </a:cubicBezTo>
                <a:lnTo>
                  <a:pt x="1308" y="757"/>
                </a:lnTo>
                <a:cubicBezTo>
                  <a:pt x="1195" y="787"/>
                  <a:pt x="1090" y="841"/>
                  <a:pt x="1002" y="919"/>
                </a:cubicBezTo>
                <a:lnTo>
                  <a:pt x="773" y="692"/>
                </a:lnTo>
                <a:cubicBezTo>
                  <a:pt x="790" y="610"/>
                  <a:pt x="765" y="524"/>
                  <a:pt x="704" y="465"/>
                </a:cubicBezTo>
                <a:cubicBezTo>
                  <a:pt x="657" y="419"/>
                  <a:pt x="595" y="393"/>
                  <a:pt x="528" y="393"/>
                </a:cubicBezTo>
                <a:lnTo>
                  <a:pt x="526" y="393"/>
                </a:lnTo>
                <a:cubicBezTo>
                  <a:pt x="460" y="393"/>
                  <a:pt x="397" y="419"/>
                  <a:pt x="350" y="466"/>
                </a:cubicBezTo>
                <a:cubicBezTo>
                  <a:pt x="304" y="514"/>
                  <a:pt x="278" y="577"/>
                  <a:pt x="278" y="644"/>
                </a:cubicBezTo>
                <a:cubicBezTo>
                  <a:pt x="278" y="710"/>
                  <a:pt x="304" y="773"/>
                  <a:pt x="352" y="820"/>
                </a:cubicBezTo>
                <a:cubicBezTo>
                  <a:pt x="399" y="868"/>
                  <a:pt x="461" y="894"/>
                  <a:pt x="526" y="894"/>
                </a:cubicBezTo>
                <a:cubicBezTo>
                  <a:pt x="545" y="894"/>
                  <a:pt x="565" y="891"/>
                  <a:pt x="584" y="887"/>
                </a:cubicBezTo>
                <a:lnTo>
                  <a:pt x="833" y="1134"/>
                </a:lnTo>
                <a:cubicBezTo>
                  <a:pt x="794" y="1208"/>
                  <a:pt x="768" y="1287"/>
                  <a:pt x="754" y="1368"/>
                </a:cubicBezTo>
                <a:lnTo>
                  <a:pt x="463" y="1367"/>
                </a:lnTo>
                <a:cubicBezTo>
                  <a:pt x="418" y="1293"/>
                  <a:pt x="339" y="1249"/>
                  <a:pt x="253" y="1249"/>
                </a:cubicBezTo>
                <a:lnTo>
                  <a:pt x="252" y="1249"/>
                </a:lnTo>
                <a:cubicBezTo>
                  <a:pt x="185" y="1249"/>
                  <a:pt x="122" y="1273"/>
                  <a:pt x="75" y="1321"/>
                </a:cubicBezTo>
                <a:cubicBezTo>
                  <a:pt x="27" y="1368"/>
                  <a:pt x="1" y="1431"/>
                  <a:pt x="1" y="1499"/>
                </a:cubicBezTo>
                <a:cubicBezTo>
                  <a:pt x="1" y="1637"/>
                  <a:pt x="113" y="1750"/>
                  <a:pt x="252" y="1750"/>
                </a:cubicBezTo>
                <a:lnTo>
                  <a:pt x="253" y="1750"/>
                </a:lnTo>
                <a:cubicBezTo>
                  <a:pt x="337" y="1750"/>
                  <a:pt x="415" y="1708"/>
                  <a:pt x="460" y="1639"/>
                </a:cubicBezTo>
                <a:lnTo>
                  <a:pt x="763" y="1640"/>
                </a:lnTo>
                <a:cubicBezTo>
                  <a:pt x="779" y="1718"/>
                  <a:pt x="807" y="1790"/>
                  <a:pt x="847" y="1859"/>
                </a:cubicBezTo>
                <a:lnTo>
                  <a:pt x="592" y="2110"/>
                </a:lnTo>
                <a:cubicBezTo>
                  <a:pt x="573" y="2105"/>
                  <a:pt x="553" y="2103"/>
                  <a:pt x="534" y="2103"/>
                </a:cubicBezTo>
                <a:cubicBezTo>
                  <a:pt x="470" y="2103"/>
                  <a:pt x="407" y="2128"/>
                  <a:pt x="359" y="2176"/>
                </a:cubicBezTo>
                <a:cubicBezTo>
                  <a:pt x="312" y="2222"/>
                  <a:pt x="285" y="2284"/>
                  <a:pt x="285" y="2352"/>
                </a:cubicBezTo>
                <a:cubicBezTo>
                  <a:pt x="284" y="2419"/>
                  <a:pt x="311" y="2482"/>
                  <a:pt x="358" y="2530"/>
                </a:cubicBezTo>
                <a:cubicBezTo>
                  <a:pt x="403" y="2577"/>
                  <a:pt x="466" y="2604"/>
                  <a:pt x="534" y="2604"/>
                </a:cubicBezTo>
                <a:lnTo>
                  <a:pt x="535" y="2604"/>
                </a:lnTo>
                <a:cubicBezTo>
                  <a:pt x="601" y="2604"/>
                  <a:pt x="664" y="2578"/>
                  <a:pt x="712" y="2531"/>
                </a:cubicBezTo>
                <a:cubicBezTo>
                  <a:pt x="772" y="2472"/>
                  <a:pt x="797" y="2388"/>
                  <a:pt x="780" y="2304"/>
                </a:cubicBezTo>
                <a:lnTo>
                  <a:pt x="1022" y="2066"/>
                </a:lnTo>
                <a:cubicBezTo>
                  <a:pt x="1122" y="2150"/>
                  <a:pt x="1239" y="2204"/>
                  <a:pt x="1366" y="2228"/>
                </a:cubicBezTo>
                <a:lnTo>
                  <a:pt x="1366" y="2489"/>
                </a:lnTo>
                <a:cubicBezTo>
                  <a:pt x="1294" y="2535"/>
                  <a:pt x="1249" y="2614"/>
                  <a:pt x="1249" y="2702"/>
                </a:cubicBezTo>
                <a:cubicBezTo>
                  <a:pt x="1249" y="2840"/>
                  <a:pt x="1361" y="2951"/>
                  <a:pt x="1500" y="2951"/>
                </a:cubicBezTo>
                <a:cubicBezTo>
                  <a:pt x="1638" y="2951"/>
                  <a:pt x="1749" y="2840"/>
                  <a:pt x="1750" y="2699"/>
                </a:cubicBezTo>
                <a:cubicBezTo>
                  <a:pt x="1750" y="2615"/>
                  <a:pt x="1707" y="2537"/>
                  <a:pt x="1638" y="2492"/>
                </a:cubicBezTo>
                <a:lnTo>
                  <a:pt x="1638" y="2225"/>
                </a:lnTo>
                <a:cubicBezTo>
                  <a:pt x="1763" y="2203"/>
                  <a:pt x="1879" y="2147"/>
                  <a:pt x="1977" y="2066"/>
                </a:cubicBezTo>
                <a:lnTo>
                  <a:pt x="2172" y="2260"/>
                </a:lnTo>
                <a:cubicBezTo>
                  <a:pt x="2155" y="2341"/>
                  <a:pt x="2180" y="2427"/>
                  <a:pt x="2240" y="2487"/>
                </a:cubicBezTo>
                <a:cubicBezTo>
                  <a:pt x="2289" y="2535"/>
                  <a:pt x="2353" y="2559"/>
                  <a:pt x="2417" y="2559"/>
                </a:cubicBezTo>
                <a:cubicBezTo>
                  <a:pt x="2481" y="2559"/>
                  <a:pt x="2546" y="2534"/>
                  <a:pt x="2595" y="2485"/>
                </a:cubicBezTo>
                <a:cubicBezTo>
                  <a:pt x="2692" y="2388"/>
                  <a:pt x="2692" y="2229"/>
                  <a:pt x="2593" y="2131"/>
                </a:cubicBezTo>
                <a:cubicBezTo>
                  <a:pt x="2546" y="2083"/>
                  <a:pt x="2484" y="2058"/>
                  <a:pt x="2420" y="2058"/>
                </a:cubicBezTo>
                <a:cubicBezTo>
                  <a:pt x="2400" y="2058"/>
                  <a:pt x="2380" y="2061"/>
                  <a:pt x="2360" y="2065"/>
                </a:cubicBezTo>
                <a:lnTo>
                  <a:pt x="2151" y="1857"/>
                </a:lnTo>
                <a:cubicBezTo>
                  <a:pt x="2190" y="1789"/>
                  <a:pt x="2217" y="1716"/>
                  <a:pt x="2233" y="1640"/>
                </a:cubicBezTo>
                <a:lnTo>
                  <a:pt x="2544" y="1639"/>
                </a:lnTo>
                <a:cubicBezTo>
                  <a:pt x="2590" y="1708"/>
                  <a:pt x="2667" y="1750"/>
                  <a:pt x="2751" y="1750"/>
                </a:cubicBezTo>
                <a:lnTo>
                  <a:pt x="2753" y="1750"/>
                </a:lnTo>
                <a:cubicBezTo>
                  <a:pt x="2891" y="1750"/>
                  <a:pt x="3003" y="1637"/>
                  <a:pt x="3003" y="1499"/>
                </a:cubicBezTo>
                <a:cubicBezTo>
                  <a:pt x="3003" y="1431"/>
                  <a:pt x="2976" y="1368"/>
                  <a:pt x="2929" y="1321"/>
                </a:cubicBezTo>
                <a:cubicBezTo>
                  <a:pt x="2882" y="1275"/>
                  <a:pt x="2820" y="1249"/>
                  <a:pt x="2753" y="1249"/>
                </a:cubicBezTo>
                <a:lnTo>
                  <a:pt x="2751" y="1249"/>
                </a:lnTo>
                <a:cubicBezTo>
                  <a:pt x="2664" y="1249"/>
                  <a:pt x="2585" y="1293"/>
                  <a:pt x="2539" y="1367"/>
                </a:cubicBezTo>
                <a:lnTo>
                  <a:pt x="2240" y="1368"/>
                </a:lnTo>
                <a:cubicBezTo>
                  <a:pt x="2223" y="1262"/>
                  <a:pt x="2184" y="1161"/>
                  <a:pt x="2123" y="1070"/>
                </a:cubicBezTo>
                <a:lnTo>
                  <a:pt x="2354" y="840"/>
                </a:lnTo>
                <a:cubicBezTo>
                  <a:pt x="2373" y="845"/>
                  <a:pt x="2393" y="847"/>
                  <a:pt x="2412" y="847"/>
                </a:cubicBezTo>
                <a:cubicBezTo>
                  <a:pt x="2476" y="847"/>
                  <a:pt x="2539" y="822"/>
                  <a:pt x="2587" y="775"/>
                </a:cubicBezTo>
                <a:cubicBezTo>
                  <a:pt x="2686" y="677"/>
                  <a:pt x="2686" y="519"/>
                  <a:pt x="2588" y="420"/>
                </a:cubicBezTo>
                <a:cubicBezTo>
                  <a:pt x="2539" y="371"/>
                  <a:pt x="2475" y="346"/>
                  <a:pt x="2411" y="346"/>
                </a:cubicBezTo>
                <a:cubicBezTo>
                  <a:pt x="2347" y="346"/>
                  <a:pt x="2283" y="371"/>
                  <a:pt x="2234" y="419"/>
                </a:cubicBezTo>
                <a:cubicBezTo>
                  <a:pt x="2174" y="478"/>
                  <a:pt x="2149" y="562"/>
                  <a:pt x="2165" y="645"/>
                </a:cubicBezTo>
                <a:lnTo>
                  <a:pt x="1935" y="875"/>
                </a:lnTo>
                <a:cubicBezTo>
                  <a:pt x="1829" y="799"/>
                  <a:pt x="1708" y="754"/>
                  <a:pt x="1580" y="739"/>
                </a:cubicBezTo>
                <a:lnTo>
                  <a:pt x="1580" y="464"/>
                </a:lnTo>
                <a:cubicBezTo>
                  <a:pt x="1652" y="418"/>
                  <a:pt x="1697" y="339"/>
                  <a:pt x="1697" y="251"/>
                </a:cubicBezTo>
                <a:cubicBezTo>
                  <a:pt x="1697" y="112"/>
                  <a:pt x="1584" y="1"/>
                  <a:pt x="14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1"/>
          <p:cNvSpPr/>
          <p:nvPr/>
        </p:nvSpPr>
        <p:spPr>
          <a:xfrm>
            <a:off x="287082" y="4797306"/>
            <a:ext cx="175003" cy="171393"/>
          </a:xfrm>
          <a:custGeom>
            <a:avLst/>
            <a:gdLst/>
            <a:ahLst/>
            <a:cxnLst/>
            <a:rect l="l" t="t" r="r" b="b"/>
            <a:pathLst>
              <a:path w="1891" h="1852" extrusionOk="0">
                <a:moveTo>
                  <a:pt x="911" y="1"/>
                </a:moveTo>
                <a:cubicBezTo>
                  <a:pt x="837" y="1"/>
                  <a:pt x="776" y="60"/>
                  <a:pt x="776" y="134"/>
                </a:cubicBezTo>
                <a:cubicBezTo>
                  <a:pt x="776" y="186"/>
                  <a:pt x="806" y="230"/>
                  <a:pt x="848" y="253"/>
                </a:cubicBezTo>
                <a:lnTo>
                  <a:pt x="848" y="485"/>
                </a:lnTo>
                <a:cubicBezTo>
                  <a:pt x="761" y="503"/>
                  <a:pt x="682" y="547"/>
                  <a:pt x="622" y="606"/>
                </a:cubicBezTo>
                <a:lnTo>
                  <a:pt x="443" y="428"/>
                </a:lnTo>
                <a:cubicBezTo>
                  <a:pt x="458" y="382"/>
                  <a:pt x="447" y="329"/>
                  <a:pt x="410" y="292"/>
                </a:cubicBezTo>
                <a:cubicBezTo>
                  <a:pt x="384" y="266"/>
                  <a:pt x="350" y="254"/>
                  <a:pt x="316" y="254"/>
                </a:cubicBezTo>
                <a:cubicBezTo>
                  <a:pt x="282" y="254"/>
                  <a:pt x="247" y="267"/>
                  <a:pt x="221" y="292"/>
                </a:cubicBezTo>
                <a:cubicBezTo>
                  <a:pt x="168" y="345"/>
                  <a:pt x="169" y="429"/>
                  <a:pt x="221" y="482"/>
                </a:cubicBezTo>
                <a:cubicBezTo>
                  <a:pt x="247" y="507"/>
                  <a:pt x="281" y="520"/>
                  <a:pt x="314" y="520"/>
                </a:cubicBezTo>
                <a:cubicBezTo>
                  <a:pt x="329" y="520"/>
                  <a:pt x="344" y="518"/>
                  <a:pt x="359" y="512"/>
                </a:cubicBezTo>
                <a:lnTo>
                  <a:pt x="547" y="700"/>
                </a:lnTo>
                <a:cubicBezTo>
                  <a:pt x="513" y="755"/>
                  <a:pt x="492" y="818"/>
                  <a:pt x="485" y="885"/>
                </a:cubicBezTo>
                <a:lnTo>
                  <a:pt x="254" y="884"/>
                </a:lnTo>
                <a:cubicBezTo>
                  <a:pt x="233" y="839"/>
                  <a:pt x="187" y="807"/>
                  <a:pt x="134" y="807"/>
                </a:cubicBezTo>
                <a:cubicBezTo>
                  <a:pt x="61" y="807"/>
                  <a:pt x="0" y="866"/>
                  <a:pt x="0" y="940"/>
                </a:cubicBezTo>
                <a:cubicBezTo>
                  <a:pt x="0" y="1014"/>
                  <a:pt x="59" y="1075"/>
                  <a:pt x="133" y="1075"/>
                </a:cubicBezTo>
                <a:cubicBezTo>
                  <a:pt x="185" y="1075"/>
                  <a:pt x="229" y="1045"/>
                  <a:pt x="252" y="1002"/>
                </a:cubicBezTo>
                <a:lnTo>
                  <a:pt x="487" y="1003"/>
                </a:lnTo>
                <a:cubicBezTo>
                  <a:pt x="497" y="1066"/>
                  <a:pt x="521" y="1127"/>
                  <a:pt x="553" y="1177"/>
                </a:cubicBezTo>
                <a:lnTo>
                  <a:pt x="361" y="1369"/>
                </a:lnTo>
                <a:cubicBezTo>
                  <a:pt x="346" y="1363"/>
                  <a:pt x="330" y="1360"/>
                  <a:pt x="314" y="1360"/>
                </a:cubicBezTo>
                <a:cubicBezTo>
                  <a:pt x="281" y="1360"/>
                  <a:pt x="248" y="1373"/>
                  <a:pt x="223" y="1398"/>
                </a:cubicBezTo>
                <a:cubicBezTo>
                  <a:pt x="170" y="1451"/>
                  <a:pt x="170" y="1535"/>
                  <a:pt x="223" y="1588"/>
                </a:cubicBezTo>
                <a:cubicBezTo>
                  <a:pt x="249" y="1614"/>
                  <a:pt x="283" y="1627"/>
                  <a:pt x="318" y="1627"/>
                </a:cubicBezTo>
                <a:cubicBezTo>
                  <a:pt x="352" y="1627"/>
                  <a:pt x="386" y="1614"/>
                  <a:pt x="412" y="1588"/>
                </a:cubicBezTo>
                <a:cubicBezTo>
                  <a:pt x="449" y="1551"/>
                  <a:pt x="460" y="1498"/>
                  <a:pt x="445" y="1453"/>
                </a:cubicBezTo>
                <a:lnTo>
                  <a:pt x="631" y="1269"/>
                </a:lnTo>
                <a:cubicBezTo>
                  <a:pt x="700" y="1332"/>
                  <a:pt x="786" y="1374"/>
                  <a:pt x="884" y="1387"/>
                </a:cubicBezTo>
                <a:lnTo>
                  <a:pt x="884" y="1597"/>
                </a:lnTo>
                <a:cubicBezTo>
                  <a:pt x="839" y="1618"/>
                  <a:pt x="807" y="1665"/>
                  <a:pt x="807" y="1717"/>
                </a:cubicBezTo>
                <a:cubicBezTo>
                  <a:pt x="807" y="1791"/>
                  <a:pt x="866" y="1851"/>
                  <a:pt x="942" y="1851"/>
                </a:cubicBezTo>
                <a:cubicBezTo>
                  <a:pt x="1016" y="1851"/>
                  <a:pt x="1076" y="1792"/>
                  <a:pt x="1076" y="1717"/>
                </a:cubicBezTo>
                <a:cubicBezTo>
                  <a:pt x="1076" y="1666"/>
                  <a:pt x="1045" y="1622"/>
                  <a:pt x="1003" y="1598"/>
                </a:cubicBezTo>
                <a:lnTo>
                  <a:pt x="1003" y="1387"/>
                </a:lnTo>
                <a:cubicBezTo>
                  <a:pt x="1100" y="1374"/>
                  <a:pt x="1185" y="1332"/>
                  <a:pt x="1254" y="1269"/>
                </a:cubicBezTo>
                <a:lnTo>
                  <a:pt x="1411" y="1424"/>
                </a:lnTo>
                <a:cubicBezTo>
                  <a:pt x="1396" y="1470"/>
                  <a:pt x="1407" y="1523"/>
                  <a:pt x="1444" y="1559"/>
                </a:cubicBezTo>
                <a:cubicBezTo>
                  <a:pt x="1470" y="1586"/>
                  <a:pt x="1504" y="1599"/>
                  <a:pt x="1538" y="1599"/>
                </a:cubicBezTo>
                <a:cubicBezTo>
                  <a:pt x="1572" y="1599"/>
                  <a:pt x="1607" y="1585"/>
                  <a:pt x="1633" y="1559"/>
                </a:cubicBezTo>
                <a:cubicBezTo>
                  <a:pt x="1686" y="1508"/>
                  <a:pt x="1685" y="1423"/>
                  <a:pt x="1633" y="1370"/>
                </a:cubicBezTo>
                <a:cubicBezTo>
                  <a:pt x="1607" y="1344"/>
                  <a:pt x="1573" y="1331"/>
                  <a:pt x="1539" y="1331"/>
                </a:cubicBezTo>
                <a:cubicBezTo>
                  <a:pt x="1524" y="1331"/>
                  <a:pt x="1509" y="1334"/>
                  <a:pt x="1495" y="1339"/>
                </a:cubicBezTo>
                <a:lnTo>
                  <a:pt x="1332" y="1177"/>
                </a:lnTo>
                <a:cubicBezTo>
                  <a:pt x="1365" y="1127"/>
                  <a:pt x="1387" y="1066"/>
                  <a:pt x="1396" y="1003"/>
                </a:cubicBezTo>
                <a:lnTo>
                  <a:pt x="1637" y="1002"/>
                </a:lnTo>
                <a:cubicBezTo>
                  <a:pt x="1659" y="1045"/>
                  <a:pt x="1704" y="1075"/>
                  <a:pt x="1755" y="1075"/>
                </a:cubicBezTo>
                <a:cubicBezTo>
                  <a:pt x="1829" y="1075"/>
                  <a:pt x="1888" y="1014"/>
                  <a:pt x="1888" y="940"/>
                </a:cubicBezTo>
                <a:cubicBezTo>
                  <a:pt x="1890" y="865"/>
                  <a:pt x="1831" y="806"/>
                  <a:pt x="1755" y="806"/>
                </a:cubicBezTo>
                <a:cubicBezTo>
                  <a:pt x="1703" y="806"/>
                  <a:pt x="1657" y="838"/>
                  <a:pt x="1636" y="882"/>
                </a:cubicBezTo>
                <a:lnTo>
                  <a:pt x="1401" y="883"/>
                </a:lnTo>
                <a:cubicBezTo>
                  <a:pt x="1392" y="799"/>
                  <a:pt x="1360" y="723"/>
                  <a:pt x="1313" y="659"/>
                </a:cubicBezTo>
                <a:lnTo>
                  <a:pt x="1491" y="482"/>
                </a:lnTo>
                <a:cubicBezTo>
                  <a:pt x="1506" y="487"/>
                  <a:pt x="1521" y="490"/>
                  <a:pt x="1536" y="490"/>
                </a:cubicBezTo>
                <a:cubicBezTo>
                  <a:pt x="1570" y="490"/>
                  <a:pt x="1604" y="477"/>
                  <a:pt x="1629" y="452"/>
                </a:cubicBezTo>
                <a:cubicBezTo>
                  <a:pt x="1682" y="400"/>
                  <a:pt x="1682" y="315"/>
                  <a:pt x="1629" y="263"/>
                </a:cubicBezTo>
                <a:cubicBezTo>
                  <a:pt x="1603" y="236"/>
                  <a:pt x="1568" y="223"/>
                  <a:pt x="1534" y="223"/>
                </a:cubicBezTo>
                <a:cubicBezTo>
                  <a:pt x="1500" y="223"/>
                  <a:pt x="1466" y="236"/>
                  <a:pt x="1439" y="263"/>
                </a:cubicBezTo>
                <a:cubicBezTo>
                  <a:pt x="1402" y="299"/>
                  <a:pt x="1392" y="351"/>
                  <a:pt x="1407" y="398"/>
                </a:cubicBezTo>
                <a:lnTo>
                  <a:pt x="1229" y="575"/>
                </a:lnTo>
                <a:cubicBezTo>
                  <a:pt x="1157" y="517"/>
                  <a:pt x="1068" y="481"/>
                  <a:pt x="968" y="476"/>
                </a:cubicBezTo>
                <a:lnTo>
                  <a:pt x="968" y="254"/>
                </a:lnTo>
                <a:cubicBezTo>
                  <a:pt x="1013" y="233"/>
                  <a:pt x="1044" y="187"/>
                  <a:pt x="1044" y="134"/>
                </a:cubicBezTo>
                <a:cubicBezTo>
                  <a:pt x="1044" y="61"/>
                  <a:pt x="985" y="1"/>
                  <a:pt x="9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1"/>
          <p:cNvSpPr/>
          <p:nvPr/>
        </p:nvSpPr>
        <p:spPr>
          <a:xfrm>
            <a:off x="220099" y="3994696"/>
            <a:ext cx="414799" cy="407529"/>
          </a:xfrm>
          <a:custGeom>
            <a:avLst/>
            <a:gdLst/>
            <a:ahLst/>
            <a:cxnLst/>
            <a:rect l="l" t="t" r="r" b="b"/>
            <a:pathLst>
              <a:path w="2506" h="2462" extrusionOk="0">
                <a:moveTo>
                  <a:pt x="1203" y="86"/>
                </a:moveTo>
                <a:cubicBezTo>
                  <a:pt x="1274" y="86"/>
                  <a:pt x="1330" y="144"/>
                  <a:pt x="1330" y="213"/>
                </a:cubicBezTo>
                <a:cubicBezTo>
                  <a:pt x="1330" y="263"/>
                  <a:pt x="1303" y="307"/>
                  <a:pt x="1259" y="328"/>
                </a:cubicBezTo>
                <a:lnTo>
                  <a:pt x="1233" y="340"/>
                </a:lnTo>
                <a:lnTo>
                  <a:pt x="1233" y="693"/>
                </a:lnTo>
                <a:lnTo>
                  <a:pt x="1276" y="696"/>
                </a:lnTo>
                <a:cubicBezTo>
                  <a:pt x="1389" y="701"/>
                  <a:pt x="1497" y="742"/>
                  <a:pt x="1585" y="813"/>
                </a:cubicBezTo>
                <a:lnTo>
                  <a:pt x="1615" y="838"/>
                </a:lnTo>
                <a:lnTo>
                  <a:pt x="1891" y="565"/>
                </a:lnTo>
                <a:lnTo>
                  <a:pt x="1882" y="540"/>
                </a:lnTo>
                <a:cubicBezTo>
                  <a:pt x="1867" y="495"/>
                  <a:pt x="1880" y="444"/>
                  <a:pt x="1914" y="411"/>
                </a:cubicBezTo>
                <a:cubicBezTo>
                  <a:pt x="1936" y="390"/>
                  <a:pt x="1964" y="374"/>
                  <a:pt x="1994" y="374"/>
                </a:cubicBezTo>
                <a:cubicBezTo>
                  <a:pt x="1997" y="374"/>
                  <a:pt x="2001" y="374"/>
                  <a:pt x="2004" y="374"/>
                </a:cubicBezTo>
                <a:cubicBezTo>
                  <a:pt x="2038" y="374"/>
                  <a:pt x="2071" y="389"/>
                  <a:pt x="2094" y="412"/>
                </a:cubicBezTo>
                <a:cubicBezTo>
                  <a:pt x="2118" y="438"/>
                  <a:pt x="2131" y="469"/>
                  <a:pt x="2131" y="503"/>
                </a:cubicBezTo>
                <a:cubicBezTo>
                  <a:pt x="2130" y="537"/>
                  <a:pt x="2117" y="569"/>
                  <a:pt x="2093" y="593"/>
                </a:cubicBezTo>
                <a:cubicBezTo>
                  <a:pt x="2069" y="617"/>
                  <a:pt x="2038" y="630"/>
                  <a:pt x="2005" y="630"/>
                </a:cubicBezTo>
                <a:cubicBezTo>
                  <a:pt x="1990" y="630"/>
                  <a:pt x="1976" y="627"/>
                  <a:pt x="1961" y="622"/>
                </a:cubicBezTo>
                <a:lnTo>
                  <a:pt x="1935" y="613"/>
                </a:lnTo>
                <a:lnTo>
                  <a:pt x="1660" y="885"/>
                </a:lnTo>
                <a:lnTo>
                  <a:pt x="1682" y="916"/>
                </a:lnTo>
                <a:cubicBezTo>
                  <a:pt x="1740" y="993"/>
                  <a:pt x="1776" y="1085"/>
                  <a:pt x="1786" y="1181"/>
                </a:cubicBezTo>
                <a:lnTo>
                  <a:pt x="1791" y="1221"/>
                </a:lnTo>
                <a:lnTo>
                  <a:pt x="2159" y="1219"/>
                </a:lnTo>
                <a:lnTo>
                  <a:pt x="2171" y="1195"/>
                </a:lnTo>
                <a:cubicBezTo>
                  <a:pt x="2193" y="1150"/>
                  <a:pt x="2236" y="1122"/>
                  <a:pt x="2286" y="1122"/>
                </a:cubicBezTo>
                <a:cubicBezTo>
                  <a:pt x="2318" y="1122"/>
                  <a:pt x="2351" y="1135"/>
                  <a:pt x="2375" y="1159"/>
                </a:cubicBezTo>
                <a:cubicBezTo>
                  <a:pt x="2399" y="1182"/>
                  <a:pt x="2413" y="1214"/>
                  <a:pt x="2413" y="1249"/>
                </a:cubicBezTo>
                <a:cubicBezTo>
                  <a:pt x="2414" y="1318"/>
                  <a:pt x="2356" y="1376"/>
                  <a:pt x="2287" y="1376"/>
                </a:cubicBezTo>
                <a:cubicBezTo>
                  <a:pt x="2239" y="1376"/>
                  <a:pt x="2196" y="1350"/>
                  <a:pt x="2173" y="1307"/>
                </a:cubicBezTo>
                <a:lnTo>
                  <a:pt x="2161" y="1282"/>
                </a:lnTo>
                <a:lnTo>
                  <a:pt x="1788" y="1285"/>
                </a:lnTo>
                <a:lnTo>
                  <a:pt x="1783" y="1321"/>
                </a:lnTo>
                <a:cubicBezTo>
                  <a:pt x="1772" y="1395"/>
                  <a:pt x="1745" y="1465"/>
                  <a:pt x="1706" y="1527"/>
                </a:cubicBezTo>
                <a:lnTo>
                  <a:pt x="1687" y="1556"/>
                </a:lnTo>
                <a:lnTo>
                  <a:pt x="1940" y="1808"/>
                </a:lnTo>
                <a:lnTo>
                  <a:pt x="1966" y="1799"/>
                </a:lnTo>
                <a:cubicBezTo>
                  <a:pt x="1981" y="1793"/>
                  <a:pt x="1996" y="1791"/>
                  <a:pt x="2010" y="1791"/>
                </a:cubicBezTo>
                <a:cubicBezTo>
                  <a:pt x="2044" y="1791"/>
                  <a:pt x="2076" y="1804"/>
                  <a:pt x="2099" y="1828"/>
                </a:cubicBezTo>
                <a:cubicBezTo>
                  <a:pt x="2149" y="1878"/>
                  <a:pt x="2150" y="1959"/>
                  <a:pt x="2099" y="2008"/>
                </a:cubicBezTo>
                <a:cubicBezTo>
                  <a:pt x="2076" y="2033"/>
                  <a:pt x="2044" y="2046"/>
                  <a:pt x="2010" y="2046"/>
                </a:cubicBezTo>
                <a:cubicBezTo>
                  <a:pt x="1976" y="2046"/>
                  <a:pt x="1944" y="2033"/>
                  <a:pt x="1921" y="2009"/>
                </a:cubicBezTo>
                <a:cubicBezTo>
                  <a:pt x="1886" y="1977"/>
                  <a:pt x="1875" y="1927"/>
                  <a:pt x="1890" y="1881"/>
                </a:cubicBezTo>
                <a:lnTo>
                  <a:pt x="1897" y="1855"/>
                </a:lnTo>
                <a:lnTo>
                  <a:pt x="1648" y="1608"/>
                </a:lnTo>
                <a:lnTo>
                  <a:pt x="1618" y="1637"/>
                </a:lnTo>
                <a:cubicBezTo>
                  <a:pt x="1535" y="1713"/>
                  <a:pt x="1432" y="1762"/>
                  <a:pt x="1322" y="1776"/>
                </a:cubicBezTo>
                <a:lnTo>
                  <a:pt x="1284" y="1782"/>
                </a:lnTo>
                <a:lnTo>
                  <a:pt x="1284" y="2120"/>
                </a:lnTo>
                <a:lnTo>
                  <a:pt x="1307" y="2131"/>
                </a:lnTo>
                <a:cubicBezTo>
                  <a:pt x="1350" y="2155"/>
                  <a:pt x="1377" y="2198"/>
                  <a:pt x="1377" y="2245"/>
                </a:cubicBezTo>
                <a:cubicBezTo>
                  <a:pt x="1377" y="2316"/>
                  <a:pt x="1319" y="2373"/>
                  <a:pt x="1249" y="2373"/>
                </a:cubicBezTo>
                <a:cubicBezTo>
                  <a:pt x="1178" y="2373"/>
                  <a:pt x="1122" y="2315"/>
                  <a:pt x="1122" y="2245"/>
                </a:cubicBezTo>
                <a:cubicBezTo>
                  <a:pt x="1122" y="2197"/>
                  <a:pt x="1149" y="2151"/>
                  <a:pt x="1193" y="2130"/>
                </a:cubicBezTo>
                <a:lnTo>
                  <a:pt x="1219" y="2119"/>
                </a:lnTo>
                <a:lnTo>
                  <a:pt x="1219" y="1783"/>
                </a:lnTo>
                <a:lnTo>
                  <a:pt x="1181" y="1778"/>
                </a:lnTo>
                <a:cubicBezTo>
                  <a:pt x="1068" y="1764"/>
                  <a:pt x="965" y="1716"/>
                  <a:pt x="881" y="1638"/>
                </a:cubicBezTo>
                <a:lnTo>
                  <a:pt x="849" y="1609"/>
                </a:lnTo>
                <a:lnTo>
                  <a:pt x="559" y="1897"/>
                </a:lnTo>
                <a:lnTo>
                  <a:pt x="567" y="1922"/>
                </a:lnTo>
                <a:cubicBezTo>
                  <a:pt x="582" y="1967"/>
                  <a:pt x="571" y="2018"/>
                  <a:pt x="537" y="2050"/>
                </a:cubicBezTo>
                <a:cubicBezTo>
                  <a:pt x="512" y="2074"/>
                  <a:pt x="480" y="2087"/>
                  <a:pt x="447" y="2087"/>
                </a:cubicBezTo>
                <a:cubicBezTo>
                  <a:pt x="414" y="2087"/>
                  <a:pt x="381" y="2074"/>
                  <a:pt x="356" y="2049"/>
                </a:cubicBezTo>
                <a:cubicBezTo>
                  <a:pt x="333" y="2024"/>
                  <a:pt x="319" y="1992"/>
                  <a:pt x="319" y="1959"/>
                </a:cubicBezTo>
                <a:cubicBezTo>
                  <a:pt x="321" y="1925"/>
                  <a:pt x="334" y="1892"/>
                  <a:pt x="358" y="1869"/>
                </a:cubicBezTo>
                <a:cubicBezTo>
                  <a:pt x="381" y="1845"/>
                  <a:pt x="413" y="1832"/>
                  <a:pt x="446" y="1832"/>
                </a:cubicBezTo>
                <a:cubicBezTo>
                  <a:pt x="461" y="1832"/>
                  <a:pt x="475" y="1835"/>
                  <a:pt x="490" y="1840"/>
                </a:cubicBezTo>
                <a:lnTo>
                  <a:pt x="516" y="1849"/>
                </a:lnTo>
                <a:lnTo>
                  <a:pt x="807" y="1561"/>
                </a:lnTo>
                <a:lnTo>
                  <a:pt x="788" y="1530"/>
                </a:lnTo>
                <a:cubicBezTo>
                  <a:pt x="749" y="1467"/>
                  <a:pt x="723" y="1397"/>
                  <a:pt x="711" y="1324"/>
                </a:cubicBezTo>
                <a:lnTo>
                  <a:pt x="706" y="1287"/>
                </a:lnTo>
                <a:lnTo>
                  <a:pt x="339" y="1286"/>
                </a:lnTo>
                <a:lnTo>
                  <a:pt x="328" y="1309"/>
                </a:lnTo>
                <a:cubicBezTo>
                  <a:pt x="305" y="1353"/>
                  <a:pt x="262" y="1379"/>
                  <a:pt x="215" y="1379"/>
                </a:cubicBezTo>
                <a:cubicBezTo>
                  <a:pt x="143" y="1379"/>
                  <a:pt x="86" y="1321"/>
                  <a:pt x="86" y="1251"/>
                </a:cubicBezTo>
                <a:cubicBezTo>
                  <a:pt x="86" y="1180"/>
                  <a:pt x="144" y="1123"/>
                  <a:pt x="215" y="1123"/>
                </a:cubicBezTo>
                <a:cubicBezTo>
                  <a:pt x="263" y="1123"/>
                  <a:pt x="308" y="1151"/>
                  <a:pt x="329" y="1196"/>
                </a:cubicBezTo>
                <a:lnTo>
                  <a:pt x="341" y="1221"/>
                </a:lnTo>
                <a:lnTo>
                  <a:pt x="702" y="1222"/>
                </a:lnTo>
                <a:lnTo>
                  <a:pt x="707" y="1182"/>
                </a:lnTo>
                <a:cubicBezTo>
                  <a:pt x="715" y="1106"/>
                  <a:pt x="738" y="1032"/>
                  <a:pt x="779" y="963"/>
                </a:cubicBezTo>
                <a:lnTo>
                  <a:pt x="796" y="934"/>
                </a:lnTo>
                <a:lnTo>
                  <a:pt x="511" y="650"/>
                </a:lnTo>
                <a:lnTo>
                  <a:pt x="484" y="660"/>
                </a:lnTo>
                <a:cubicBezTo>
                  <a:pt x="470" y="665"/>
                  <a:pt x="456" y="668"/>
                  <a:pt x="441" y="668"/>
                </a:cubicBezTo>
                <a:cubicBezTo>
                  <a:pt x="408" y="668"/>
                  <a:pt x="376" y="655"/>
                  <a:pt x="353" y="632"/>
                </a:cubicBezTo>
                <a:cubicBezTo>
                  <a:pt x="328" y="607"/>
                  <a:pt x="314" y="576"/>
                  <a:pt x="314" y="542"/>
                </a:cubicBezTo>
                <a:cubicBezTo>
                  <a:pt x="314" y="507"/>
                  <a:pt x="328" y="475"/>
                  <a:pt x="351" y="450"/>
                </a:cubicBezTo>
                <a:cubicBezTo>
                  <a:pt x="375" y="426"/>
                  <a:pt x="407" y="412"/>
                  <a:pt x="440" y="412"/>
                </a:cubicBezTo>
                <a:cubicBezTo>
                  <a:pt x="475" y="412"/>
                  <a:pt x="507" y="426"/>
                  <a:pt x="530" y="449"/>
                </a:cubicBezTo>
                <a:cubicBezTo>
                  <a:pt x="565" y="482"/>
                  <a:pt x="576" y="532"/>
                  <a:pt x="561" y="579"/>
                </a:cubicBezTo>
                <a:lnTo>
                  <a:pt x="554" y="603"/>
                </a:lnTo>
                <a:lnTo>
                  <a:pt x="833" y="881"/>
                </a:lnTo>
                <a:lnTo>
                  <a:pt x="865" y="851"/>
                </a:lnTo>
                <a:cubicBezTo>
                  <a:pt x="938" y="777"/>
                  <a:pt x="1032" y="727"/>
                  <a:pt x="1133" y="706"/>
                </a:cubicBezTo>
                <a:lnTo>
                  <a:pt x="1169" y="698"/>
                </a:lnTo>
                <a:lnTo>
                  <a:pt x="1169" y="339"/>
                </a:lnTo>
                <a:lnTo>
                  <a:pt x="1145" y="327"/>
                </a:lnTo>
                <a:cubicBezTo>
                  <a:pt x="1102" y="305"/>
                  <a:pt x="1075" y="261"/>
                  <a:pt x="1075" y="213"/>
                </a:cubicBezTo>
                <a:cubicBezTo>
                  <a:pt x="1075" y="143"/>
                  <a:pt x="1133" y="86"/>
                  <a:pt x="1203" y="86"/>
                </a:cubicBezTo>
                <a:close/>
                <a:moveTo>
                  <a:pt x="1208" y="1"/>
                </a:moveTo>
                <a:cubicBezTo>
                  <a:pt x="1088" y="1"/>
                  <a:pt x="992" y="97"/>
                  <a:pt x="992" y="216"/>
                </a:cubicBezTo>
                <a:cubicBezTo>
                  <a:pt x="992" y="287"/>
                  <a:pt x="1028" y="353"/>
                  <a:pt x="1086" y="392"/>
                </a:cubicBezTo>
                <a:lnTo>
                  <a:pt x="1086" y="629"/>
                </a:lnTo>
                <a:cubicBezTo>
                  <a:pt x="995" y="655"/>
                  <a:pt x="911" y="698"/>
                  <a:pt x="839" y="760"/>
                </a:cubicBezTo>
                <a:lnTo>
                  <a:pt x="658" y="578"/>
                </a:lnTo>
                <a:cubicBezTo>
                  <a:pt x="671" y="508"/>
                  <a:pt x="649" y="438"/>
                  <a:pt x="599" y="387"/>
                </a:cubicBezTo>
                <a:cubicBezTo>
                  <a:pt x="558" y="346"/>
                  <a:pt x="504" y="324"/>
                  <a:pt x="448" y="324"/>
                </a:cubicBezTo>
                <a:lnTo>
                  <a:pt x="447" y="324"/>
                </a:lnTo>
                <a:cubicBezTo>
                  <a:pt x="390" y="324"/>
                  <a:pt x="336" y="346"/>
                  <a:pt x="295" y="387"/>
                </a:cubicBezTo>
                <a:cubicBezTo>
                  <a:pt x="254" y="428"/>
                  <a:pt x="232" y="482"/>
                  <a:pt x="232" y="540"/>
                </a:cubicBezTo>
                <a:cubicBezTo>
                  <a:pt x="232" y="597"/>
                  <a:pt x="254" y="650"/>
                  <a:pt x="295" y="692"/>
                </a:cubicBezTo>
                <a:cubicBezTo>
                  <a:pt x="336" y="733"/>
                  <a:pt x="390" y="755"/>
                  <a:pt x="445" y="755"/>
                </a:cubicBezTo>
                <a:cubicBezTo>
                  <a:pt x="460" y="755"/>
                  <a:pt x="475" y="753"/>
                  <a:pt x="491" y="749"/>
                </a:cubicBezTo>
                <a:lnTo>
                  <a:pt x="691" y="949"/>
                </a:lnTo>
                <a:cubicBezTo>
                  <a:pt x="659" y="1008"/>
                  <a:pt x="638" y="1070"/>
                  <a:pt x="628" y="1134"/>
                </a:cubicBezTo>
                <a:lnTo>
                  <a:pt x="397" y="1133"/>
                </a:lnTo>
                <a:cubicBezTo>
                  <a:pt x="358" y="1072"/>
                  <a:pt x="292" y="1035"/>
                  <a:pt x="218" y="1035"/>
                </a:cubicBezTo>
                <a:lnTo>
                  <a:pt x="217" y="1035"/>
                </a:lnTo>
                <a:cubicBezTo>
                  <a:pt x="99" y="1035"/>
                  <a:pt x="1" y="1131"/>
                  <a:pt x="1" y="1250"/>
                </a:cubicBezTo>
                <a:cubicBezTo>
                  <a:pt x="1" y="1368"/>
                  <a:pt x="97" y="1466"/>
                  <a:pt x="216" y="1466"/>
                </a:cubicBezTo>
                <a:cubicBezTo>
                  <a:pt x="286" y="1466"/>
                  <a:pt x="353" y="1430"/>
                  <a:pt x="392" y="1372"/>
                </a:cubicBezTo>
                <a:lnTo>
                  <a:pt x="633" y="1373"/>
                </a:lnTo>
                <a:cubicBezTo>
                  <a:pt x="646" y="1434"/>
                  <a:pt x="667" y="1492"/>
                  <a:pt x="697" y="1546"/>
                </a:cubicBezTo>
                <a:lnTo>
                  <a:pt x="495" y="1748"/>
                </a:lnTo>
                <a:cubicBezTo>
                  <a:pt x="480" y="1745"/>
                  <a:pt x="465" y="1743"/>
                  <a:pt x="450" y="1743"/>
                </a:cubicBezTo>
                <a:cubicBezTo>
                  <a:pt x="394" y="1743"/>
                  <a:pt x="340" y="1765"/>
                  <a:pt x="298" y="1805"/>
                </a:cubicBezTo>
                <a:cubicBezTo>
                  <a:pt x="258" y="1845"/>
                  <a:pt x="236" y="1899"/>
                  <a:pt x="236" y="1957"/>
                </a:cubicBezTo>
                <a:cubicBezTo>
                  <a:pt x="236" y="2015"/>
                  <a:pt x="258" y="2068"/>
                  <a:pt x="298" y="2109"/>
                </a:cubicBezTo>
                <a:cubicBezTo>
                  <a:pt x="340" y="2152"/>
                  <a:pt x="396" y="2174"/>
                  <a:pt x="452" y="2174"/>
                </a:cubicBezTo>
                <a:cubicBezTo>
                  <a:pt x="506" y="2174"/>
                  <a:pt x="561" y="2153"/>
                  <a:pt x="602" y="2111"/>
                </a:cubicBezTo>
                <a:cubicBezTo>
                  <a:pt x="653" y="2061"/>
                  <a:pt x="675" y="1990"/>
                  <a:pt x="662" y="1920"/>
                </a:cubicBezTo>
                <a:lnTo>
                  <a:pt x="853" y="1730"/>
                </a:lnTo>
                <a:cubicBezTo>
                  <a:pt x="933" y="1796"/>
                  <a:pt x="1028" y="1840"/>
                  <a:pt x="1131" y="1860"/>
                </a:cubicBezTo>
                <a:lnTo>
                  <a:pt x="1131" y="2066"/>
                </a:lnTo>
                <a:cubicBezTo>
                  <a:pt x="1070" y="2106"/>
                  <a:pt x="1033" y="2171"/>
                  <a:pt x="1033" y="2245"/>
                </a:cubicBezTo>
                <a:cubicBezTo>
                  <a:pt x="1033" y="2365"/>
                  <a:pt x="1131" y="2461"/>
                  <a:pt x="1249" y="2461"/>
                </a:cubicBezTo>
                <a:cubicBezTo>
                  <a:pt x="1368" y="2461"/>
                  <a:pt x="1464" y="2364"/>
                  <a:pt x="1468" y="2242"/>
                </a:cubicBezTo>
                <a:cubicBezTo>
                  <a:pt x="1468" y="2171"/>
                  <a:pt x="1432" y="2105"/>
                  <a:pt x="1375" y="2066"/>
                </a:cubicBezTo>
                <a:lnTo>
                  <a:pt x="1375" y="1855"/>
                </a:lnTo>
                <a:cubicBezTo>
                  <a:pt x="1475" y="1835"/>
                  <a:pt x="1568" y="1792"/>
                  <a:pt x="1648" y="1728"/>
                </a:cubicBezTo>
                <a:lnTo>
                  <a:pt x="1802" y="1881"/>
                </a:lnTo>
                <a:cubicBezTo>
                  <a:pt x="1790" y="1950"/>
                  <a:pt x="1812" y="2022"/>
                  <a:pt x="1861" y="2071"/>
                </a:cubicBezTo>
                <a:cubicBezTo>
                  <a:pt x="1902" y="2112"/>
                  <a:pt x="1956" y="2135"/>
                  <a:pt x="2013" y="2135"/>
                </a:cubicBezTo>
                <a:lnTo>
                  <a:pt x="2014" y="2135"/>
                </a:lnTo>
                <a:cubicBezTo>
                  <a:pt x="2071" y="2135"/>
                  <a:pt x="2124" y="2112"/>
                  <a:pt x="2166" y="2071"/>
                </a:cubicBezTo>
                <a:cubicBezTo>
                  <a:pt x="2249" y="1988"/>
                  <a:pt x="2249" y="1851"/>
                  <a:pt x="2165" y="1767"/>
                </a:cubicBezTo>
                <a:cubicBezTo>
                  <a:pt x="2123" y="1726"/>
                  <a:pt x="2070" y="1704"/>
                  <a:pt x="2015" y="1704"/>
                </a:cubicBezTo>
                <a:cubicBezTo>
                  <a:pt x="1999" y="1704"/>
                  <a:pt x="1984" y="1706"/>
                  <a:pt x="1969" y="1709"/>
                </a:cubicBezTo>
                <a:lnTo>
                  <a:pt x="1802" y="1545"/>
                </a:lnTo>
                <a:cubicBezTo>
                  <a:pt x="1833" y="1491"/>
                  <a:pt x="1854" y="1434"/>
                  <a:pt x="1866" y="1374"/>
                </a:cubicBezTo>
                <a:lnTo>
                  <a:pt x="2114" y="1372"/>
                </a:lnTo>
                <a:cubicBezTo>
                  <a:pt x="2154" y="1430"/>
                  <a:pt x="2219" y="1466"/>
                  <a:pt x="2291" y="1466"/>
                </a:cubicBezTo>
                <a:cubicBezTo>
                  <a:pt x="2409" y="1466"/>
                  <a:pt x="2506" y="1369"/>
                  <a:pt x="2506" y="1250"/>
                </a:cubicBezTo>
                <a:cubicBezTo>
                  <a:pt x="2506" y="1192"/>
                  <a:pt x="2483" y="1138"/>
                  <a:pt x="2443" y="1097"/>
                </a:cubicBezTo>
                <a:cubicBezTo>
                  <a:pt x="2401" y="1056"/>
                  <a:pt x="2348" y="1034"/>
                  <a:pt x="2291" y="1034"/>
                </a:cubicBezTo>
                <a:lnTo>
                  <a:pt x="2290" y="1034"/>
                </a:lnTo>
                <a:cubicBezTo>
                  <a:pt x="2216" y="1034"/>
                  <a:pt x="2150" y="1071"/>
                  <a:pt x="2111" y="1131"/>
                </a:cubicBezTo>
                <a:lnTo>
                  <a:pt x="1874" y="1133"/>
                </a:lnTo>
                <a:cubicBezTo>
                  <a:pt x="1859" y="1049"/>
                  <a:pt x="1827" y="966"/>
                  <a:pt x="1780" y="894"/>
                </a:cubicBezTo>
                <a:lnTo>
                  <a:pt x="1964" y="712"/>
                </a:lnTo>
                <a:cubicBezTo>
                  <a:pt x="1979" y="715"/>
                  <a:pt x="1995" y="717"/>
                  <a:pt x="2010" y="717"/>
                </a:cubicBezTo>
                <a:cubicBezTo>
                  <a:pt x="2065" y="717"/>
                  <a:pt x="2119" y="694"/>
                  <a:pt x="2160" y="654"/>
                </a:cubicBezTo>
                <a:cubicBezTo>
                  <a:pt x="2201" y="614"/>
                  <a:pt x="2223" y="560"/>
                  <a:pt x="2223" y="502"/>
                </a:cubicBezTo>
                <a:cubicBezTo>
                  <a:pt x="2223" y="444"/>
                  <a:pt x="2201" y="390"/>
                  <a:pt x="2160" y="349"/>
                </a:cubicBezTo>
                <a:cubicBezTo>
                  <a:pt x="2120" y="308"/>
                  <a:pt x="2067" y="286"/>
                  <a:pt x="2009" y="286"/>
                </a:cubicBezTo>
                <a:lnTo>
                  <a:pt x="2008" y="286"/>
                </a:lnTo>
                <a:cubicBezTo>
                  <a:pt x="1951" y="286"/>
                  <a:pt x="1897" y="308"/>
                  <a:pt x="1856" y="349"/>
                </a:cubicBezTo>
                <a:cubicBezTo>
                  <a:pt x="1806" y="400"/>
                  <a:pt x="1783" y="470"/>
                  <a:pt x="1797" y="540"/>
                </a:cubicBezTo>
                <a:lnTo>
                  <a:pt x="1614" y="722"/>
                </a:lnTo>
                <a:cubicBezTo>
                  <a:pt x="1528" y="663"/>
                  <a:pt x="1430" y="624"/>
                  <a:pt x="1327" y="613"/>
                </a:cubicBezTo>
                <a:lnTo>
                  <a:pt x="1327" y="396"/>
                </a:lnTo>
                <a:cubicBezTo>
                  <a:pt x="1387" y="356"/>
                  <a:pt x="1424" y="290"/>
                  <a:pt x="1424" y="216"/>
                </a:cubicBezTo>
                <a:cubicBezTo>
                  <a:pt x="1424" y="96"/>
                  <a:pt x="1327" y="1"/>
                  <a:pt x="12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41"/>
          <p:cNvGrpSpPr/>
          <p:nvPr/>
        </p:nvGrpSpPr>
        <p:grpSpPr>
          <a:xfrm>
            <a:off x="787296" y="4489938"/>
            <a:ext cx="256087" cy="227113"/>
            <a:chOff x="10339921" y="2450113"/>
            <a:chExt cx="256087" cy="227113"/>
          </a:xfrm>
        </p:grpSpPr>
        <p:sp>
          <p:nvSpPr>
            <p:cNvPr id="631" name="Google Shape;631;p41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41"/>
          <p:cNvSpPr/>
          <p:nvPr/>
        </p:nvSpPr>
        <p:spPr>
          <a:xfrm>
            <a:off x="1938235" y="4770831"/>
            <a:ext cx="113655" cy="113200"/>
          </a:xfrm>
          <a:custGeom>
            <a:avLst/>
            <a:gdLst/>
            <a:ahLst/>
            <a:cxnLst/>
            <a:rect l="l" t="t" r="r" b="b"/>
            <a:pathLst>
              <a:path w="498" h="496" extrusionOk="0">
                <a:moveTo>
                  <a:pt x="248" y="52"/>
                </a:moveTo>
                <a:cubicBezTo>
                  <a:pt x="357" y="52"/>
                  <a:pt x="446" y="140"/>
                  <a:pt x="445" y="248"/>
                </a:cubicBezTo>
                <a:cubicBezTo>
                  <a:pt x="445" y="356"/>
                  <a:pt x="356" y="445"/>
                  <a:pt x="248" y="445"/>
                </a:cubicBezTo>
                <a:cubicBezTo>
                  <a:pt x="140" y="445"/>
                  <a:pt x="52" y="356"/>
                  <a:pt x="52" y="248"/>
                </a:cubicBezTo>
                <a:cubicBezTo>
                  <a:pt x="52" y="140"/>
                  <a:pt x="140" y="52"/>
                  <a:pt x="248" y="52"/>
                </a:cubicBezTo>
                <a:close/>
                <a:moveTo>
                  <a:pt x="248" y="0"/>
                </a:moveTo>
                <a:cubicBezTo>
                  <a:pt x="111" y="0"/>
                  <a:pt x="0" y="111"/>
                  <a:pt x="0" y="248"/>
                </a:cubicBezTo>
                <a:cubicBezTo>
                  <a:pt x="0" y="384"/>
                  <a:pt x="111" y="495"/>
                  <a:pt x="248" y="495"/>
                </a:cubicBezTo>
                <a:cubicBezTo>
                  <a:pt x="385" y="495"/>
                  <a:pt x="497" y="383"/>
                  <a:pt x="495" y="248"/>
                </a:cubicBezTo>
                <a:cubicBezTo>
                  <a:pt x="495" y="111"/>
                  <a:pt x="385" y="0"/>
                  <a:pt x="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1"/>
          <p:cNvSpPr/>
          <p:nvPr/>
        </p:nvSpPr>
        <p:spPr>
          <a:xfrm>
            <a:off x="8451257" y="723972"/>
            <a:ext cx="60707" cy="60251"/>
          </a:xfrm>
          <a:custGeom>
            <a:avLst/>
            <a:gdLst/>
            <a:ahLst/>
            <a:cxnLst/>
            <a:rect l="l" t="t" r="r" b="b"/>
            <a:pathLst>
              <a:path w="266" h="264" extrusionOk="0">
                <a:moveTo>
                  <a:pt x="133" y="52"/>
                </a:moveTo>
                <a:cubicBezTo>
                  <a:pt x="177" y="52"/>
                  <a:pt x="214" y="86"/>
                  <a:pt x="213" y="132"/>
                </a:cubicBezTo>
                <a:cubicBezTo>
                  <a:pt x="213" y="175"/>
                  <a:pt x="176" y="212"/>
                  <a:pt x="133" y="212"/>
                </a:cubicBezTo>
                <a:cubicBezTo>
                  <a:pt x="89" y="212"/>
                  <a:pt x="53" y="177"/>
                  <a:pt x="53" y="132"/>
                </a:cubicBezTo>
                <a:cubicBezTo>
                  <a:pt x="53" y="89"/>
                  <a:pt x="87" y="52"/>
                  <a:pt x="133" y="52"/>
                </a:cubicBezTo>
                <a:close/>
                <a:moveTo>
                  <a:pt x="133" y="0"/>
                </a:moveTo>
                <a:cubicBezTo>
                  <a:pt x="60" y="0"/>
                  <a:pt x="1" y="59"/>
                  <a:pt x="1" y="132"/>
                </a:cubicBezTo>
                <a:cubicBezTo>
                  <a:pt x="1" y="204"/>
                  <a:pt x="60" y="263"/>
                  <a:pt x="133" y="263"/>
                </a:cubicBezTo>
                <a:cubicBezTo>
                  <a:pt x="206" y="263"/>
                  <a:pt x="265" y="204"/>
                  <a:pt x="264" y="132"/>
                </a:cubicBezTo>
                <a:cubicBezTo>
                  <a:pt x="264" y="59"/>
                  <a:pt x="205" y="0"/>
                  <a:pt x="1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1"/>
          <p:cNvSpPr/>
          <p:nvPr/>
        </p:nvSpPr>
        <p:spPr>
          <a:xfrm>
            <a:off x="7663272" y="338677"/>
            <a:ext cx="205328" cy="201321"/>
          </a:xfrm>
          <a:custGeom>
            <a:avLst/>
            <a:gdLst/>
            <a:ahLst/>
            <a:cxnLst/>
            <a:rect l="l" t="t" r="r" b="b"/>
            <a:pathLst>
              <a:path w="1486" h="1457" extrusionOk="0">
                <a:moveTo>
                  <a:pt x="716" y="1"/>
                </a:moveTo>
                <a:cubicBezTo>
                  <a:pt x="658" y="1"/>
                  <a:pt x="611" y="48"/>
                  <a:pt x="611" y="106"/>
                </a:cubicBezTo>
                <a:cubicBezTo>
                  <a:pt x="611" y="147"/>
                  <a:pt x="634" y="183"/>
                  <a:pt x="669" y="200"/>
                </a:cubicBezTo>
                <a:lnTo>
                  <a:pt x="669" y="382"/>
                </a:lnTo>
                <a:cubicBezTo>
                  <a:pt x="600" y="396"/>
                  <a:pt x="538" y="431"/>
                  <a:pt x="490" y="478"/>
                </a:cubicBezTo>
                <a:lnTo>
                  <a:pt x="349" y="338"/>
                </a:lnTo>
                <a:cubicBezTo>
                  <a:pt x="360" y="301"/>
                  <a:pt x="351" y="261"/>
                  <a:pt x="323" y="232"/>
                </a:cubicBezTo>
                <a:cubicBezTo>
                  <a:pt x="303" y="211"/>
                  <a:pt x="276" y="201"/>
                  <a:pt x="249" y="201"/>
                </a:cubicBezTo>
                <a:cubicBezTo>
                  <a:pt x="222" y="201"/>
                  <a:pt x="195" y="211"/>
                  <a:pt x="175" y="232"/>
                </a:cubicBezTo>
                <a:cubicBezTo>
                  <a:pt x="134" y="273"/>
                  <a:pt x="134" y="340"/>
                  <a:pt x="175" y="380"/>
                </a:cubicBezTo>
                <a:cubicBezTo>
                  <a:pt x="195" y="400"/>
                  <a:pt x="222" y="410"/>
                  <a:pt x="249" y="410"/>
                </a:cubicBezTo>
                <a:cubicBezTo>
                  <a:pt x="261" y="410"/>
                  <a:pt x="273" y="408"/>
                  <a:pt x="284" y="404"/>
                </a:cubicBezTo>
                <a:lnTo>
                  <a:pt x="432" y="552"/>
                </a:lnTo>
                <a:cubicBezTo>
                  <a:pt x="405" y="595"/>
                  <a:pt x="389" y="643"/>
                  <a:pt x="382" y="696"/>
                </a:cubicBezTo>
                <a:lnTo>
                  <a:pt x="201" y="696"/>
                </a:lnTo>
                <a:cubicBezTo>
                  <a:pt x="184" y="661"/>
                  <a:pt x="148" y="636"/>
                  <a:pt x="106" y="636"/>
                </a:cubicBezTo>
                <a:cubicBezTo>
                  <a:pt x="48" y="636"/>
                  <a:pt x="1" y="682"/>
                  <a:pt x="1" y="741"/>
                </a:cubicBezTo>
                <a:cubicBezTo>
                  <a:pt x="1" y="799"/>
                  <a:pt x="47" y="847"/>
                  <a:pt x="106" y="847"/>
                </a:cubicBezTo>
                <a:cubicBezTo>
                  <a:pt x="147" y="847"/>
                  <a:pt x="182" y="822"/>
                  <a:pt x="200" y="790"/>
                </a:cubicBezTo>
                <a:lnTo>
                  <a:pt x="385" y="790"/>
                </a:lnTo>
                <a:cubicBezTo>
                  <a:pt x="393" y="840"/>
                  <a:pt x="411" y="886"/>
                  <a:pt x="437" y="927"/>
                </a:cubicBezTo>
                <a:lnTo>
                  <a:pt x="285" y="1077"/>
                </a:lnTo>
                <a:cubicBezTo>
                  <a:pt x="274" y="1073"/>
                  <a:pt x="262" y="1071"/>
                  <a:pt x="250" y="1071"/>
                </a:cubicBezTo>
                <a:cubicBezTo>
                  <a:pt x="223" y="1071"/>
                  <a:pt x="197" y="1081"/>
                  <a:pt x="176" y="1101"/>
                </a:cubicBezTo>
                <a:cubicBezTo>
                  <a:pt x="135" y="1142"/>
                  <a:pt x="135" y="1209"/>
                  <a:pt x="176" y="1249"/>
                </a:cubicBezTo>
                <a:cubicBezTo>
                  <a:pt x="196" y="1270"/>
                  <a:pt x="223" y="1280"/>
                  <a:pt x="250" y="1280"/>
                </a:cubicBezTo>
                <a:cubicBezTo>
                  <a:pt x="277" y="1280"/>
                  <a:pt x="304" y="1270"/>
                  <a:pt x="324" y="1249"/>
                </a:cubicBezTo>
                <a:cubicBezTo>
                  <a:pt x="354" y="1221"/>
                  <a:pt x="361" y="1180"/>
                  <a:pt x="350" y="1143"/>
                </a:cubicBezTo>
                <a:lnTo>
                  <a:pt x="496" y="998"/>
                </a:lnTo>
                <a:cubicBezTo>
                  <a:pt x="550" y="1048"/>
                  <a:pt x="618" y="1081"/>
                  <a:pt x="695" y="1090"/>
                </a:cubicBezTo>
                <a:lnTo>
                  <a:pt x="695" y="1256"/>
                </a:lnTo>
                <a:cubicBezTo>
                  <a:pt x="659" y="1273"/>
                  <a:pt x="635" y="1309"/>
                  <a:pt x="635" y="1351"/>
                </a:cubicBezTo>
                <a:cubicBezTo>
                  <a:pt x="635" y="1409"/>
                  <a:pt x="682" y="1457"/>
                  <a:pt x="740" y="1457"/>
                </a:cubicBezTo>
                <a:cubicBezTo>
                  <a:pt x="798" y="1457"/>
                  <a:pt x="846" y="1409"/>
                  <a:pt x="846" y="1351"/>
                </a:cubicBezTo>
                <a:cubicBezTo>
                  <a:pt x="846" y="1310"/>
                  <a:pt x="823" y="1274"/>
                  <a:pt x="788" y="1258"/>
                </a:cubicBezTo>
                <a:lnTo>
                  <a:pt x="788" y="1090"/>
                </a:lnTo>
                <a:cubicBezTo>
                  <a:pt x="864" y="1079"/>
                  <a:pt x="932" y="1047"/>
                  <a:pt x="985" y="998"/>
                </a:cubicBezTo>
                <a:lnTo>
                  <a:pt x="1107" y="1121"/>
                </a:lnTo>
                <a:cubicBezTo>
                  <a:pt x="1095" y="1157"/>
                  <a:pt x="1104" y="1199"/>
                  <a:pt x="1132" y="1227"/>
                </a:cubicBezTo>
                <a:cubicBezTo>
                  <a:pt x="1152" y="1247"/>
                  <a:pt x="1179" y="1258"/>
                  <a:pt x="1206" y="1258"/>
                </a:cubicBezTo>
                <a:cubicBezTo>
                  <a:pt x="1233" y="1258"/>
                  <a:pt x="1260" y="1247"/>
                  <a:pt x="1281" y="1227"/>
                </a:cubicBezTo>
                <a:cubicBezTo>
                  <a:pt x="1322" y="1186"/>
                  <a:pt x="1322" y="1120"/>
                  <a:pt x="1281" y="1078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1" y="1054"/>
                </a:cubicBezTo>
                <a:lnTo>
                  <a:pt x="1044" y="927"/>
                </a:lnTo>
                <a:cubicBezTo>
                  <a:pt x="1070" y="886"/>
                  <a:pt x="1087" y="840"/>
                  <a:pt x="1095" y="791"/>
                </a:cubicBezTo>
                <a:lnTo>
                  <a:pt x="1285" y="791"/>
                </a:lnTo>
                <a:cubicBezTo>
                  <a:pt x="1302" y="826"/>
                  <a:pt x="1338" y="848"/>
                  <a:pt x="1378" y="848"/>
                </a:cubicBezTo>
                <a:cubicBezTo>
                  <a:pt x="1436" y="848"/>
                  <a:pt x="1483" y="800"/>
                  <a:pt x="1483" y="742"/>
                </a:cubicBezTo>
                <a:cubicBezTo>
                  <a:pt x="1485" y="683"/>
                  <a:pt x="1438" y="636"/>
                  <a:pt x="1380" y="636"/>
                </a:cubicBezTo>
                <a:cubicBezTo>
                  <a:pt x="1338" y="636"/>
                  <a:pt x="1302" y="661"/>
                  <a:pt x="1285" y="696"/>
                </a:cubicBezTo>
                <a:lnTo>
                  <a:pt x="1101" y="696"/>
                </a:lnTo>
                <a:cubicBezTo>
                  <a:pt x="1094" y="631"/>
                  <a:pt x="1069" y="570"/>
                  <a:pt x="1032" y="520"/>
                </a:cubicBezTo>
                <a:lnTo>
                  <a:pt x="1171" y="380"/>
                </a:lnTo>
                <a:cubicBezTo>
                  <a:pt x="1183" y="384"/>
                  <a:pt x="1195" y="387"/>
                  <a:pt x="1207" y="387"/>
                </a:cubicBezTo>
                <a:cubicBezTo>
                  <a:pt x="1233" y="387"/>
                  <a:pt x="1260" y="376"/>
                  <a:pt x="1281" y="357"/>
                </a:cubicBezTo>
                <a:cubicBezTo>
                  <a:pt x="1322" y="316"/>
                  <a:pt x="1322" y="248"/>
                  <a:pt x="1281" y="208"/>
                </a:cubicBezTo>
                <a:cubicBezTo>
                  <a:pt x="1260" y="188"/>
                  <a:pt x="1233" y="178"/>
                  <a:pt x="1206" y="178"/>
                </a:cubicBezTo>
                <a:cubicBezTo>
                  <a:pt x="1179" y="178"/>
                  <a:pt x="1152" y="188"/>
                  <a:pt x="1132" y="208"/>
                </a:cubicBezTo>
                <a:cubicBezTo>
                  <a:pt x="1103" y="237"/>
                  <a:pt x="1095" y="278"/>
                  <a:pt x="1107" y="315"/>
                </a:cubicBezTo>
                <a:lnTo>
                  <a:pt x="968" y="453"/>
                </a:lnTo>
                <a:cubicBezTo>
                  <a:pt x="911" y="406"/>
                  <a:pt x="839" y="379"/>
                  <a:pt x="761" y="375"/>
                </a:cubicBezTo>
                <a:lnTo>
                  <a:pt x="761" y="201"/>
                </a:lnTo>
                <a:cubicBezTo>
                  <a:pt x="797" y="184"/>
                  <a:pt x="822" y="148"/>
                  <a:pt x="822" y="106"/>
                </a:cubicBezTo>
                <a:cubicBezTo>
                  <a:pt x="822" y="48"/>
                  <a:pt x="774" y="1"/>
                  <a:pt x="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4242E76-44D6-313A-F58A-5DA2BEC1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548DDCE-A201-57E7-703E-0486AE5E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5C5126-EF7E-ED34-CDDB-31EC4E4B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1730D5-EEE2-FF70-B2C1-8292322C3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0783C4-8B86-2048-03A0-E2469DC44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BDBFD0-3C25-7D4F-A489-A4AFDFED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830FEEB-EF16-12A2-7337-6AF8B997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1CAEE2-6B4A-09E6-99E1-027DBD22E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2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1F16B0-137C-A6C9-B893-BF3E3BC3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6D164D1-D72C-6484-B25F-2D524B84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5539713-86E2-A18E-5A02-CD292E41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C89C65A-FE24-44ED-9F77-44C5C620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50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726131-A863-60FD-C404-A3FC5A61B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A7DE54-9C50-A6F4-2EA4-BE552A259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400DFC-D650-F9F3-D14C-5F88E19A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B31754E-4759-D324-1363-5AF291D0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825A36-D5CC-F11D-75A7-A906C4DB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95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9630C-A9F7-29D7-A31F-04EDFC6CE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469EF9-A1A1-A46C-A9C2-C6CC99D56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B5AF49-F6A1-7D86-9DBF-21777ABE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C406C4-FBEF-3DAA-3249-F5A1281F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C45CF0-CE1A-1609-73AD-8EA29D60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86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88E6A0-FD28-A62D-06F9-325BA783C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53B3A4-1665-4548-A91F-56BC72ECA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F89149-4866-CD72-230C-49004A20C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123EDCD-929C-2A0B-9F3F-FBA86236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46BE4A-0500-7EE3-28C3-C64E5253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FFDC2A-A3A6-E8AE-B297-A28C3E7E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54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2508E-04E1-CB94-7750-E3F898F9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FC273F-990F-3CBA-DFCD-BEB36AD86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EAC5B19-9722-8E22-2937-17E20EC65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38EEBC8-0FC1-5718-52AF-5820345C2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BE290E0-5616-2B7D-6C0F-38CFD52CC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3FF33F0-2B7A-3A7C-C592-7231183A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4C0D88A-7BD3-4DCB-FDAE-AE22B92F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CE7C205-591E-5FE9-A3B1-FBD674426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61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BC635D-0ABA-CB07-F772-BCE05E67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16D62F7-CDEC-4A67-CC82-4DC31F84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71AF16-3DC4-DEF8-D221-3C61F731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4318FA-5161-EED6-7AEF-B8052C24E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69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88C5EC5-BB80-C779-E9D3-F0934801C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4237EC9-A622-0FC3-4134-1230FBF4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49C028-7457-431A-2B6D-3E7162236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76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4A6FAF-CD57-A0B6-AFDE-9F6A8EF7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35A165-6379-AF2B-F63E-A7A10AD91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674098A-641A-DE69-EC25-D969F2F80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DD1BEAE-F8E5-90BC-DB53-1B96AA35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565D5D2-BCDF-60D4-8008-D8EE77EA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C7D8DF8-BF63-AC68-9F42-26938E11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66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7D7D62-A407-64DD-EA5D-36195D5DB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CC1D064-0C15-EFA9-0CC9-F6C5050FC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C059B6-E2C1-97D6-D5F7-68F75FD0C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4DD736-1628-32FF-1A7E-C1F4D191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8B8167-D1F5-374A-EEBC-A4B008EC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39252B-8445-753F-2197-753B8BA8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903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C9203D-1791-07FA-755A-7EC8BB9F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5F0211-387A-086D-4C42-F232DAE00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05E282-CA03-5066-D855-AC50F5C2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93E52E-041B-1336-035E-A26A9CA4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725CCB-1FEE-B5FB-62A5-AA4042A0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817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3CBA4AA-ADE6-20E2-1FE2-D04BBC54E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D634248-D875-1086-53DD-4696E1F55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8F260C-2BB4-8B65-7F46-5C2413EA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443540-8F68-460B-255D-E3B6AFF9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67A432-BEC0-7E79-F15C-4A5DA0FD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 rot="531">
            <a:off x="720150" y="3727800"/>
            <a:ext cx="3886200" cy="4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7634179" y="359711"/>
            <a:ext cx="180290" cy="180294"/>
          </a:xfrm>
          <a:custGeom>
            <a:avLst/>
            <a:gdLst/>
            <a:ahLst/>
            <a:cxnLst/>
            <a:rect l="l" t="t" r="r" b="b"/>
            <a:pathLst>
              <a:path w="596" h="596" extrusionOk="0">
                <a:moveTo>
                  <a:pt x="299" y="50"/>
                </a:moveTo>
                <a:cubicBezTo>
                  <a:pt x="436" y="50"/>
                  <a:pt x="545" y="161"/>
                  <a:pt x="545" y="297"/>
                </a:cubicBezTo>
                <a:cubicBezTo>
                  <a:pt x="545" y="433"/>
                  <a:pt x="435" y="543"/>
                  <a:pt x="299" y="543"/>
                </a:cubicBezTo>
                <a:cubicBezTo>
                  <a:pt x="163" y="543"/>
                  <a:pt x="52" y="433"/>
                  <a:pt x="52" y="297"/>
                </a:cubicBezTo>
                <a:cubicBezTo>
                  <a:pt x="52" y="161"/>
                  <a:pt x="163" y="50"/>
                  <a:pt x="299" y="50"/>
                </a:cubicBezTo>
                <a:close/>
                <a:moveTo>
                  <a:pt x="299" y="1"/>
                </a:moveTo>
                <a:cubicBezTo>
                  <a:pt x="136" y="1"/>
                  <a:pt x="1" y="135"/>
                  <a:pt x="1" y="298"/>
                </a:cubicBezTo>
                <a:cubicBezTo>
                  <a:pt x="1" y="461"/>
                  <a:pt x="135" y="596"/>
                  <a:pt x="299" y="596"/>
                </a:cubicBezTo>
                <a:cubicBezTo>
                  <a:pt x="463" y="596"/>
                  <a:pt x="596" y="461"/>
                  <a:pt x="596" y="298"/>
                </a:cubicBezTo>
                <a:cubicBezTo>
                  <a:pt x="596" y="135"/>
                  <a:pt x="463" y="1"/>
                  <a:pt x="2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A68D54-6455-A90A-FF1C-CAACF59C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95C9A77-AD22-A6B4-F9E0-EABA2011AC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6750" y="4781550"/>
            <a:ext cx="857250" cy="247650"/>
          </a:xfrm>
        </p:spPr>
        <p:txBody>
          <a:bodyPr/>
          <a:lstStyle>
            <a:lvl1pPr marL="139700" indent="0">
              <a:buNone/>
              <a:defRPr sz="1100"/>
            </a:lvl1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A419966-5208-3205-0032-0A0F3D6EB98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34C07FA-D058-0111-717A-A3FD8765F74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2D1DA7-3F8C-D940-337E-666C6204F4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D81D9-288F-A8AB-A417-608BBE83F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538B28-8878-1740-63FD-B473FCDF3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32512E-595C-C38A-3FB0-E462DA52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07B375-E380-21CD-0A26-1BDA750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97DFDC-053B-361E-B6F9-6C004B9B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617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CBEEC-EF45-103A-F64C-63FC492DD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E7FC22-065B-F0A6-D4D2-A40FD8BD5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257413-FA05-80DD-DA76-B77A793AA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052D11-51CE-8D67-14B2-241A8CD0F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EFB6142-4D41-628C-8A8F-183C9FC0D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27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7309BC-D187-D62C-27AD-B372DAFF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0C102D-490F-76B7-FC4D-0253CB14B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DDF6C8-2E57-964B-9BA0-B33A3EA0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4827E7-6AF3-5BA2-BE30-CD5085F2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DB68F1-40E6-C97A-C671-572511BF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595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4809DC-0F03-A661-C7D9-F597DA14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56B714-6C59-1740-9038-20731EB15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E70F38-6D43-DD1F-1CBD-91E23595B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A07805-EFD6-35D6-3114-7B8F03494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9F5BAD-764B-647E-D47E-F0703143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F2C0573-292C-1742-9602-8C91C375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676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18F7A8-A13F-BBD1-73FB-5C63F0ED8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81267A-2EC9-453B-9001-52339EE97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D5722C-9734-4189-0276-A34720034A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3D2FF03-A582-460B-A133-E9F511A7D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E2820D5-736D-B22F-FCD2-0985C6AC3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49EAB3A-D651-474E-0013-21396AA0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7C244C4-05BF-3B90-D6D1-37058C7C9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8835769-C097-E35A-EC64-6B46CD8A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427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1340BA-99B0-10BB-5DE4-486D87D9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22293B8-9EDC-450B-A8B9-F0FA2E14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4575D7-7CCF-47AA-F4A2-52635C3CF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28E0EA5-F2FB-F93D-4432-3993C714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82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EFF0F9-7FF3-9A39-F751-75191A32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79EB38C-1640-68DD-C105-FA7C8BBC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191341-4370-3596-1098-7A800C69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560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410CC0-96E4-DF86-D640-8F79852D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4A9346-6349-1753-7F3B-92C1D8A2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9990E8B-89B5-4D72-E2B9-28BCCE4BC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5080763-8FB1-4FAD-5478-4C46CB71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EA46FF-EC37-A075-3B17-02EDC555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076AF3-53F2-6B30-A3A2-EF638C7C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566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17C0D7-6252-DE7E-1ED7-2C3A31A5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7FDE29B-DCBE-93B0-4B11-E59479A8AD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702B3F-491C-2E48-5A77-589F562B0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B69311-070C-920B-A968-9A34E1358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89FF16-AE88-0477-770F-6003F055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4CFE29-F944-1DE2-C0DF-68F5F6B3C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790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37AB48-8720-5A27-6A59-F930FDD2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491A56-F64D-B978-70A5-84EDE61B2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7C5AA9-53A1-57CB-8A37-23467A6F0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2B693D-AF24-9030-3093-CDAB9932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E6B2FB-BE2D-90CA-D1E9-7A33B8B8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4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462038" y="2726113"/>
            <a:ext cx="25830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01015" y="2726113"/>
            <a:ext cx="2583000" cy="11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1460125" y="2352674"/>
            <a:ext cx="2586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4"/>
          </p:nvPr>
        </p:nvSpPr>
        <p:spPr>
          <a:xfrm>
            <a:off x="5105123" y="2352674"/>
            <a:ext cx="25743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 flipH="1">
            <a:off x="269775" y="3987445"/>
            <a:ext cx="246079" cy="240793"/>
          </a:xfrm>
          <a:custGeom>
            <a:avLst/>
            <a:gdLst/>
            <a:ahLst/>
            <a:cxnLst/>
            <a:rect l="l" t="t" r="r" b="b"/>
            <a:pathLst>
              <a:path w="1444" h="1413" extrusionOk="0">
                <a:moveTo>
                  <a:pt x="693" y="1"/>
                </a:moveTo>
                <a:cubicBezTo>
                  <a:pt x="637" y="1"/>
                  <a:pt x="592" y="47"/>
                  <a:pt x="592" y="103"/>
                </a:cubicBezTo>
                <a:cubicBezTo>
                  <a:pt x="592" y="142"/>
                  <a:pt x="614" y="177"/>
                  <a:pt x="646" y="194"/>
                </a:cubicBezTo>
                <a:lnTo>
                  <a:pt x="646" y="370"/>
                </a:lnTo>
                <a:cubicBezTo>
                  <a:pt x="579" y="384"/>
                  <a:pt x="520" y="417"/>
                  <a:pt x="474" y="462"/>
                </a:cubicBezTo>
                <a:lnTo>
                  <a:pt x="337" y="326"/>
                </a:lnTo>
                <a:cubicBezTo>
                  <a:pt x="349" y="291"/>
                  <a:pt x="340" y="252"/>
                  <a:pt x="312" y="224"/>
                </a:cubicBezTo>
                <a:cubicBezTo>
                  <a:pt x="292" y="204"/>
                  <a:pt x="266" y="194"/>
                  <a:pt x="240" y="194"/>
                </a:cubicBezTo>
                <a:cubicBezTo>
                  <a:pt x="214" y="194"/>
                  <a:pt x="188" y="204"/>
                  <a:pt x="167" y="224"/>
                </a:cubicBezTo>
                <a:cubicBezTo>
                  <a:pt x="128" y="263"/>
                  <a:pt x="128" y="327"/>
                  <a:pt x="167" y="369"/>
                </a:cubicBezTo>
                <a:cubicBezTo>
                  <a:pt x="187" y="389"/>
                  <a:pt x="213" y="398"/>
                  <a:pt x="238" y="398"/>
                </a:cubicBezTo>
                <a:cubicBezTo>
                  <a:pt x="250" y="398"/>
                  <a:pt x="261" y="396"/>
                  <a:pt x="272" y="393"/>
                </a:cubicBezTo>
                <a:lnTo>
                  <a:pt x="416" y="534"/>
                </a:lnTo>
                <a:cubicBezTo>
                  <a:pt x="391" y="577"/>
                  <a:pt x="373" y="623"/>
                  <a:pt x="368" y="675"/>
                </a:cubicBezTo>
                <a:lnTo>
                  <a:pt x="193" y="675"/>
                </a:lnTo>
                <a:cubicBezTo>
                  <a:pt x="178" y="641"/>
                  <a:pt x="143" y="617"/>
                  <a:pt x="103" y="617"/>
                </a:cubicBezTo>
                <a:cubicBezTo>
                  <a:pt x="46" y="617"/>
                  <a:pt x="1" y="662"/>
                  <a:pt x="1" y="719"/>
                </a:cubicBezTo>
                <a:cubicBezTo>
                  <a:pt x="1" y="775"/>
                  <a:pt x="45" y="821"/>
                  <a:pt x="102" y="821"/>
                </a:cubicBezTo>
                <a:cubicBezTo>
                  <a:pt x="141" y="821"/>
                  <a:pt x="175" y="799"/>
                  <a:pt x="192" y="766"/>
                </a:cubicBezTo>
                <a:lnTo>
                  <a:pt x="372" y="766"/>
                </a:lnTo>
                <a:cubicBezTo>
                  <a:pt x="381" y="815"/>
                  <a:pt x="398" y="859"/>
                  <a:pt x="423" y="899"/>
                </a:cubicBezTo>
                <a:lnTo>
                  <a:pt x="277" y="1044"/>
                </a:lnTo>
                <a:cubicBezTo>
                  <a:pt x="265" y="1040"/>
                  <a:pt x="254" y="1038"/>
                  <a:pt x="242" y="1038"/>
                </a:cubicBezTo>
                <a:cubicBezTo>
                  <a:pt x="216" y="1038"/>
                  <a:pt x="190" y="1048"/>
                  <a:pt x="171" y="1068"/>
                </a:cubicBezTo>
                <a:cubicBezTo>
                  <a:pt x="132" y="1107"/>
                  <a:pt x="130" y="1171"/>
                  <a:pt x="171" y="1212"/>
                </a:cubicBezTo>
                <a:cubicBezTo>
                  <a:pt x="191" y="1232"/>
                  <a:pt x="218" y="1243"/>
                  <a:pt x="244" y="1243"/>
                </a:cubicBezTo>
                <a:cubicBezTo>
                  <a:pt x="270" y="1243"/>
                  <a:pt x="296" y="1233"/>
                  <a:pt x="317" y="1212"/>
                </a:cubicBezTo>
                <a:cubicBezTo>
                  <a:pt x="344" y="1185"/>
                  <a:pt x="351" y="1144"/>
                  <a:pt x="341" y="1110"/>
                </a:cubicBezTo>
                <a:lnTo>
                  <a:pt x="483" y="969"/>
                </a:lnTo>
                <a:cubicBezTo>
                  <a:pt x="536" y="1017"/>
                  <a:pt x="602" y="1049"/>
                  <a:pt x="677" y="1058"/>
                </a:cubicBezTo>
                <a:lnTo>
                  <a:pt x="677" y="1219"/>
                </a:lnTo>
                <a:cubicBezTo>
                  <a:pt x="643" y="1236"/>
                  <a:pt x="619" y="1270"/>
                  <a:pt x="619" y="1311"/>
                </a:cubicBezTo>
                <a:cubicBezTo>
                  <a:pt x="619" y="1368"/>
                  <a:pt x="665" y="1412"/>
                  <a:pt x="720" y="1412"/>
                </a:cubicBezTo>
                <a:cubicBezTo>
                  <a:pt x="777" y="1412"/>
                  <a:pt x="822" y="1367"/>
                  <a:pt x="822" y="1311"/>
                </a:cubicBezTo>
                <a:cubicBezTo>
                  <a:pt x="822" y="1271"/>
                  <a:pt x="799" y="1238"/>
                  <a:pt x="766" y="1221"/>
                </a:cubicBezTo>
                <a:lnTo>
                  <a:pt x="766" y="1058"/>
                </a:lnTo>
                <a:cubicBezTo>
                  <a:pt x="840" y="1049"/>
                  <a:pt x="904" y="1016"/>
                  <a:pt x="957" y="969"/>
                </a:cubicBezTo>
                <a:lnTo>
                  <a:pt x="1077" y="1088"/>
                </a:lnTo>
                <a:cubicBezTo>
                  <a:pt x="1066" y="1123"/>
                  <a:pt x="1075" y="1163"/>
                  <a:pt x="1102" y="1190"/>
                </a:cubicBezTo>
                <a:cubicBezTo>
                  <a:pt x="1122" y="1210"/>
                  <a:pt x="1148" y="1220"/>
                  <a:pt x="1174" y="1220"/>
                </a:cubicBezTo>
                <a:cubicBezTo>
                  <a:pt x="1200" y="1220"/>
                  <a:pt x="1227" y="1210"/>
                  <a:pt x="1247" y="1190"/>
                </a:cubicBezTo>
                <a:cubicBezTo>
                  <a:pt x="1287" y="1151"/>
                  <a:pt x="1287" y="1086"/>
                  <a:pt x="1247" y="1046"/>
                </a:cubicBezTo>
                <a:cubicBezTo>
                  <a:pt x="1227" y="1025"/>
                  <a:pt x="1201" y="1016"/>
                  <a:pt x="1176" y="1016"/>
                </a:cubicBezTo>
                <a:cubicBezTo>
                  <a:pt x="1164" y="1016"/>
                  <a:pt x="1152" y="1018"/>
                  <a:pt x="1141" y="1022"/>
                </a:cubicBezTo>
                <a:lnTo>
                  <a:pt x="1018" y="898"/>
                </a:lnTo>
                <a:cubicBezTo>
                  <a:pt x="1043" y="858"/>
                  <a:pt x="1060" y="814"/>
                  <a:pt x="1068" y="767"/>
                </a:cubicBezTo>
                <a:lnTo>
                  <a:pt x="1251" y="767"/>
                </a:lnTo>
                <a:cubicBezTo>
                  <a:pt x="1268" y="799"/>
                  <a:pt x="1303" y="821"/>
                  <a:pt x="1341" y="821"/>
                </a:cubicBezTo>
                <a:cubicBezTo>
                  <a:pt x="1398" y="821"/>
                  <a:pt x="1444" y="775"/>
                  <a:pt x="1444" y="719"/>
                </a:cubicBezTo>
                <a:cubicBezTo>
                  <a:pt x="1438" y="663"/>
                  <a:pt x="1393" y="617"/>
                  <a:pt x="1336" y="617"/>
                </a:cubicBezTo>
                <a:cubicBezTo>
                  <a:pt x="1296" y="617"/>
                  <a:pt x="1261" y="641"/>
                  <a:pt x="1246" y="675"/>
                </a:cubicBezTo>
                <a:lnTo>
                  <a:pt x="1067" y="675"/>
                </a:lnTo>
                <a:cubicBezTo>
                  <a:pt x="1060" y="611"/>
                  <a:pt x="1036" y="553"/>
                  <a:pt x="999" y="504"/>
                </a:cubicBezTo>
                <a:lnTo>
                  <a:pt x="1135" y="370"/>
                </a:lnTo>
                <a:cubicBezTo>
                  <a:pt x="1146" y="374"/>
                  <a:pt x="1158" y="376"/>
                  <a:pt x="1170" y="376"/>
                </a:cubicBezTo>
                <a:cubicBezTo>
                  <a:pt x="1196" y="376"/>
                  <a:pt x="1222" y="366"/>
                  <a:pt x="1240" y="346"/>
                </a:cubicBezTo>
                <a:cubicBezTo>
                  <a:pt x="1280" y="306"/>
                  <a:pt x="1281" y="242"/>
                  <a:pt x="1240" y="201"/>
                </a:cubicBezTo>
                <a:cubicBezTo>
                  <a:pt x="1221" y="181"/>
                  <a:pt x="1194" y="171"/>
                  <a:pt x="1168" y="171"/>
                </a:cubicBezTo>
                <a:cubicBezTo>
                  <a:pt x="1142" y="171"/>
                  <a:pt x="1116" y="181"/>
                  <a:pt x="1096" y="201"/>
                </a:cubicBezTo>
                <a:cubicBezTo>
                  <a:pt x="1068" y="230"/>
                  <a:pt x="1060" y="270"/>
                  <a:pt x="1071" y="304"/>
                </a:cubicBezTo>
                <a:lnTo>
                  <a:pt x="935" y="438"/>
                </a:lnTo>
                <a:cubicBezTo>
                  <a:pt x="880" y="395"/>
                  <a:pt x="812" y="367"/>
                  <a:pt x="736" y="363"/>
                </a:cubicBezTo>
                <a:lnTo>
                  <a:pt x="736" y="195"/>
                </a:lnTo>
                <a:cubicBezTo>
                  <a:pt x="771" y="178"/>
                  <a:pt x="794" y="143"/>
                  <a:pt x="794" y="103"/>
                </a:cubicBezTo>
                <a:cubicBezTo>
                  <a:pt x="794" y="46"/>
                  <a:pt x="748" y="1"/>
                  <a:pt x="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flipH="1">
            <a:off x="8204269" y="4296123"/>
            <a:ext cx="545158" cy="534584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 flipH="1">
            <a:off x="8749417" y="4064506"/>
            <a:ext cx="86709" cy="86700"/>
          </a:xfrm>
          <a:custGeom>
            <a:avLst/>
            <a:gdLst/>
            <a:ahLst/>
            <a:cxnLst/>
            <a:rect l="l" t="t" r="r" b="b"/>
            <a:pathLst>
              <a:path w="322" h="322" extrusionOk="0">
                <a:moveTo>
                  <a:pt x="160" y="51"/>
                </a:moveTo>
                <a:cubicBezTo>
                  <a:pt x="219" y="51"/>
                  <a:pt x="270" y="101"/>
                  <a:pt x="270" y="161"/>
                </a:cubicBezTo>
                <a:cubicBezTo>
                  <a:pt x="270" y="221"/>
                  <a:pt x="221" y="270"/>
                  <a:pt x="160" y="270"/>
                </a:cubicBezTo>
                <a:cubicBezTo>
                  <a:pt x="100" y="270"/>
                  <a:pt x="51" y="222"/>
                  <a:pt x="51" y="161"/>
                </a:cubicBezTo>
                <a:cubicBezTo>
                  <a:pt x="51" y="101"/>
                  <a:pt x="100" y="51"/>
                  <a:pt x="160" y="51"/>
                </a:cubicBezTo>
                <a:close/>
                <a:moveTo>
                  <a:pt x="160" y="1"/>
                </a:moveTo>
                <a:cubicBezTo>
                  <a:pt x="72" y="1"/>
                  <a:pt x="0" y="72"/>
                  <a:pt x="0" y="161"/>
                </a:cubicBezTo>
                <a:cubicBezTo>
                  <a:pt x="0" y="249"/>
                  <a:pt x="72" y="322"/>
                  <a:pt x="160" y="322"/>
                </a:cubicBezTo>
                <a:cubicBezTo>
                  <a:pt x="249" y="322"/>
                  <a:pt x="321" y="249"/>
                  <a:pt x="321" y="161"/>
                </a:cubicBezTo>
                <a:cubicBezTo>
                  <a:pt x="321" y="72"/>
                  <a:pt x="249" y="1"/>
                  <a:pt x="1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flipH="1">
            <a:off x="7840957" y="4730604"/>
            <a:ext cx="79708" cy="79699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2"/>
                </a:moveTo>
                <a:cubicBezTo>
                  <a:pt x="200" y="52"/>
                  <a:pt x="244" y="96"/>
                  <a:pt x="244" y="148"/>
                </a:cubicBezTo>
                <a:cubicBezTo>
                  <a:pt x="244" y="201"/>
                  <a:pt x="200" y="244"/>
                  <a:pt x="148" y="244"/>
                </a:cubicBezTo>
                <a:cubicBezTo>
                  <a:pt x="95" y="244"/>
                  <a:pt x="52" y="201"/>
                  <a:pt x="52" y="148"/>
                </a:cubicBezTo>
                <a:cubicBezTo>
                  <a:pt x="52" y="96"/>
                  <a:pt x="95" y="52"/>
                  <a:pt x="148" y="52"/>
                </a:cubicBezTo>
                <a:close/>
                <a:moveTo>
                  <a:pt x="148" y="1"/>
                </a:moveTo>
                <a:cubicBezTo>
                  <a:pt x="67" y="1"/>
                  <a:pt x="0" y="66"/>
                  <a:pt x="0" y="148"/>
                </a:cubicBezTo>
                <a:cubicBezTo>
                  <a:pt x="0" y="230"/>
                  <a:pt x="67" y="296"/>
                  <a:pt x="148" y="296"/>
                </a:cubicBezTo>
                <a:cubicBezTo>
                  <a:pt x="230" y="296"/>
                  <a:pt x="295" y="230"/>
                  <a:pt x="295" y="148"/>
                </a:cubicBezTo>
                <a:cubicBezTo>
                  <a:pt x="295" y="66"/>
                  <a:pt x="230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 flipH="1">
            <a:off x="8761666" y="4928179"/>
            <a:ext cx="62204" cy="61929"/>
          </a:xfrm>
          <a:custGeom>
            <a:avLst/>
            <a:gdLst/>
            <a:ahLst/>
            <a:cxnLst/>
            <a:rect l="l" t="t" r="r" b="b"/>
            <a:pathLst>
              <a:path w="231" h="230" extrusionOk="0">
                <a:moveTo>
                  <a:pt x="116" y="52"/>
                </a:moveTo>
                <a:cubicBezTo>
                  <a:pt x="151" y="52"/>
                  <a:pt x="179" y="81"/>
                  <a:pt x="179" y="115"/>
                </a:cubicBezTo>
                <a:cubicBezTo>
                  <a:pt x="179" y="150"/>
                  <a:pt x="151" y="177"/>
                  <a:pt x="116" y="177"/>
                </a:cubicBezTo>
                <a:cubicBezTo>
                  <a:pt x="80" y="177"/>
                  <a:pt x="52" y="149"/>
                  <a:pt x="52" y="115"/>
                </a:cubicBezTo>
                <a:cubicBezTo>
                  <a:pt x="52" y="80"/>
                  <a:pt x="82" y="52"/>
                  <a:pt x="116" y="52"/>
                </a:cubicBezTo>
                <a:close/>
                <a:moveTo>
                  <a:pt x="116" y="1"/>
                </a:moveTo>
                <a:cubicBezTo>
                  <a:pt x="52" y="1"/>
                  <a:pt x="1" y="52"/>
                  <a:pt x="1" y="115"/>
                </a:cubicBezTo>
                <a:cubicBezTo>
                  <a:pt x="1" y="179"/>
                  <a:pt x="52" y="229"/>
                  <a:pt x="116" y="229"/>
                </a:cubicBezTo>
                <a:cubicBezTo>
                  <a:pt x="179" y="229"/>
                  <a:pt x="230" y="179"/>
                  <a:pt x="230" y="115"/>
                </a:cubicBezTo>
                <a:cubicBezTo>
                  <a:pt x="230" y="51"/>
                  <a:pt x="179" y="1"/>
                  <a:pt x="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5"/>
          <p:cNvGrpSpPr/>
          <p:nvPr/>
        </p:nvGrpSpPr>
        <p:grpSpPr>
          <a:xfrm rot="-1350475">
            <a:off x="8233900" y="1191312"/>
            <a:ext cx="502260" cy="239767"/>
            <a:chOff x="10697525" y="2626725"/>
            <a:chExt cx="502275" cy="239774"/>
          </a:xfrm>
        </p:grpSpPr>
        <p:sp>
          <p:nvSpPr>
            <p:cNvPr id="53" name="Google Shape;53;p5"/>
            <p:cNvSpPr/>
            <p:nvPr/>
          </p:nvSpPr>
          <p:spPr>
            <a:xfrm>
              <a:off x="10697525" y="2626725"/>
              <a:ext cx="502275" cy="239774"/>
            </a:xfrm>
            <a:custGeom>
              <a:avLst/>
              <a:gdLst/>
              <a:ahLst/>
              <a:cxnLst/>
              <a:rect l="l" t="t" r="r" b="b"/>
              <a:pathLst>
                <a:path w="2736" h="1254" extrusionOk="0">
                  <a:moveTo>
                    <a:pt x="2112" y="1"/>
                  </a:moveTo>
                  <a:cubicBezTo>
                    <a:pt x="2111" y="1"/>
                    <a:pt x="2111" y="1"/>
                    <a:pt x="2110" y="1"/>
                  </a:cubicBezTo>
                  <a:lnTo>
                    <a:pt x="626" y="1"/>
                  </a:lnTo>
                  <a:cubicBezTo>
                    <a:pt x="280" y="1"/>
                    <a:pt x="0" y="281"/>
                    <a:pt x="0" y="626"/>
                  </a:cubicBezTo>
                  <a:lnTo>
                    <a:pt x="0" y="628"/>
                  </a:lnTo>
                  <a:cubicBezTo>
                    <a:pt x="0" y="973"/>
                    <a:pt x="280" y="1253"/>
                    <a:pt x="626" y="1253"/>
                  </a:cubicBezTo>
                  <a:lnTo>
                    <a:pt x="2110" y="1253"/>
                  </a:lnTo>
                  <a:cubicBezTo>
                    <a:pt x="2456" y="1253"/>
                    <a:pt x="2736" y="973"/>
                    <a:pt x="2736" y="626"/>
                  </a:cubicBezTo>
                  <a:cubicBezTo>
                    <a:pt x="2736" y="281"/>
                    <a:pt x="2457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0940766" y="2626735"/>
              <a:ext cx="259024" cy="230234"/>
            </a:xfrm>
            <a:custGeom>
              <a:avLst/>
              <a:gdLst/>
              <a:ahLst/>
              <a:cxnLst/>
              <a:rect l="l" t="t" r="r" b="b"/>
              <a:pathLst>
                <a:path w="1411" h="1254" extrusionOk="0">
                  <a:moveTo>
                    <a:pt x="787" y="1"/>
                  </a:moveTo>
                  <a:cubicBezTo>
                    <a:pt x="786" y="1"/>
                    <a:pt x="786" y="1"/>
                    <a:pt x="785" y="1"/>
                  </a:cubicBezTo>
                  <a:lnTo>
                    <a:pt x="0" y="1"/>
                  </a:lnTo>
                  <a:lnTo>
                    <a:pt x="0" y="1253"/>
                  </a:lnTo>
                  <a:lnTo>
                    <a:pt x="785" y="1253"/>
                  </a:lnTo>
                  <a:cubicBezTo>
                    <a:pt x="1131" y="1253"/>
                    <a:pt x="1411" y="973"/>
                    <a:pt x="1411" y="626"/>
                  </a:cubicBezTo>
                  <a:cubicBezTo>
                    <a:pt x="1411" y="281"/>
                    <a:pt x="113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55;p5"/>
          <p:cNvSpPr/>
          <p:nvPr/>
        </p:nvSpPr>
        <p:spPr>
          <a:xfrm>
            <a:off x="8427269" y="736456"/>
            <a:ext cx="175003" cy="171393"/>
          </a:xfrm>
          <a:custGeom>
            <a:avLst/>
            <a:gdLst/>
            <a:ahLst/>
            <a:cxnLst/>
            <a:rect l="l" t="t" r="r" b="b"/>
            <a:pathLst>
              <a:path w="1891" h="1852" extrusionOk="0">
                <a:moveTo>
                  <a:pt x="911" y="1"/>
                </a:moveTo>
                <a:cubicBezTo>
                  <a:pt x="837" y="1"/>
                  <a:pt x="776" y="60"/>
                  <a:pt x="776" y="134"/>
                </a:cubicBezTo>
                <a:cubicBezTo>
                  <a:pt x="776" y="186"/>
                  <a:pt x="806" y="230"/>
                  <a:pt x="848" y="253"/>
                </a:cubicBezTo>
                <a:lnTo>
                  <a:pt x="848" y="485"/>
                </a:lnTo>
                <a:cubicBezTo>
                  <a:pt x="761" y="503"/>
                  <a:pt x="682" y="547"/>
                  <a:pt x="622" y="606"/>
                </a:cubicBezTo>
                <a:lnTo>
                  <a:pt x="443" y="428"/>
                </a:lnTo>
                <a:cubicBezTo>
                  <a:pt x="458" y="382"/>
                  <a:pt x="447" y="329"/>
                  <a:pt x="410" y="292"/>
                </a:cubicBezTo>
                <a:cubicBezTo>
                  <a:pt x="384" y="266"/>
                  <a:pt x="350" y="254"/>
                  <a:pt x="316" y="254"/>
                </a:cubicBezTo>
                <a:cubicBezTo>
                  <a:pt x="282" y="254"/>
                  <a:pt x="247" y="267"/>
                  <a:pt x="221" y="292"/>
                </a:cubicBezTo>
                <a:cubicBezTo>
                  <a:pt x="168" y="345"/>
                  <a:pt x="169" y="429"/>
                  <a:pt x="221" y="482"/>
                </a:cubicBezTo>
                <a:cubicBezTo>
                  <a:pt x="247" y="507"/>
                  <a:pt x="281" y="520"/>
                  <a:pt x="314" y="520"/>
                </a:cubicBezTo>
                <a:cubicBezTo>
                  <a:pt x="329" y="520"/>
                  <a:pt x="344" y="518"/>
                  <a:pt x="359" y="512"/>
                </a:cubicBezTo>
                <a:lnTo>
                  <a:pt x="547" y="700"/>
                </a:lnTo>
                <a:cubicBezTo>
                  <a:pt x="513" y="755"/>
                  <a:pt x="492" y="818"/>
                  <a:pt x="485" y="885"/>
                </a:cubicBezTo>
                <a:lnTo>
                  <a:pt x="254" y="884"/>
                </a:lnTo>
                <a:cubicBezTo>
                  <a:pt x="233" y="839"/>
                  <a:pt x="187" y="807"/>
                  <a:pt x="134" y="807"/>
                </a:cubicBezTo>
                <a:cubicBezTo>
                  <a:pt x="61" y="807"/>
                  <a:pt x="0" y="866"/>
                  <a:pt x="0" y="940"/>
                </a:cubicBezTo>
                <a:cubicBezTo>
                  <a:pt x="0" y="1014"/>
                  <a:pt x="59" y="1075"/>
                  <a:pt x="133" y="1075"/>
                </a:cubicBezTo>
                <a:cubicBezTo>
                  <a:pt x="185" y="1075"/>
                  <a:pt x="229" y="1045"/>
                  <a:pt x="252" y="1002"/>
                </a:cubicBezTo>
                <a:lnTo>
                  <a:pt x="487" y="1003"/>
                </a:lnTo>
                <a:cubicBezTo>
                  <a:pt x="497" y="1066"/>
                  <a:pt x="521" y="1127"/>
                  <a:pt x="553" y="1177"/>
                </a:cubicBezTo>
                <a:lnTo>
                  <a:pt x="361" y="1369"/>
                </a:lnTo>
                <a:cubicBezTo>
                  <a:pt x="346" y="1363"/>
                  <a:pt x="330" y="1360"/>
                  <a:pt x="314" y="1360"/>
                </a:cubicBezTo>
                <a:cubicBezTo>
                  <a:pt x="281" y="1360"/>
                  <a:pt x="248" y="1373"/>
                  <a:pt x="223" y="1398"/>
                </a:cubicBezTo>
                <a:cubicBezTo>
                  <a:pt x="170" y="1451"/>
                  <a:pt x="170" y="1535"/>
                  <a:pt x="223" y="1588"/>
                </a:cubicBezTo>
                <a:cubicBezTo>
                  <a:pt x="249" y="1614"/>
                  <a:pt x="283" y="1627"/>
                  <a:pt x="318" y="1627"/>
                </a:cubicBezTo>
                <a:cubicBezTo>
                  <a:pt x="352" y="1627"/>
                  <a:pt x="386" y="1614"/>
                  <a:pt x="412" y="1588"/>
                </a:cubicBezTo>
                <a:cubicBezTo>
                  <a:pt x="449" y="1551"/>
                  <a:pt x="460" y="1498"/>
                  <a:pt x="445" y="1453"/>
                </a:cubicBezTo>
                <a:lnTo>
                  <a:pt x="631" y="1269"/>
                </a:lnTo>
                <a:cubicBezTo>
                  <a:pt x="700" y="1332"/>
                  <a:pt x="786" y="1374"/>
                  <a:pt x="884" y="1387"/>
                </a:cubicBezTo>
                <a:lnTo>
                  <a:pt x="884" y="1597"/>
                </a:lnTo>
                <a:cubicBezTo>
                  <a:pt x="839" y="1618"/>
                  <a:pt x="807" y="1665"/>
                  <a:pt x="807" y="1717"/>
                </a:cubicBezTo>
                <a:cubicBezTo>
                  <a:pt x="807" y="1791"/>
                  <a:pt x="866" y="1851"/>
                  <a:pt x="942" y="1851"/>
                </a:cubicBezTo>
                <a:cubicBezTo>
                  <a:pt x="1016" y="1851"/>
                  <a:pt x="1076" y="1792"/>
                  <a:pt x="1076" y="1717"/>
                </a:cubicBezTo>
                <a:cubicBezTo>
                  <a:pt x="1076" y="1666"/>
                  <a:pt x="1045" y="1622"/>
                  <a:pt x="1003" y="1598"/>
                </a:cubicBezTo>
                <a:lnTo>
                  <a:pt x="1003" y="1387"/>
                </a:lnTo>
                <a:cubicBezTo>
                  <a:pt x="1100" y="1374"/>
                  <a:pt x="1185" y="1332"/>
                  <a:pt x="1254" y="1269"/>
                </a:cubicBezTo>
                <a:lnTo>
                  <a:pt x="1411" y="1424"/>
                </a:lnTo>
                <a:cubicBezTo>
                  <a:pt x="1396" y="1470"/>
                  <a:pt x="1407" y="1523"/>
                  <a:pt x="1444" y="1559"/>
                </a:cubicBezTo>
                <a:cubicBezTo>
                  <a:pt x="1470" y="1586"/>
                  <a:pt x="1504" y="1599"/>
                  <a:pt x="1538" y="1599"/>
                </a:cubicBezTo>
                <a:cubicBezTo>
                  <a:pt x="1572" y="1599"/>
                  <a:pt x="1607" y="1585"/>
                  <a:pt x="1633" y="1559"/>
                </a:cubicBezTo>
                <a:cubicBezTo>
                  <a:pt x="1686" y="1508"/>
                  <a:pt x="1685" y="1423"/>
                  <a:pt x="1633" y="1370"/>
                </a:cubicBezTo>
                <a:cubicBezTo>
                  <a:pt x="1607" y="1344"/>
                  <a:pt x="1573" y="1331"/>
                  <a:pt x="1539" y="1331"/>
                </a:cubicBezTo>
                <a:cubicBezTo>
                  <a:pt x="1524" y="1331"/>
                  <a:pt x="1509" y="1334"/>
                  <a:pt x="1495" y="1339"/>
                </a:cubicBezTo>
                <a:lnTo>
                  <a:pt x="1332" y="1177"/>
                </a:lnTo>
                <a:cubicBezTo>
                  <a:pt x="1365" y="1127"/>
                  <a:pt x="1387" y="1066"/>
                  <a:pt x="1396" y="1003"/>
                </a:cubicBezTo>
                <a:lnTo>
                  <a:pt x="1637" y="1002"/>
                </a:lnTo>
                <a:cubicBezTo>
                  <a:pt x="1659" y="1045"/>
                  <a:pt x="1704" y="1075"/>
                  <a:pt x="1755" y="1075"/>
                </a:cubicBezTo>
                <a:cubicBezTo>
                  <a:pt x="1829" y="1075"/>
                  <a:pt x="1888" y="1014"/>
                  <a:pt x="1888" y="940"/>
                </a:cubicBezTo>
                <a:cubicBezTo>
                  <a:pt x="1890" y="865"/>
                  <a:pt x="1831" y="806"/>
                  <a:pt x="1755" y="806"/>
                </a:cubicBezTo>
                <a:cubicBezTo>
                  <a:pt x="1703" y="806"/>
                  <a:pt x="1657" y="838"/>
                  <a:pt x="1636" y="882"/>
                </a:cubicBezTo>
                <a:lnTo>
                  <a:pt x="1401" y="883"/>
                </a:lnTo>
                <a:cubicBezTo>
                  <a:pt x="1392" y="799"/>
                  <a:pt x="1360" y="723"/>
                  <a:pt x="1313" y="659"/>
                </a:cubicBezTo>
                <a:lnTo>
                  <a:pt x="1491" y="482"/>
                </a:lnTo>
                <a:cubicBezTo>
                  <a:pt x="1506" y="487"/>
                  <a:pt x="1521" y="490"/>
                  <a:pt x="1536" y="490"/>
                </a:cubicBezTo>
                <a:cubicBezTo>
                  <a:pt x="1570" y="490"/>
                  <a:pt x="1604" y="477"/>
                  <a:pt x="1629" y="452"/>
                </a:cubicBezTo>
                <a:cubicBezTo>
                  <a:pt x="1682" y="400"/>
                  <a:pt x="1682" y="315"/>
                  <a:pt x="1629" y="263"/>
                </a:cubicBezTo>
                <a:cubicBezTo>
                  <a:pt x="1603" y="236"/>
                  <a:pt x="1568" y="223"/>
                  <a:pt x="1534" y="223"/>
                </a:cubicBezTo>
                <a:cubicBezTo>
                  <a:pt x="1500" y="223"/>
                  <a:pt x="1466" y="236"/>
                  <a:pt x="1439" y="263"/>
                </a:cubicBezTo>
                <a:cubicBezTo>
                  <a:pt x="1402" y="299"/>
                  <a:pt x="1392" y="351"/>
                  <a:pt x="1407" y="398"/>
                </a:cubicBezTo>
                <a:lnTo>
                  <a:pt x="1229" y="575"/>
                </a:lnTo>
                <a:cubicBezTo>
                  <a:pt x="1157" y="517"/>
                  <a:pt x="1068" y="481"/>
                  <a:pt x="968" y="476"/>
                </a:cubicBezTo>
                <a:lnTo>
                  <a:pt x="968" y="254"/>
                </a:lnTo>
                <a:cubicBezTo>
                  <a:pt x="1013" y="233"/>
                  <a:pt x="1044" y="187"/>
                  <a:pt x="1044" y="134"/>
                </a:cubicBezTo>
                <a:cubicBezTo>
                  <a:pt x="1044" y="61"/>
                  <a:pt x="985" y="1"/>
                  <a:pt x="9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8778691" y="1584292"/>
            <a:ext cx="131554" cy="131249"/>
          </a:xfrm>
          <a:custGeom>
            <a:avLst/>
            <a:gdLst/>
            <a:ahLst/>
            <a:cxnLst/>
            <a:rect l="l" t="t" r="r" b="b"/>
            <a:pathLst>
              <a:path w="423" h="422" extrusionOk="0">
                <a:moveTo>
                  <a:pt x="211" y="51"/>
                </a:moveTo>
                <a:cubicBezTo>
                  <a:pt x="300" y="51"/>
                  <a:pt x="370" y="122"/>
                  <a:pt x="370" y="211"/>
                </a:cubicBezTo>
                <a:cubicBezTo>
                  <a:pt x="370" y="298"/>
                  <a:pt x="300" y="370"/>
                  <a:pt x="211" y="370"/>
                </a:cubicBezTo>
                <a:cubicBezTo>
                  <a:pt x="123" y="370"/>
                  <a:pt x="52" y="298"/>
                  <a:pt x="52" y="211"/>
                </a:cubicBezTo>
                <a:cubicBezTo>
                  <a:pt x="52" y="122"/>
                  <a:pt x="123" y="51"/>
                  <a:pt x="211" y="51"/>
                </a:cubicBezTo>
                <a:close/>
                <a:moveTo>
                  <a:pt x="211" y="0"/>
                </a:moveTo>
                <a:cubicBezTo>
                  <a:pt x="96" y="0"/>
                  <a:pt x="1" y="95"/>
                  <a:pt x="1" y="211"/>
                </a:cubicBezTo>
                <a:cubicBezTo>
                  <a:pt x="1" y="327"/>
                  <a:pt x="96" y="421"/>
                  <a:pt x="211" y="421"/>
                </a:cubicBezTo>
                <a:cubicBezTo>
                  <a:pt x="327" y="421"/>
                  <a:pt x="422" y="327"/>
                  <a:pt x="422" y="211"/>
                </a:cubicBezTo>
                <a:cubicBezTo>
                  <a:pt x="422" y="95"/>
                  <a:pt x="327" y="0"/>
                  <a:pt x="2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8801711" y="408090"/>
            <a:ext cx="85526" cy="85530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7" y="52"/>
                </a:moveTo>
                <a:cubicBezTo>
                  <a:pt x="185" y="52"/>
                  <a:pt x="224" y="90"/>
                  <a:pt x="224" y="137"/>
                </a:cubicBezTo>
                <a:cubicBezTo>
                  <a:pt x="224" y="185"/>
                  <a:pt x="185" y="223"/>
                  <a:pt x="137" y="223"/>
                </a:cubicBezTo>
                <a:cubicBezTo>
                  <a:pt x="90" y="223"/>
                  <a:pt x="52" y="185"/>
                  <a:pt x="52" y="137"/>
                </a:cubicBezTo>
                <a:cubicBezTo>
                  <a:pt x="52" y="90"/>
                  <a:pt x="90" y="52"/>
                  <a:pt x="137" y="52"/>
                </a:cubicBezTo>
                <a:close/>
                <a:moveTo>
                  <a:pt x="137" y="0"/>
                </a:moveTo>
                <a:cubicBezTo>
                  <a:pt x="63" y="0"/>
                  <a:pt x="0" y="63"/>
                  <a:pt x="0" y="137"/>
                </a:cubicBezTo>
                <a:cubicBezTo>
                  <a:pt x="0" y="212"/>
                  <a:pt x="63" y="274"/>
                  <a:pt x="137" y="274"/>
                </a:cubicBezTo>
                <a:cubicBezTo>
                  <a:pt x="213" y="274"/>
                  <a:pt x="274" y="212"/>
                  <a:pt x="274" y="137"/>
                </a:cubicBezTo>
                <a:cubicBezTo>
                  <a:pt x="274" y="63"/>
                  <a:pt x="213" y="0"/>
                  <a:pt x="1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5"/>
          <p:cNvGrpSpPr/>
          <p:nvPr/>
        </p:nvGrpSpPr>
        <p:grpSpPr>
          <a:xfrm>
            <a:off x="395821" y="4656888"/>
            <a:ext cx="256087" cy="227113"/>
            <a:chOff x="10339921" y="2450113"/>
            <a:chExt cx="256087" cy="227113"/>
          </a:xfrm>
        </p:grpSpPr>
        <p:sp>
          <p:nvSpPr>
            <p:cNvPr id="59" name="Google Shape;59;p5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5"/>
          <p:cNvSpPr/>
          <p:nvPr/>
        </p:nvSpPr>
        <p:spPr>
          <a:xfrm flipH="1">
            <a:off x="917409" y="4420500"/>
            <a:ext cx="373227" cy="366002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flipH="1">
            <a:off x="1559070" y="4883996"/>
            <a:ext cx="72706" cy="72699"/>
          </a:xfrm>
          <a:custGeom>
            <a:avLst/>
            <a:gdLst/>
            <a:ahLst/>
            <a:cxnLst/>
            <a:rect l="l" t="t" r="r" b="b"/>
            <a:pathLst>
              <a:path w="270" h="270" extrusionOk="0">
                <a:moveTo>
                  <a:pt x="135" y="52"/>
                </a:moveTo>
                <a:cubicBezTo>
                  <a:pt x="181" y="52"/>
                  <a:pt x="218" y="89"/>
                  <a:pt x="218" y="135"/>
                </a:cubicBezTo>
                <a:cubicBezTo>
                  <a:pt x="218" y="181"/>
                  <a:pt x="181" y="218"/>
                  <a:pt x="135" y="218"/>
                </a:cubicBezTo>
                <a:cubicBezTo>
                  <a:pt x="89" y="218"/>
                  <a:pt x="52" y="181"/>
                  <a:pt x="52" y="135"/>
                </a:cubicBezTo>
                <a:cubicBezTo>
                  <a:pt x="52" y="89"/>
                  <a:pt x="89" y="52"/>
                  <a:pt x="135" y="52"/>
                </a:cubicBezTo>
                <a:close/>
                <a:moveTo>
                  <a:pt x="135" y="0"/>
                </a:moveTo>
                <a:cubicBezTo>
                  <a:pt x="62" y="0"/>
                  <a:pt x="1" y="61"/>
                  <a:pt x="1" y="135"/>
                </a:cubicBezTo>
                <a:cubicBezTo>
                  <a:pt x="1" y="209"/>
                  <a:pt x="62" y="270"/>
                  <a:pt x="135" y="270"/>
                </a:cubicBezTo>
                <a:cubicBezTo>
                  <a:pt x="209" y="270"/>
                  <a:pt x="269" y="210"/>
                  <a:pt x="269" y="135"/>
                </a:cubicBezTo>
                <a:cubicBezTo>
                  <a:pt x="269" y="61"/>
                  <a:pt x="209" y="0"/>
                  <a:pt x="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8322770" y="293324"/>
            <a:ext cx="67488" cy="67491"/>
          </a:xfrm>
          <a:custGeom>
            <a:avLst/>
            <a:gdLst/>
            <a:ahLst/>
            <a:cxnLst/>
            <a:rect l="l" t="t" r="r" b="b"/>
            <a:pathLst>
              <a:path w="217" h="217" extrusionOk="0">
                <a:moveTo>
                  <a:pt x="108" y="52"/>
                </a:moveTo>
                <a:cubicBezTo>
                  <a:pt x="140" y="52"/>
                  <a:pt x="165" y="77"/>
                  <a:pt x="165" y="108"/>
                </a:cubicBezTo>
                <a:cubicBezTo>
                  <a:pt x="165" y="140"/>
                  <a:pt x="140" y="165"/>
                  <a:pt x="108" y="165"/>
                </a:cubicBezTo>
                <a:cubicBezTo>
                  <a:pt x="76" y="165"/>
                  <a:pt x="51" y="140"/>
                  <a:pt x="51" y="108"/>
                </a:cubicBezTo>
                <a:cubicBezTo>
                  <a:pt x="51" y="77"/>
                  <a:pt x="76" y="52"/>
                  <a:pt x="108" y="52"/>
                </a:cubicBezTo>
                <a:close/>
                <a:moveTo>
                  <a:pt x="108" y="1"/>
                </a:moveTo>
                <a:cubicBezTo>
                  <a:pt x="49" y="1"/>
                  <a:pt x="0" y="49"/>
                  <a:pt x="0" y="108"/>
                </a:cubicBezTo>
                <a:cubicBezTo>
                  <a:pt x="0" y="168"/>
                  <a:pt x="49" y="217"/>
                  <a:pt x="108" y="217"/>
                </a:cubicBezTo>
                <a:cubicBezTo>
                  <a:pt x="168" y="217"/>
                  <a:pt x="216" y="168"/>
                  <a:pt x="216" y="108"/>
                </a:cubicBezTo>
                <a:cubicBezTo>
                  <a:pt x="216" y="49"/>
                  <a:pt x="168" y="1"/>
                  <a:pt x="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AAA3A33-CDE3-C40A-9AF0-5A058A6DC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25659E-5AD2-A336-8E30-75431483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7601CC-64DB-112B-58FF-4EB004DF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2F4C922-78A0-EF05-269B-2C2437491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B9971B3-3559-A039-4F2A-C619A4A52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93C6BE-6D81-1D9A-EC5A-1A3D5C92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971DB-6BC0-5328-CE98-F429CF7E7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53E36C-9AE1-C8D6-F112-CE725A9FE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3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>
            <a:spLocks noGrp="1"/>
          </p:cNvSpPr>
          <p:nvPr>
            <p:ph type="title"/>
          </p:nvPr>
        </p:nvSpPr>
        <p:spPr>
          <a:xfrm>
            <a:off x="1638300" y="1216800"/>
            <a:ext cx="5867400" cy="27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5990199" y="4685160"/>
            <a:ext cx="140405" cy="140120"/>
          </a:xfrm>
          <a:custGeom>
            <a:avLst/>
            <a:gdLst/>
            <a:ahLst/>
            <a:cxnLst/>
            <a:rect l="l" t="t" r="r" b="b"/>
            <a:pathLst>
              <a:path w="491" h="490" extrusionOk="0">
                <a:moveTo>
                  <a:pt x="245" y="52"/>
                </a:moveTo>
                <a:cubicBezTo>
                  <a:pt x="351" y="52"/>
                  <a:pt x="439" y="138"/>
                  <a:pt x="439" y="244"/>
                </a:cubicBezTo>
                <a:cubicBezTo>
                  <a:pt x="439" y="352"/>
                  <a:pt x="351" y="438"/>
                  <a:pt x="245" y="438"/>
                </a:cubicBezTo>
                <a:cubicBezTo>
                  <a:pt x="138" y="438"/>
                  <a:pt x="51" y="352"/>
                  <a:pt x="51" y="244"/>
                </a:cubicBezTo>
                <a:cubicBezTo>
                  <a:pt x="51" y="138"/>
                  <a:pt x="138" y="52"/>
                  <a:pt x="245" y="52"/>
                </a:cubicBezTo>
                <a:close/>
                <a:moveTo>
                  <a:pt x="245" y="0"/>
                </a:moveTo>
                <a:cubicBezTo>
                  <a:pt x="109" y="0"/>
                  <a:pt x="0" y="109"/>
                  <a:pt x="0" y="244"/>
                </a:cubicBezTo>
                <a:cubicBezTo>
                  <a:pt x="0" y="380"/>
                  <a:pt x="109" y="490"/>
                  <a:pt x="245" y="490"/>
                </a:cubicBezTo>
                <a:cubicBezTo>
                  <a:pt x="381" y="490"/>
                  <a:pt x="490" y="380"/>
                  <a:pt x="490" y="244"/>
                </a:cubicBezTo>
                <a:cubicBezTo>
                  <a:pt x="490" y="109"/>
                  <a:pt x="380" y="0"/>
                  <a:pt x="2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6425981" y="4518852"/>
            <a:ext cx="84643" cy="84644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0"/>
                </a:moveTo>
                <a:cubicBezTo>
                  <a:pt x="202" y="50"/>
                  <a:pt x="244" y="93"/>
                  <a:pt x="244" y="146"/>
                </a:cubicBezTo>
                <a:cubicBezTo>
                  <a:pt x="244" y="199"/>
                  <a:pt x="201" y="243"/>
                  <a:pt x="148" y="243"/>
                </a:cubicBezTo>
                <a:cubicBezTo>
                  <a:pt x="95" y="243"/>
                  <a:pt x="52" y="199"/>
                  <a:pt x="52" y="146"/>
                </a:cubicBezTo>
                <a:cubicBezTo>
                  <a:pt x="52" y="93"/>
                  <a:pt x="95" y="50"/>
                  <a:pt x="148" y="50"/>
                </a:cubicBezTo>
                <a:close/>
                <a:moveTo>
                  <a:pt x="148" y="1"/>
                </a:moveTo>
                <a:cubicBezTo>
                  <a:pt x="66" y="1"/>
                  <a:pt x="1" y="66"/>
                  <a:pt x="1" y="148"/>
                </a:cubicBezTo>
                <a:cubicBezTo>
                  <a:pt x="1" y="229"/>
                  <a:pt x="66" y="296"/>
                  <a:pt x="148" y="296"/>
                </a:cubicBezTo>
                <a:cubicBezTo>
                  <a:pt x="229" y="296"/>
                  <a:pt x="296" y="229"/>
                  <a:pt x="296" y="148"/>
                </a:cubicBezTo>
                <a:cubicBezTo>
                  <a:pt x="296" y="66"/>
                  <a:pt x="229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>
            <a:off x="388573" y="2688221"/>
            <a:ext cx="150240" cy="150241"/>
          </a:xfrm>
          <a:custGeom>
            <a:avLst/>
            <a:gdLst/>
            <a:ahLst/>
            <a:cxnLst/>
            <a:rect l="l" t="t" r="r" b="b"/>
            <a:pathLst>
              <a:path w="596" h="596" extrusionOk="0">
                <a:moveTo>
                  <a:pt x="299" y="50"/>
                </a:moveTo>
                <a:cubicBezTo>
                  <a:pt x="436" y="50"/>
                  <a:pt x="545" y="161"/>
                  <a:pt x="545" y="297"/>
                </a:cubicBezTo>
                <a:cubicBezTo>
                  <a:pt x="545" y="433"/>
                  <a:pt x="435" y="543"/>
                  <a:pt x="299" y="543"/>
                </a:cubicBezTo>
                <a:cubicBezTo>
                  <a:pt x="163" y="543"/>
                  <a:pt x="52" y="433"/>
                  <a:pt x="52" y="297"/>
                </a:cubicBezTo>
                <a:cubicBezTo>
                  <a:pt x="52" y="161"/>
                  <a:pt x="163" y="50"/>
                  <a:pt x="299" y="50"/>
                </a:cubicBezTo>
                <a:close/>
                <a:moveTo>
                  <a:pt x="299" y="1"/>
                </a:moveTo>
                <a:cubicBezTo>
                  <a:pt x="136" y="1"/>
                  <a:pt x="1" y="135"/>
                  <a:pt x="1" y="298"/>
                </a:cubicBezTo>
                <a:cubicBezTo>
                  <a:pt x="1" y="461"/>
                  <a:pt x="135" y="596"/>
                  <a:pt x="299" y="596"/>
                </a:cubicBezTo>
                <a:cubicBezTo>
                  <a:pt x="463" y="596"/>
                  <a:pt x="596" y="461"/>
                  <a:pt x="596" y="298"/>
                </a:cubicBezTo>
                <a:cubicBezTo>
                  <a:pt x="596" y="135"/>
                  <a:pt x="463" y="1"/>
                  <a:pt x="29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268526" y="1542821"/>
            <a:ext cx="112428" cy="112429"/>
          </a:xfrm>
          <a:custGeom>
            <a:avLst/>
            <a:gdLst/>
            <a:ahLst/>
            <a:cxnLst/>
            <a:rect l="l" t="t" r="r" b="b"/>
            <a:pathLst>
              <a:path w="446" h="446" extrusionOk="0">
                <a:moveTo>
                  <a:pt x="223" y="52"/>
                </a:moveTo>
                <a:cubicBezTo>
                  <a:pt x="317" y="52"/>
                  <a:pt x="395" y="128"/>
                  <a:pt x="395" y="223"/>
                </a:cubicBezTo>
                <a:cubicBezTo>
                  <a:pt x="395" y="317"/>
                  <a:pt x="318" y="394"/>
                  <a:pt x="223" y="394"/>
                </a:cubicBezTo>
                <a:cubicBezTo>
                  <a:pt x="128" y="394"/>
                  <a:pt x="53" y="317"/>
                  <a:pt x="53" y="223"/>
                </a:cubicBezTo>
                <a:cubicBezTo>
                  <a:pt x="53" y="128"/>
                  <a:pt x="128" y="52"/>
                  <a:pt x="223" y="52"/>
                </a:cubicBezTo>
                <a:close/>
                <a:moveTo>
                  <a:pt x="223" y="0"/>
                </a:moveTo>
                <a:cubicBezTo>
                  <a:pt x="101" y="0"/>
                  <a:pt x="1" y="100"/>
                  <a:pt x="1" y="223"/>
                </a:cubicBezTo>
                <a:cubicBezTo>
                  <a:pt x="1" y="346"/>
                  <a:pt x="101" y="446"/>
                  <a:pt x="223" y="446"/>
                </a:cubicBezTo>
                <a:cubicBezTo>
                  <a:pt x="345" y="446"/>
                  <a:pt x="445" y="346"/>
                  <a:pt x="445" y="223"/>
                </a:cubicBezTo>
                <a:cubicBezTo>
                  <a:pt x="445" y="100"/>
                  <a:pt x="345" y="0"/>
                  <a:pt x="2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1279125" y="259010"/>
            <a:ext cx="47643" cy="47392"/>
          </a:xfrm>
          <a:custGeom>
            <a:avLst/>
            <a:gdLst/>
            <a:ahLst/>
            <a:cxnLst/>
            <a:rect l="l" t="t" r="r" b="b"/>
            <a:pathLst>
              <a:path w="189" h="188" extrusionOk="0">
                <a:moveTo>
                  <a:pt x="94" y="52"/>
                </a:moveTo>
                <a:cubicBezTo>
                  <a:pt x="116" y="52"/>
                  <a:pt x="136" y="70"/>
                  <a:pt x="136" y="94"/>
                </a:cubicBezTo>
                <a:cubicBezTo>
                  <a:pt x="136" y="118"/>
                  <a:pt x="119" y="137"/>
                  <a:pt x="94" y="137"/>
                </a:cubicBezTo>
                <a:cubicBezTo>
                  <a:pt x="71" y="137"/>
                  <a:pt x="52" y="118"/>
                  <a:pt x="52" y="94"/>
                </a:cubicBezTo>
                <a:cubicBezTo>
                  <a:pt x="52" y="70"/>
                  <a:pt x="71" y="52"/>
                  <a:pt x="94" y="52"/>
                </a:cubicBezTo>
                <a:close/>
                <a:moveTo>
                  <a:pt x="94" y="1"/>
                </a:moveTo>
                <a:cubicBezTo>
                  <a:pt x="43" y="1"/>
                  <a:pt x="1" y="43"/>
                  <a:pt x="1" y="94"/>
                </a:cubicBezTo>
                <a:cubicBezTo>
                  <a:pt x="1" y="145"/>
                  <a:pt x="43" y="187"/>
                  <a:pt x="94" y="187"/>
                </a:cubicBezTo>
                <a:cubicBezTo>
                  <a:pt x="146" y="187"/>
                  <a:pt x="188" y="145"/>
                  <a:pt x="188" y="94"/>
                </a:cubicBezTo>
                <a:cubicBezTo>
                  <a:pt x="188" y="43"/>
                  <a:pt x="146" y="1"/>
                  <a:pt x="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8184483" y="4847593"/>
            <a:ext cx="59239" cy="59239"/>
          </a:xfrm>
          <a:custGeom>
            <a:avLst/>
            <a:gdLst/>
            <a:ahLst/>
            <a:cxnLst/>
            <a:rect l="l" t="t" r="r" b="b"/>
            <a:pathLst>
              <a:path w="235" h="235" extrusionOk="0">
                <a:moveTo>
                  <a:pt x="117" y="52"/>
                </a:moveTo>
                <a:cubicBezTo>
                  <a:pt x="153" y="52"/>
                  <a:pt x="183" y="82"/>
                  <a:pt x="183" y="117"/>
                </a:cubicBezTo>
                <a:cubicBezTo>
                  <a:pt x="183" y="154"/>
                  <a:pt x="154" y="184"/>
                  <a:pt x="117" y="184"/>
                </a:cubicBezTo>
                <a:cubicBezTo>
                  <a:pt x="80" y="184"/>
                  <a:pt x="52" y="153"/>
                  <a:pt x="52" y="117"/>
                </a:cubicBezTo>
                <a:cubicBezTo>
                  <a:pt x="52" y="81"/>
                  <a:pt x="82" y="52"/>
                  <a:pt x="117" y="52"/>
                </a:cubicBezTo>
                <a:close/>
                <a:moveTo>
                  <a:pt x="117" y="1"/>
                </a:moveTo>
                <a:cubicBezTo>
                  <a:pt x="53" y="1"/>
                  <a:pt x="0" y="53"/>
                  <a:pt x="0" y="117"/>
                </a:cubicBezTo>
                <a:cubicBezTo>
                  <a:pt x="0" y="182"/>
                  <a:pt x="53" y="234"/>
                  <a:pt x="117" y="234"/>
                </a:cubicBezTo>
                <a:cubicBezTo>
                  <a:pt x="182" y="234"/>
                  <a:pt x="235" y="182"/>
                  <a:pt x="235" y="117"/>
                </a:cubicBezTo>
                <a:cubicBezTo>
                  <a:pt x="235" y="53"/>
                  <a:pt x="182" y="1"/>
                  <a:pt x="1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351973" y="259002"/>
            <a:ext cx="368027" cy="362228"/>
          </a:xfrm>
          <a:custGeom>
            <a:avLst/>
            <a:gdLst/>
            <a:ahLst/>
            <a:cxnLst/>
            <a:rect l="l" t="t" r="r" b="b"/>
            <a:pathLst>
              <a:path w="2602" h="2561" extrusionOk="0">
                <a:moveTo>
                  <a:pt x="1254" y="95"/>
                </a:moveTo>
                <a:cubicBezTo>
                  <a:pt x="1327" y="95"/>
                  <a:pt x="1387" y="155"/>
                  <a:pt x="1387" y="229"/>
                </a:cubicBezTo>
                <a:cubicBezTo>
                  <a:pt x="1387" y="282"/>
                  <a:pt x="1359" y="327"/>
                  <a:pt x="1312" y="349"/>
                </a:cubicBezTo>
                <a:lnTo>
                  <a:pt x="1286" y="362"/>
                </a:lnTo>
                <a:lnTo>
                  <a:pt x="1286" y="726"/>
                </a:lnTo>
                <a:lnTo>
                  <a:pt x="1328" y="728"/>
                </a:lnTo>
                <a:cubicBezTo>
                  <a:pt x="1447" y="734"/>
                  <a:pt x="1559" y="776"/>
                  <a:pt x="1651" y="850"/>
                </a:cubicBezTo>
                <a:lnTo>
                  <a:pt x="1681" y="875"/>
                </a:lnTo>
                <a:lnTo>
                  <a:pt x="1966" y="594"/>
                </a:lnTo>
                <a:lnTo>
                  <a:pt x="1958" y="569"/>
                </a:lnTo>
                <a:cubicBezTo>
                  <a:pt x="1943" y="520"/>
                  <a:pt x="1955" y="469"/>
                  <a:pt x="1991" y="433"/>
                </a:cubicBezTo>
                <a:cubicBezTo>
                  <a:pt x="2016" y="408"/>
                  <a:pt x="2050" y="394"/>
                  <a:pt x="2086" y="394"/>
                </a:cubicBezTo>
                <a:cubicBezTo>
                  <a:pt x="2122" y="394"/>
                  <a:pt x="2155" y="408"/>
                  <a:pt x="2181" y="433"/>
                </a:cubicBezTo>
                <a:cubicBezTo>
                  <a:pt x="2207" y="458"/>
                  <a:pt x="2220" y="493"/>
                  <a:pt x="2220" y="527"/>
                </a:cubicBezTo>
                <a:cubicBezTo>
                  <a:pt x="2220" y="563"/>
                  <a:pt x="2206" y="598"/>
                  <a:pt x="2181" y="622"/>
                </a:cubicBezTo>
                <a:cubicBezTo>
                  <a:pt x="2155" y="647"/>
                  <a:pt x="2121" y="660"/>
                  <a:pt x="2086" y="660"/>
                </a:cubicBezTo>
                <a:cubicBezTo>
                  <a:pt x="2071" y="660"/>
                  <a:pt x="2055" y="658"/>
                  <a:pt x="2040" y="653"/>
                </a:cubicBezTo>
                <a:lnTo>
                  <a:pt x="2014" y="643"/>
                </a:lnTo>
                <a:lnTo>
                  <a:pt x="1730" y="926"/>
                </a:lnTo>
                <a:lnTo>
                  <a:pt x="1753" y="955"/>
                </a:lnTo>
                <a:cubicBezTo>
                  <a:pt x="1814" y="1037"/>
                  <a:pt x="1851" y="1133"/>
                  <a:pt x="1861" y="1233"/>
                </a:cubicBezTo>
                <a:lnTo>
                  <a:pt x="1866" y="1273"/>
                </a:lnTo>
                <a:lnTo>
                  <a:pt x="2246" y="1271"/>
                </a:lnTo>
                <a:lnTo>
                  <a:pt x="2259" y="1247"/>
                </a:lnTo>
                <a:cubicBezTo>
                  <a:pt x="2281" y="1200"/>
                  <a:pt x="2327" y="1170"/>
                  <a:pt x="2378" y="1170"/>
                </a:cubicBezTo>
                <a:cubicBezTo>
                  <a:pt x="2451" y="1170"/>
                  <a:pt x="2512" y="1231"/>
                  <a:pt x="2512" y="1305"/>
                </a:cubicBezTo>
                <a:cubicBezTo>
                  <a:pt x="2512" y="1340"/>
                  <a:pt x="2498" y="1374"/>
                  <a:pt x="2472" y="1400"/>
                </a:cubicBezTo>
                <a:cubicBezTo>
                  <a:pt x="2448" y="1424"/>
                  <a:pt x="2413" y="1439"/>
                  <a:pt x="2378" y="1439"/>
                </a:cubicBezTo>
                <a:cubicBezTo>
                  <a:pt x="2328" y="1439"/>
                  <a:pt x="2283" y="1411"/>
                  <a:pt x="2260" y="1366"/>
                </a:cubicBezTo>
                <a:lnTo>
                  <a:pt x="2248" y="1343"/>
                </a:lnTo>
                <a:lnTo>
                  <a:pt x="1864" y="1344"/>
                </a:lnTo>
                <a:lnTo>
                  <a:pt x="1858" y="1381"/>
                </a:lnTo>
                <a:cubicBezTo>
                  <a:pt x="1846" y="1459"/>
                  <a:pt x="1818" y="1530"/>
                  <a:pt x="1777" y="1596"/>
                </a:cubicBezTo>
                <a:lnTo>
                  <a:pt x="1759" y="1626"/>
                </a:lnTo>
                <a:lnTo>
                  <a:pt x="2022" y="1885"/>
                </a:lnTo>
                <a:lnTo>
                  <a:pt x="2048" y="1876"/>
                </a:lnTo>
                <a:cubicBezTo>
                  <a:pt x="2063" y="1870"/>
                  <a:pt x="2079" y="1867"/>
                  <a:pt x="2094" y="1867"/>
                </a:cubicBezTo>
                <a:cubicBezTo>
                  <a:pt x="2129" y="1867"/>
                  <a:pt x="2161" y="1881"/>
                  <a:pt x="2187" y="1906"/>
                </a:cubicBezTo>
                <a:cubicBezTo>
                  <a:pt x="2212" y="1932"/>
                  <a:pt x="2227" y="1965"/>
                  <a:pt x="2227" y="2001"/>
                </a:cubicBezTo>
                <a:cubicBezTo>
                  <a:pt x="2227" y="2037"/>
                  <a:pt x="2212" y="2071"/>
                  <a:pt x="2187" y="2096"/>
                </a:cubicBezTo>
                <a:cubicBezTo>
                  <a:pt x="2162" y="2121"/>
                  <a:pt x="2128" y="2136"/>
                  <a:pt x="2092" y="2136"/>
                </a:cubicBezTo>
                <a:cubicBezTo>
                  <a:pt x="2056" y="2136"/>
                  <a:pt x="2023" y="2121"/>
                  <a:pt x="1997" y="2096"/>
                </a:cubicBezTo>
                <a:cubicBezTo>
                  <a:pt x="1961" y="2060"/>
                  <a:pt x="1949" y="2008"/>
                  <a:pt x="1965" y="1960"/>
                </a:cubicBezTo>
                <a:lnTo>
                  <a:pt x="1972" y="1936"/>
                </a:lnTo>
                <a:lnTo>
                  <a:pt x="1714" y="1680"/>
                </a:lnTo>
                <a:lnTo>
                  <a:pt x="1684" y="1709"/>
                </a:lnTo>
                <a:cubicBezTo>
                  <a:pt x="1597" y="1789"/>
                  <a:pt x="1491" y="1839"/>
                  <a:pt x="1375" y="1855"/>
                </a:cubicBezTo>
                <a:lnTo>
                  <a:pt x="1337" y="1860"/>
                </a:lnTo>
                <a:lnTo>
                  <a:pt x="1337" y="2210"/>
                </a:lnTo>
                <a:lnTo>
                  <a:pt x="1360" y="2221"/>
                </a:lnTo>
                <a:cubicBezTo>
                  <a:pt x="1406" y="2243"/>
                  <a:pt x="1434" y="2290"/>
                  <a:pt x="1434" y="2339"/>
                </a:cubicBezTo>
                <a:cubicBezTo>
                  <a:pt x="1434" y="2413"/>
                  <a:pt x="1374" y="2474"/>
                  <a:pt x="1300" y="2474"/>
                </a:cubicBezTo>
                <a:cubicBezTo>
                  <a:pt x="1226" y="2474"/>
                  <a:pt x="1165" y="2413"/>
                  <a:pt x="1165" y="2339"/>
                </a:cubicBezTo>
                <a:cubicBezTo>
                  <a:pt x="1165" y="2287"/>
                  <a:pt x="1195" y="2241"/>
                  <a:pt x="1242" y="2218"/>
                </a:cubicBezTo>
                <a:lnTo>
                  <a:pt x="1266" y="2206"/>
                </a:lnTo>
                <a:lnTo>
                  <a:pt x="1266" y="1860"/>
                </a:lnTo>
                <a:lnTo>
                  <a:pt x="1228" y="1855"/>
                </a:lnTo>
                <a:cubicBezTo>
                  <a:pt x="1111" y="1841"/>
                  <a:pt x="1002" y="1789"/>
                  <a:pt x="916" y="1709"/>
                </a:cubicBezTo>
                <a:lnTo>
                  <a:pt x="885" y="1680"/>
                </a:lnTo>
                <a:lnTo>
                  <a:pt x="587" y="1974"/>
                </a:lnTo>
                <a:lnTo>
                  <a:pt x="595" y="1998"/>
                </a:lnTo>
                <a:cubicBezTo>
                  <a:pt x="611" y="2047"/>
                  <a:pt x="597" y="2098"/>
                  <a:pt x="563" y="2134"/>
                </a:cubicBezTo>
                <a:cubicBezTo>
                  <a:pt x="539" y="2159"/>
                  <a:pt x="506" y="2174"/>
                  <a:pt x="474" y="2174"/>
                </a:cubicBezTo>
                <a:cubicBezTo>
                  <a:pt x="472" y="2174"/>
                  <a:pt x="470" y="2174"/>
                  <a:pt x="468" y="2174"/>
                </a:cubicBezTo>
                <a:cubicBezTo>
                  <a:pt x="432" y="2174"/>
                  <a:pt x="397" y="2159"/>
                  <a:pt x="373" y="2134"/>
                </a:cubicBezTo>
                <a:cubicBezTo>
                  <a:pt x="347" y="2109"/>
                  <a:pt x="333" y="2075"/>
                  <a:pt x="333" y="2039"/>
                </a:cubicBezTo>
                <a:cubicBezTo>
                  <a:pt x="333" y="2003"/>
                  <a:pt x="348" y="1969"/>
                  <a:pt x="373" y="1944"/>
                </a:cubicBezTo>
                <a:cubicBezTo>
                  <a:pt x="399" y="1919"/>
                  <a:pt x="432" y="1906"/>
                  <a:pt x="467" y="1906"/>
                </a:cubicBezTo>
                <a:cubicBezTo>
                  <a:pt x="482" y="1906"/>
                  <a:pt x="497" y="1909"/>
                  <a:pt x="512" y="1914"/>
                </a:cubicBezTo>
                <a:lnTo>
                  <a:pt x="538" y="1923"/>
                </a:lnTo>
                <a:lnTo>
                  <a:pt x="839" y="1624"/>
                </a:lnTo>
                <a:lnTo>
                  <a:pt x="821" y="1595"/>
                </a:lnTo>
                <a:cubicBezTo>
                  <a:pt x="780" y="1529"/>
                  <a:pt x="752" y="1458"/>
                  <a:pt x="740" y="1380"/>
                </a:cubicBezTo>
                <a:lnTo>
                  <a:pt x="734" y="1343"/>
                </a:lnTo>
                <a:lnTo>
                  <a:pt x="355" y="1342"/>
                </a:lnTo>
                <a:lnTo>
                  <a:pt x="344" y="1365"/>
                </a:lnTo>
                <a:cubicBezTo>
                  <a:pt x="320" y="1410"/>
                  <a:pt x="275" y="1438"/>
                  <a:pt x="226" y="1438"/>
                </a:cubicBezTo>
                <a:cubicBezTo>
                  <a:pt x="190" y="1438"/>
                  <a:pt x="155" y="1423"/>
                  <a:pt x="131" y="1398"/>
                </a:cubicBezTo>
                <a:cubicBezTo>
                  <a:pt x="104" y="1373"/>
                  <a:pt x="91" y="1339"/>
                  <a:pt x="91" y="1303"/>
                </a:cubicBezTo>
                <a:cubicBezTo>
                  <a:pt x="91" y="1268"/>
                  <a:pt x="106" y="1233"/>
                  <a:pt x="131" y="1208"/>
                </a:cubicBezTo>
                <a:cubicBezTo>
                  <a:pt x="155" y="1182"/>
                  <a:pt x="190" y="1169"/>
                  <a:pt x="226" y="1169"/>
                </a:cubicBezTo>
                <a:cubicBezTo>
                  <a:pt x="276" y="1169"/>
                  <a:pt x="323" y="1197"/>
                  <a:pt x="345" y="1245"/>
                </a:cubicBezTo>
                <a:lnTo>
                  <a:pt x="357" y="1270"/>
                </a:lnTo>
                <a:lnTo>
                  <a:pt x="731" y="1271"/>
                </a:lnTo>
                <a:lnTo>
                  <a:pt x="734" y="1232"/>
                </a:lnTo>
                <a:cubicBezTo>
                  <a:pt x="744" y="1150"/>
                  <a:pt x="769" y="1074"/>
                  <a:pt x="811" y="1003"/>
                </a:cubicBezTo>
                <a:lnTo>
                  <a:pt x="828" y="974"/>
                </a:lnTo>
                <a:lnTo>
                  <a:pt x="533" y="681"/>
                </a:lnTo>
                <a:lnTo>
                  <a:pt x="507" y="691"/>
                </a:lnTo>
                <a:cubicBezTo>
                  <a:pt x="492" y="696"/>
                  <a:pt x="476" y="699"/>
                  <a:pt x="461" y="699"/>
                </a:cubicBezTo>
                <a:cubicBezTo>
                  <a:pt x="426" y="699"/>
                  <a:pt x="393" y="686"/>
                  <a:pt x="368" y="660"/>
                </a:cubicBezTo>
                <a:cubicBezTo>
                  <a:pt x="315" y="610"/>
                  <a:pt x="313" y="523"/>
                  <a:pt x="366" y="471"/>
                </a:cubicBezTo>
                <a:cubicBezTo>
                  <a:pt x="392" y="444"/>
                  <a:pt x="426" y="431"/>
                  <a:pt x="461" y="431"/>
                </a:cubicBezTo>
                <a:cubicBezTo>
                  <a:pt x="495" y="431"/>
                  <a:pt x="529" y="443"/>
                  <a:pt x="555" y="470"/>
                </a:cubicBezTo>
                <a:cubicBezTo>
                  <a:pt x="591" y="505"/>
                  <a:pt x="605" y="557"/>
                  <a:pt x="589" y="605"/>
                </a:cubicBezTo>
                <a:lnTo>
                  <a:pt x="581" y="631"/>
                </a:lnTo>
                <a:lnTo>
                  <a:pt x="869" y="917"/>
                </a:lnTo>
                <a:lnTo>
                  <a:pt x="901" y="887"/>
                </a:lnTo>
                <a:cubicBezTo>
                  <a:pt x="979" y="811"/>
                  <a:pt x="1076" y="759"/>
                  <a:pt x="1181" y="737"/>
                </a:cubicBezTo>
                <a:lnTo>
                  <a:pt x="1217" y="731"/>
                </a:lnTo>
                <a:lnTo>
                  <a:pt x="1217" y="359"/>
                </a:lnTo>
                <a:lnTo>
                  <a:pt x="1193" y="347"/>
                </a:lnTo>
                <a:cubicBezTo>
                  <a:pt x="1147" y="325"/>
                  <a:pt x="1119" y="279"/>
                  <a:pt x="1119" y="229"/>
                </a:cubicBezTo>
                <a:cubicBezTo>
                  <a:pt x="1119" y="156"/>
                  <a:pt x="1180" y="95"/>
                  <a:pt x="1254" y="95"/>
                </a:cubicBezTo>
                <a:close/>
                <a:moveTo>
                  <a:pt x="1253" y="1"/>
                </a:moveTo>
                <a:cubicBezTo>
                  <a:pt x="1129" y="1"/>
                  <a:pt x="1029" y="101"/>
                  <a:pt x="1029" y="224"/>
                </a:cubicBezTo>
                <a:cubicBezTo>
                  <a:pt x="1029" y="297"/>
                  <a:pt x="1066" y="365"/>
                  <a:pt x="1127" y="406"/>
                </a:cubicBezTo>
                <a:lnTo>
                  <a:pt x="1127" y="655"/>
                </a:lnTo>
                <a:cubicBezTo>
                  <a:pt x="1032" y="680"/>
                  <a:pt x="945" y="727"/>
                  <a:pt x="870" y="791"/>
                </a:cubicBezTo>
                <a:lnTo>
                  <a:pt x="680" y="601"/>
                </a:lnTo>
                <a:cubicBezTo>
                  <a:pt x="694" y="531"/>
                  <a:pt x="671" y="457"/>
                  <a:pt x="618" y="404"/>
                </a:cubicBezTo>
                <a:cubicBezTo>
                  <a:pt x="575" y="362"/>
                  <a:pt x="519" y="340"/>
                  <a:pt x="462" y="340"/>
                </a:cubicBezTo>
                <a:cubicBezTo>
                  <a:pt x="405" y="340"/>
                  <a:pt x="348" y="362"/>
                  <a:pt x="305" y="405"/>
                </a:cubicBezTo>
                <a:cubicBezTo>
                  <a:pt x="218" y="493"/>
                  <a:pt x="218" y="633"/>
                  <a:pt x="306" y="720"/>
                </a:cubicBezTo>
                <a:cubicBezTo>
                  <a:pt x="348" y="762"/>
                  <a:pt x="403" y="784"/>
                  <a:pt x="460" y="784"/>
                </a:cubicBezTo>
                <a:cubicBezTo>
                  <a:pt x="476" y="784"/>
                  <a:pt x="492" y="783"/>
                  <a:pt x="508" y="779"/>
                </a:cubicBezTo>
                <a:lnTo>
                  <a:pt x="717" y="988"/>
                </a:lnTo>
                <a:cubicBezTo>
                  <a:pt x="685" y="1049"/>
                  <a:pt x="664" y="1115"/>
                  <a:pt x="652" y="1183"/>
                </a:cubicBezTo>
                <a:lnTo>
                  <a:pt x="410" y="1181"/>
                </a:lnTo>
                <a:cubicBezTo>
                  <a:pt x="369" y="1117"/>
                  <a:pt x="300" y="1079"/>
                  <a:pt x="223" y="1079"/>
                </a:cubicBezTo>
                <a:lnTo>
                  <a:pt x="222" y="1079"/>
                </a:lnTo>
                <a:cubicBezTo>
                  <a:pt x="163" y="1079"/>
                  <a:pt x="108" y="1102"/>
                  <a:pt x="65" y="1144"/>
                </a:cubicBezTo>
                <a:cubicBezTo>
                  <a:pt x="23" y="1186"/>
                  <a:pt x="0" y="1242"/>
                  <a:pt x="0" y="1301"/>
                </a:cubicBezTo>
                <a:cubicBezTo>
                  <a:pt x="0" y="1362"/>
                  <a:pt x="22" y="1416"/>
                  <a:pt x="64" y="1459"/>
                </a:cubicBezTo>
                <a:cubicBezTo>
                  <a:pt x="107" y="1501"/>
                  <a:pt x="162" y="1524"/>
                  <a:pt x="221" y="1524"/>
                </a:cubicBezTo>
                <a:lnTo>
                  <a:pt x="222" y="1524"/>
                </a:lnTo>
                <a:cubicBezTo>
                  <a:pt x="296" y="1524"/>
                  <a:pt x="365" y="1489"/>
                  <a:pt x="406" y="1428"/>
                </a:cubicBezTo>
                <a:lnTo>
                  <a:pt x="659" y="1429"/>
                </a:lnTo>
                <a:cubicBezTo>
                  <a:pt x="671" y="1494"/>
                  <a:pt x="695" y="1554"/>
                  <a:pt x="727" y="1611"/>
                </a:cubicBezTo>
                <a:lnTo>
                  <a:pt x="513" y="1823"/>
                </a:lnTo>
                <a:cubicBezTo>
                  <a:pt x="497" y="1820"/>
                  <a:pt x="481" y="1818"/>
                  <a:pt x="465" y="1818"/>
                </a:cubicBezTo>
                <a:cubicBezTo>
                  <a:pt x="408" y="1818"/>
                  <a:pt x="353" y="1840"/>
                  <a:pt x="311" y="1883"/>
                </a:cubicBezTo>
                <a:cubicBezTo>
                  <a:pt x="223" y="1969"/>
                  <a:pt x="222" y="2111"/>
                  <a:pt x="310" y="2197"/>
                </a:cubicBezTo>
                <a:cubicBezTo>
                  <a:pt x="353" y="2241"/>
                  <a:pt x="411" y="2263"/>
                  <a:pt x="468" y="2263"/>
                </a:cubicBezTo>
                <a:cubicBezTo>
                  <a:pt x="525" y="2263"/>
                  <a:pt x="581" y="2242"/>
                  <a:pt x="624" y="2199"/>
                </a:cubicBezTo>
                <a:cubicBezTo>
                  <a:pt x="676" y="2148"/>
                  <a:pt x="700" y="2074"/>
                  <a:pt x="686" y="2001"/>
                </a:cubicBezTo>
                <a:lnTo>
                  <a:pt x="887" y="1801"/>
                </a:lnTo>
                <a:cubicBezTo>
                  <a:pt x="971" y="1869"/>
                  <a:pt x="1071" y="1916"/>
                  <a:pt x="1179" y="1936"/>
                </a:cubicBezTo>
                <a:lnTo>
                  <a:pt x="1179" y="2153"/>
                </a:lnTo>
                <a:cubicBezTo>
                  <a:pt x="1116" y="2194"/>
                  <a:pt x="1077" y="2262"/>
                  <a:pt x="1077" y="2338"/>
                </a:cubicBezTo>
                <a:cubicBezTo>
                  <a:pt x="1077" y="2460"/>
                  <a:pt x="1177" y="2560"/>
                  <a:pt x="1300" y="2560"/>
                </a:cubicBezTo>
                <a:cubicBezTo>
                  <a:pt x="1422" y="2560"/>
                  <a:pt x="1522" y="2460"/>
                  <a:pt x="1519" y="2338"/>
                </a:cubicBezTo>
                <a:cubicBezTo>
                  <a:pt x="1519" y="2264"/>
                  <a:pt x="1482" y="2196"/>
                  <a:pt x="1422" y="2155"/>
                </a:cubicBezTo>
                <a:lnTo>
                  <a:pt x="1422" y="1934"/>
                </a:lnTo>
                <a:cubicBezTo>
                  <a:pt x="1527" y="1915"/>
                  <a:pt x="1627" y="1868"/>
                  <a:pt x="1709" y="1800"/>
                </a:cubicBezTo>
                <a:lnTo>
                  <a:pt x="1871" y="1960"/>
                </a:lnTo>
                <a:cubicBezTo>
                  <a:pt x="1856" y="2032"/>
                  <a:pt x="1879" y="2105"/>
                  <a:pt x="1932" y="2158"/>
                </a:cubicBezTo>
                <a:cubicBezTo>
                  <a:pt x="1974" y="2200"/>
                  <a:pt x="2029" y="2222"/>
                  <a:pt x="2088" y="2222"/>
                </a:cubicBezTo>
                <a:lnTo>
                  <a:pt x="2090" y="2222"/>
                </a:lnTo>
                <a:cubicBezTo>
                  <a:pt x="2149" y="2222"/>
                  <a:pt x="2204" y="2198"/>
                  <a:pt x="2246" y="2156"/>
                </a:cubicBezTo>
                <a:cubicBezTo>
                  <a:pt x="2288" y="2114"/>
                  <a:pt x="2311" y="2058"/>
                  <a:pt x="2311" y="1998"/>
                </a:cubicBezTo>
                <a:cubicBezTo>
                  <a:pt x="2311" y="1939"/>
                  <a:pt x="2287" y="1884"/>
                  <a:pt x="2245" y="1842"/>
                </a:cubicBezTo>
                <a:cubicBezTo>
                  <a:pt x="2203" y="1799"/>
                  <a:pt x="2148" y="1778"/>
                  <a:pt x="2091" y="1778"/>
                </a:cubicBezTo>
                <a:cubicBezTo>
                  <a:pt x="2075" y="1778"/>
                  <a:pt x="2059" y="1780"/>
                  <a:pt x="2043" y="1783"/>
                </a:cubicBezTo>
                <a:lnTo>
                  <a:pt x="1869" y="1609"/>
                </a:lnTo>
                <a:cubicBezTo>
                  <a:pt x="1900" y="1552"/>
                  <a:pt x="1924" y="1491"/>
                  <a:pt x="1937" y="1428"/>
                </a:cubicBezTo>
                <a:lnTo>
                  <a:pt x="2196" y="1427"/>
                </a:lnTo>
                <a:cubicBezTo>
                  <a:pt x="2238" y="1486"/>
                  <a:pt x="2306" y="1523"/>
                  <a:pt x="2380" y="1523"/>
                </a:cubicBezTo>
                <a:lnTo>
                  <a:pt x="2381" y="1523"/>
                </a:lnTo>
                <a:cubicBezTo>
                  <a:pt x="2503" y="1523"/>
                  <a:pt x="2602" y="1423"/>
                  <a:pt x="2602" y="1301"/>
                </a:cubicBezTo>
                <a:cubicBezTo>
                  <a:pt x="2601" y="1178"/>
                  <a:pt x="2502" y="1079"/>
                  <a:pt x="2380" y="1079"/>
                </a:cubicBezTo>
                <a:lnTo>
                  <a:pt x="2378" y="1079"/>
                </a:lnTo>
                <a:cubicBezTo>
                  <a:pt x="2302" y="1079"/>
                  <a:pt x="2233" y="1117"/>
                  <a:pt x="2192" y="1181"/>
                </a:cubicBezTo>
                <a:lnTo>
                  <a:pt x="1944" y="1183"/>
                </a:lnTo>
                <a:cubicBezTo>
                  <a:pt x="1928" y="1094"/>
                  <a:pt x="1895" y="1009"/>
                  <a:pt x="1845" y="932"/>
                </a:cubicBezTo>
                <a:lnTo>
                  <a:pt x="2038" y="740"/>
                </a:lnTo>
                <a:cubicBezTo>
                  <a:pt x="2054" y="744"/>
                  <a:pt x="2070" y="745"/>
                  <a:pt x="2086" y="745"/>
                </a:cubicBezTo>
                <a:cubicBezTo>
                  <a:pt x="2143" y="745"/>
                  <a:pt x="2198" y="723"/>
                  <a:pt x="2241" y="680"/>
                </a:cubicBezTo>
                <a:cubicBezTo>
                  <a:pt x="2283" y="638"/>
                  <a:pt x="2307" y="583"/>
                  <a:pt x="2307" y="524"/>
                </a:cubicBezTo>
                <a:cubicBezTo>
                  <a:pt x="2307" y="463"/>
                  <a:pt x="2285" y="408"/>
                  <a:pt x="2243" y="366"/>
                </a:cubicBezTo>
                <a:cubicBezTo>
                  <a:pt x="2201" y="324"/>
                  <a:pt x="2145" y="300"/>
                  <a:pt x="2086" y="300"/>
                </a:cubicBezTo>
                <a:lnTo>
                  <a:pt x="2085" y="300"/>
                </a:lnTo>
                <a:cubicBezTo>
                  <a:pt x="2025" y="300"/>
                  <a:pt x="1970" y="322"/>
                  <a:pt x="1928" y="364"/>
                </a:cubicBezTo>
                <a:cubicBezTo>
                  <a:pt x="1875" y="416"/>
                  <a:pt x="1853" y="490"/>
                  <a:pt x="1866" y="562"/>
                </a:cubicBezTo>
                <a:lnTo>
                  <a:pt x="1674" y="753"/>
                </a:lnTo>
                <a:cubicBezTo>
                  <a:pt x="1584" y="690"/>
                  <a:pt x="1481" y="652"/>
                  <a:pt x="1374" y="638"/>
                </a:cubicBezTo>
                <a:lnTo>
                  <a:pt x="1374" y="410"/>
                </a:lnTo>
                <a:cubicBezTo>
                  <a:pt x="1437" y="368"/>
                  <a:pt x="1475" y="300"/>
                  <a:pt x="1475" y="224"/>
                </a:cubicBezTo>
                <a:cubicBezTo>
                  <a:pt x="1475" y="101"/>
                  <a:pt x="1375" y="1"/>
                  <a:pt x="12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8853267" y="4687796"/>
            <a:ext cx="137522" cy="134838"/>
          </a:xfrm>
          <a:custGeom>
            <a:avLst/>
            <a:gdLst/>
            <a:ahLst/>
            <a:cxnLst/>
            <a:rect l="l" t="t" r="r" b="b"/>
            <a:pathLst>
              <a:path w="1486" h="1457" extrusionOk="0">
                <a:moveTo>
                  <a:pt x="716" y="1"/>
                </a:moveTo>
                <a:cubicBezTo>
                  <a:pt x="658" y="1"/>
                  <a:pt x="611" y="48"/>
                  <a:pt x="611" y="106"/>
                </a:cubicBezTo>
                <a:cubicBezTo>
                  <a:pt x="611" y="147"/>
                  <a:pt x="634" y="183"/>
                  <a:pt x="669" y="200"/>
                </a:cubicBezTo>
                <a:lnTo>
                  <a:pt x="669" y="382"/>
                </a:lnTo>
                <a:cubicBezTo>
                  <a:pt x="600" y="396"/>
                  <a:pt x="538" y="431"/>
                  <a:pt x="490" y="478"/>
                </a:cubicBezTo>
                <a:lnTo>
                  <a:pt x="349" y="338"/>
                </a:lnTo>
                <a:cubicBezTo>
                  <a:pt x="360" y="301"/>
                  <a:pt x="351" y="261"/>
                  <a:pt x="323" y="232"/>
                </a:cubicBezTo>
                <a:cubicBezTo>
                  <a:pt x="303" y="211"/>
                  <a:pt x="276" y="201"/>
                  <a:pt x="249" y="201"/>
                </a:cubicBezTo>
                <a:cubicBezTo>
                  <a:pt x="222" y="201"/>
                  <a:pt x="195" y="211"/>
                  <a:pt x="175" y="232"/>
                </a:cubicBezTo>
                <a:cubicBezTo>
                  <a:pt x="134" y="273"/>
                  <a:pt x="134" y="340"/>
                  <a:pt x="175" y="380"/>
                </a:cubicBezTo>
                <a:cubicBezTo>
                  <a:pt x="195" y="400"/>
                  <a:pt x="222" y="410"/>
                  <a:pt x="249" y="410"/>
                </a:cubicBezTo>
                <a:cubicBezTo>
                  <a:pt x="261" y="410"/>
                  <a:pt x="273" y="408"/>
                  <a:pt x="284" y="404"/>
                </a:cubicBezTo>
                <a:lnTo>
                  <a:pt x="432" y="552"/>
                </a:lnTo>
                <a:cubicBezTo>
                  <a:pt x="405" y="595"/>
                  <a:pt x="389" y="643"/>
                  <a:pt x="382" y="696"/>
                </a:cubicBezTo>
                <a:lnTo>
                  <a:pt x="201" y="696"/>
                </a:lnTo>
                <a:cubicBezTo>
                  <a:pt x="184" y="661"/>
                  <a:pt x="148" y="636"/>
                  <a:pt x="106" y="636"/>
                </a:cubicBezTo>
                <a:cubicBezTo>
                  <a:pt x="48" y="636"/>
                  <a:pt x="1" y="682"/>
                  <a:pt x="1" y="741"/>
                </a:cubicBezTo>
                <a:cubicBezTo>
                  <a:pt x="1" y="799"/>
                  <a:pt x="47" y="847"/>
                  <a:pt x="106" y="847"/>
                </a:cubicBezTo>
                <a:cubicBezTo>
                  <a:pt x="147" y="847"/>
                  <a:pt x="182" y="822"/>
                  <a:pt x="200" y="790"/>
                </a:cubicBezTo>
                <a:lnTo>
                  <a:pt x="385" y="790"/>
                </a:lnTo>
                <a:cubicBezTo>
                  <a:pt x="393" y="840"/>
                  <a:pt x="411" y="886"/>
                  <a:pt x="437" y="927"/>
                </a:cubicBezTo>
                <a:lnTo>
                  <a:pt x="285" y="1077"/>
                </a:lnTo>
                <a:cubicBezTo>
                  <a:pt x="274" y="1073"/>
                  <a:pt x="262" y="1071"/>
                  <a:pt x="250" y="1071"/>
                </a:cubicBezTo>
                <a:cubicBezTo>
                  <a:pt x="223" y="1071"/>
                  <a:pt x="197" y="1081"/>
                  <a:pt x="176" y="1101"/>
                </a:cubicBezTo>
                <a:cubicBezTo>
                  <a:pt x="135" y="1142"/>
                  <a:pt x="135" y="1209"/>
                  <a:pt x="176" y="1249"/>
                </a:cubicBezTo>
                <a:cubicBezTo>
                  <a:pt x="196" y="1270"/>
                  <a:pt x="223" y="1280"/>
                  <a:pt x="250" y="1280"/>
                </a:cubicBezTo>
                <a:cubicBezTo>
                  <a:pt x="277" y="1280"/>
                  <a:pt x="304" y="1270"/>
                  <a:pt x="324" y="1249"/>
                </a:cubicBezTo>
                <a:cubicBezTo>
                  <a:pt x="354" y="1221"/>
                  <a:pt x="361" y="1180"/>
                  <a:pt x="350" y="1143"/>
                </a:cubicBezTo>
                <a:lnTo>
                  <a:pt x="496" y="998"/>
                </a:lnTo>
                <a:cubicBezTo>
                  <a:pt x="550" y="1048"/>
                  <a:pt x="618" y="1081"/>
                  <a:pt x="695" y="1090"/>
                </a:cubicBezTo>
                <a:lnTo>
                  <a:pt x="695" y="1256"/>
                </a:lnTo>
                <a:cubicBezTo>
                  <a:pt x="659" y="1273"/>
                  <a:pt x="635" y="1309"/>
                  <a:pt x="635" y="1351"/>
                </a:cubicBezTo>
                <a:cubicBezTo>
                  <a:pt x="635" y="1409"/>
                  <a:pt x="682" y="1457"/>
                  <a:pt x="740" y="1457"/>
                </a:cubicBezTo>
                <a:cubicBezTo>
                  <a:pt x="798" y="1457"/>
                  <a:pt x="846" y="1409"/>
                  <a:pt x="846" y="1351"/>
                </a:cubicBezTo>
                <a:cubicBezTo>
                  <a:pt x="846" y="1310"/>
                  <a:pt x="823" y="1274"/>
                  <a:pt x="788" y="1258"/>
                </a:cubicBezTo>
                <a:lnTo>
                  <a:pt x="788" y="1090"/>
                </a:lnTo>
                <a:cubicBezTo>
                  <a:pt x="864" y="1079"/>
                  <a:pt x="932" y="1047"/>
                  <a:pt x="985" y="998"/>
                </a:cubicBezTo>
                <a:lnTo>
                  <a:pt x="1107" y="1121"/>
                </a:lnTo>
                <a:cubicBezTo>
                  <a:pt x="1095" y="1157"/>
                  <a:pt x="1104" y="1199"/>
                  <a:pt x="1132" y="1227"/>
                </a:cubicBezTo>
                <a:cubicBezTo>
                  <a:pt x="1152" y="1247"/>
                  <a:pt x="1179" y="1258"/>
                  <a:pt x="1206" y="1258"/>
                </a:cubicBezTo>
                <a:cubicBezTo>
                  <a:pt x="1233" y="1258"/>
                  <a:pt x="1260" y="1247"/>
                  <a:pt x="1281" y="1227"/>
                </a:cubicBezTo>
                <a:cubicBezTo>
                  <a:pt x="1322" y="1186"/>
                  <a:pt x="1322" y="1120"/>
                  <a:pt x="1281" y="1078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1" y="1054"/>
                </a:cubicBezTo>
                <a:lnTo>
                  <a:pt x="1044" y="927"/>
                </a:lnTo>
                <a:cubicBezTo>
                  <a:pt x="1070" y="886"/>
                  <a:pt x="1087" y="840"/>
                  <a:pt x="1095" y="791"/>
                </a:cubicBezTo>
                <a:lnTo>
                  <a:pt x="1285" y="791"/>
                </a:lnTo>
                <a:cubicBezTo>
                  <a:pt x="1302" y="826"/>
                  <a:pt x="1338" y="848"/>
                  <a:pt x="1378" y="848"/>
                </a:cubicBezTo>
                <a:cubicBezTo>
                  <a:pt x="1436" y="848"/>
                  <a:pt x="1483" y="800"/>
                  <a:pt x="1483" y="742"/>
                </a:cubicBezTo>
                <a:cubicBezTo>
                  <a:pt x="1485" y="683"/>
                  <a:pt x="1438" y="636"/>
                  <a:pt x="1380" y="636"/>
                </a:cubicBezTo>
                <a:cubicBezTo>
                  <a:pt x="1338" y="636"/>
                  <a:pt x="1302" y="661"/>
                  <a:pt x="1285" y="696"/>
                </a:cubicBezTo>
                <a:lnTo>
                  <a:pt x="1101" y="696"/>
                </a:lnTo>
                <a:cubicBezTo>
                  <a:pt x="1094" y="631"/>
                  <a:pt x="1069" y="570"/>
                  <a:pt x="1032" y="520"/>
                </a:cubicBezTo>
                <a:lnTo>
                  <a:pt x="1171" y="380"/>
                </a:lnTo>
                <a:cubicBezTo>
                  <a:pt x="1183" y="384"/>
                  <a:pt x="1195" y="387"/>
                  <a:pt x="1207" y="387"/>
                </a:cubicBezTo>
                <a:cubicBezTo>
                  <a:pt x="1233" y="387"/>
                  <a:pt x="1260" y="376"/>
                  <a:pt x="1281" y="357"/>
                </a:cubicBezTo>
                <a:cubicBezTo>
                  <a:pt x="1322" y="316"/>
                  <a:pt x="1322" y="248"/>
                  <a:pt x="1281" y="208"/>
                </a:cubicBezTo>
                <a:cubicBezTo>
                  <a:pt x="1260" y="188"/>
                  <a:pt x="1233" y="178"/>
                  <a:pt x="1206" y="178"/>
                </a:cubicBezTo>
                <a:cubicBezTo>
                  <a:pt x="1179" y="178"/>
                  <a:pt x="1152" y="188"/>
                  <a:pt x="1132" y="208"/>
                </a:cubicBezTo>
                <a:cubicBezTo>
                  <a:pt x="1103" y="237"/>
                  <a:pt x="1095" y="278"/>
                  <a:pt x="1107" y="315"/>
                </a:cubicBezTo>
                <a:lnTo>
                  <a:pt x="968" y="453"/>
                </a:lnTo>
                <a:cubicBezTo>
                  <a:pt x="911" y="406"/>
                  <a:pt x="839" y="379"/>
                  <a:pt x="761" y="375"/>
                </a:cubicBezTo>
                <a:lnTo>
                  <a:pt x="761" y="201"/>
                </a:lnTo>
                <a:cubicBezTo>
                  <a:pt x="797" y="184"/>
                  <a:pt x="822" y="148"/>
                  <a:pt x="822" y="106"/>
                </a:cubicBezTo>
                <a:cubicBezTo>
                  <a:pt x="822" y="48"/>
                  <a:pt x="774" y="1"/>
                  <a:pt x="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6822952" y="4577902"/>
            <a:ext cx="277902" cy="272145"/>
          </a:xfrm>
          <a:custGeom>
            <a:avLst/>
            <a:gdLst/>
            <a:ahLst/>
            <a:cxnLst/>
            <a:rect l="l" t="t" r="r" b="b"/>
            <a:pathLst>
              <a:path w="1487" h="1456" extrusionOk="0">
                <a:moveTo>
                  <a:pt x="716" y="1"/>
                </a:moveTo>
                <a:cubicBezTo>
                  <a:pt x="658" y="1"/>
                  <a:pt x="611" y="48"/>
                  <a:pt x="611" y="106"/>
                </a:cubicBezTo>
                <a:cubicBezTo>
                  <a:pt x="611" y="147"/>
                  <a:pt x="634" y="183"/>
                  <a:pt x="669" y="200"/>
                </a:cubicBezTo>
                <a:lnTo>
                  <a:pt x="669" y="381"/>
                </a:lnTo>
                <a:cubicBezTo>
                  <a:pt x="600" y="396"/>
                  <a:pt x="538" y="431"/>
                  <a:pt x="490" y="478"/>
                </a:cubicBezTo>
                <a:lnTo>
                  <a:pt x="349" y="338"/>
                </a:lnTo>
                <a:cubicBezTo>
                  <a:pt x="360" y="301"/>
                  <a:pt x="352" y="260"/>
                  <a:pt x="323" y="232"/>
                </a:cubicBezTo>
                <a:cubicBezTo>
                  <a:pt x="303" y="211"/>
                  <a:pt x="276" y="201"/>
                  <a:pt x="249" y="201"/>
                </a:cubicBezTo>
                <a:cubicBezTo>
                  <a:pt x="222" y="201"/>
                  <a:pt x="195" y="211"/>
                  <a:pt x="175" y="232"/>
                </a:cubicBezTo>
                <a:cubicBezTo>
                  <a:pt x="134" y="272"/>
                  <a:pt x="134" y="339"/>
                  <a:pt x="175" y="380"/>
                </a:cubicBezTo>
                <a:cubicBezTo>
                  <a:pt x="195" y="400"/>
                  <a:pt x="222" y="410"/>
                  <a:pt x="248" y="410"/>
                </a:cubicBezTo>
                <a:cubicBezTo>
                  <a:pt x="260" y="410"/>
                  <a:pt x="273" y="408"/>
                  <a:pt x="284" y="403"/>
                </a:cubicBezTo>
                <a:lnTo>
                  <a:pt x="432" y="551"/>
                </a:lnTo>
                <a:cubicBezTo>
                  <a:pt x="405" y="595"/>
                  <a:pt x="389" y="643"/>
                  <a:pt x="383" y="696"/>
                </a:cubicBezTo>
                <a:lnTo>
                  <a:pt x="201" y="696"/>
                </a:lnTo>
                <a:cubicBezTo>
                  <a:pt x="184" y="660"/>
                  <a:pt x="148" y="635"/>
                  <a:pt x="106" y="635"/>
                </a:cubicBezTo>
                <a:cubicBezTo>
                  <a:pt x="48" y="635"/>
                  <a:pt x="1" y="681"/>
                  <a:pt x="1" y="740"/>
                </a:cubicBezTo>
                <a:cubicBezTo>
                  <a:pt x="1" y="798"/>
                  <a:pt x="47" y="846"/>
                  <a:pt x="106" y="846"/>
                </a:cubicBezTo>
                <a:cubicBezTo>
                  <a:pt x="147" y="846"/>
                  <a:pt x="183" y="823"/>
                  <a:pt x="200" y="790"/>
                </a:cubicBezTo>
                <a:lnTo>
                  <a:pt x="385" y="790"/>
                </a:lnTo>
                <a:cubicBezTo>
                  <a:pt x="394" y="839"/>
                  <a:pt x="411" y="886"/>
                  <a:pt x="437" y="927"/>
                </a:cubicBezTo>
                <a:lnTo>
                  <a:pt x="285" y="1076"/>
                </a:lnTo>
                <a:cubicBezTo>
                  <a:pt x="274" y="1072"/>
                  <a:pt x="262" y="1070"/>
                  <a:pt x="250" y="1070"/>
                </a:cubicBezTo>
                <a:cubicBezTo>
                  <a:pt x="224" y="1070"/>
                  <a:pt x="197" y="1080"/>
                  <a:pt x="177" y="1101"/>
                </a:cubicBezTo>
                <a:cubicBezTo>
                  <a:pt x="136" y="1141"/>
                  <a:pt x="136" y="1208"/>
                  <a:pt x="177" y="1249"/>
                </a:cubicBezTo>
                <a:cubicBezTo>
                  <a:pt x="197" y="1270"/>
                  <a:pt x="224" y="1280"/>
                  <a:pt x="251" y="1280"/>
                </a:cubicBezTo>
                <a:cubicBezTo>
                  <a:pt x="278" y="1280"/>
                  <a:pt x="305" y="1270"/>
                  <a:pt x="325" y="1249"/>
                </a:cubicBezTo>
                <a:cubicBezTo>
                  <a:pt x="354" y="1220"/>
                  <a:pt x="362" y="1180"/>
                  <a:pt x="352" y="1143"/>
                </a:cubicBezTo>
                <a:lnTo>
                  <a:pt x="498" y="997"/>
                </a:lnTo>
                <a:cubicBezTo>
                  <a:pt x="552" y="1048"/>
                  <a:pt x="620" y="1081"/>
                  <a:pt x="696" y="1090"/>
                </a:cubicBezTo>
                <a:lnTo>
                  <a:pt x="696" y="1255"/>
                </a:lnTo>
                <a:cubicBezTo>
                  <a:pt x="660" y="1272"/>
                  <a:pt x="637" y="1308"/>
                  <a:pt x="637" y="1350"/>
                </a:cubicBezTo>
                <a:cubicBezTo>
                  <a:pt x="637" y="1408"/>
                  <a:pt x="685" y="1456"/>
                  <a:pt x="742" y="1456"/>
                </a:cubicBezTo>
                <a:cubicBezTo>
                  <a:pt x="800" y="1456"/>
                  <a:pt x="848" y="1408"/>
                  <a:pt x="848" y="1350"/>
                </a:cubicBezTo>
                <a:cubicBezTo>
                  <a:pt x="848" y="1309"/>
                  <a:pt x="825" y="1274"/>
                  <a:pt x="790" y="1256"/>
                </a:cubicBezTo>
                <a:lnTo>
                  <a:pt x="790" y="1091"/>
                </a:lnTo>
                <a:cubicBezTo>
                  <a:pt x="865" y="1081"/>
                  <a:pt x="933" y="1048"/>
                  <a:pt x="986" y="999"/>
                </a:cubicBezTo>
                <a:lnTo>
                  <a:pt x="1108" y="1122"/>
                </a:lnTo>
                <a:cubicBezTo>
                  <a:pt x="1096" y="1159"/>
                  <a:pt x="1106" y="1199"/>
                  <a:pt x="1134" y="1228"/>
                </a:cubicBezTo>
                <a:cubicBezTo>
                  <a:pt x="1155" y="1249"/>
                  <a:pt x="1182" y="1259"/>
                  <a:pt x="1209" y="1259"/>
                </a:cubicBezTo>
                <a:cubicBezTo>
                  <a:pt x="1236" y="1259"/>
                  <a:pt x="1263" y="1249"/>
                  <a:pt x="1284" y="1228"/>
                </a:cubicBezTo>
                <a:cubicBezTo>
                  <a:pt x="1324" y="1187"/>
                  <a:pt x="1324" y="1120"/>
                  <a:pt x="1284" y="1080"/>
                </a:cubicBezTo>
                <a:cubicBezTo>
                  <a:pt x="1264" y="1059"/>
                  <a:pt x="1237" y="1049"/>
                  <a:pt x="1210" y="1049"/>
                </a:cubicBezTo>
                <a:cubicBezTo>
                  <a:pt x="1198" y="1049"/>
                  <a:pt x="1186" y="1051"/>
                  <a:pt x="1174" y="1055"/>
                </a:cubicBezTo>
                <a:lnTo>
                  <a:pt x="1047" y="928"/>
                </a:lnTo>
                <a:cubicBezTo>
                  <a:pt x="1073" y="887"/>
                  <a:pt x="1090" y="841"/>
                  <a:pt x="1097" y="792"/>
                </a:cubicBezTo>
                <a:lnTo>
                  <a:pt x="1287" y="792"/>
                </a:lnTo>
                <a:cubicBezTo>
                  <a:pt x="1305" y="827"/>
                  <a:pt x="1340" y="849"/>
                  <a:pt x="1381" y="849"/>
                </a:cubicBezTo>
                <a:cubicBezTo>
                  <a:pt x="1439" y="849"/>
                  <a:pt x="1486" y="801"/>
                  <a:pt x="1486" y="744"/>
                </a:cubicBezTo>
                <a:cubicBezTo>
                  <a:pt x="1485" y="683"/>
                  <a:pt x="1438" y="636"/>
                  <a:pt x="1380" y="636"/>
                </a:cubicBezTo>
                <a:cubicBezTo>
                  <a:pt x="1338" y="636"/>
                  <a:pt x="1302" y="660"/>
                  <a:pt x="1285" y="696"/>
                </a:cubicBezTo>
                <a:lnTo>
                  <a:pt x="1101" y="696"/>
                </a:lnTo>
                <a:cubicBezTo>
                  <a:pt x="1094" y="631"/>
                  <a:pt x="1069" y="570"/>
                  <a:pt x="1032" y="520"/>
                </a:cubicBezTo>
                <a:lnTo>
                  <a:pt x="1172" y="380"/>
                </a:lnTo>
                <a:cubicBezTo>
                  <a:pt x="1184" y="384"/>
                  <a:pt x="1196" y="387"/>
                  <a:pt x="1208" y="387"/>
                </a:cubicBezTo>
                <a:cubicBezTo>
                  <a:pt x="1234" y="387"/>
                  <a:pt x="1260" y="376"/>
                  <a:pt x="1281" y="357"/>
                </a:cubicBezTo>
                <a:cubicBezTo>
                  <a:pt x="1322" y="316"/>
                  <a:pt x="1322" y="248"/>
                  <a:pt x="1281" y="207"/>
                </a:cubicBezTo>
                <a:cubicBezTo>
                  <a:pt x="1260" y="187"/>
                  <a:pt x="1233" y="177"/>
                  <a:pt x="1206" y="177"/>
                </a:cubicBezTo>
                <a:cubicBezTo>
                  <a:pt x="1180" y="177"/>
                  <a:pt x="1153" y="187"/>
                  <a:pt x="1132" y="207"/>
                </a:cubicBezTo>
                <a:cubicBezTo>
                  <a:pt x="1104" y="237"/>
                  <a:pt x="1095" y="278"/>
                  <a:pt x="1107" y="315"/>
                </a:cubicBezTo>
                <a:lnTo>
                  <a:pt x="968" y="453"/>
                </a:lnTo>
                <a:cubicBezTo>
                  <a:pt x="911" y="406"/>
                  <a:pt x="840" y="379"/>
                  <a:pt x="762" y="375"/>
                </a:cubicBezTo>
                <a:lnTo>
                  <a:pt x="762" y="201"/>
                </a:lnTo>
                <a:cubicBezTo>
                  <a:pt x="798" y="184"/>
                  <a:pt x="821" y="148"/>
                  <a:pt x="821" y="106"/>
                </a:cubicBezTo>
                <a:cubicBezTo>
                  <a:pt x="821" y="48"/>
                  <a:pt x="774" y="1"/>
                  <a:pt x="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2584001" y="233223"/>
            <a:ext cx="421972" cy="413778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207375" y="942453"/>
            <a:ext cx="176206" cy="172689"/>
          </a:xfrm>
          <a:custGeom>
            <a:avLst/>
            <a:gdLst/>
            <a:ahLst/>
            <a:cxnLst/>
            <a:rect l="l" t="t" r="r" b="b"/>
            <a:pathLst>
              <a:path w="1904" h="1866" extrusionOk="0">
                <a:moveTo>
                  <a:pt x="917" y="1"/>
                </a:moveTo>
                <a:cubicBezTo>
                  <a:pt x="843" y="1"/>
                  <a:pt x="783" y="62"/>
                  <a:pt x="783" y="136"/>
                </a:cubicBezTo>
                <a:cubicBezTo>
                  <a:pt x="783" y="188"/>
                  <a:pt x="814" y="233"/>
                  <a:pt x="857" y="255"/>
                </a:cubicBezTo>
                <a:lnTo>
                  <a:pt x="857" y="489"/>
                </a:lnTo>
                <a:cubicBezTo>
                  <a:pt x="769" y="507"/>
                  <a:pt x="690" y="550"/>
                  <a:pt x="628" y="611"/>
                </a:cubicBezTo>
                <a:lnTo>
                  <a:pt x="447" y="432"/>
                </a:lnTo>
                <a:cubicBezTo>
                  <a:pt x="462" y="385"/>
                  <a:pt x="452" y="332"/>
                  <a:pt x="415" y="295"/>
                </a:cubicBezTo>
                <a:cubicBezTo>
                  <a:pt x="388" y="269"/>
                  <a:pt x="354" y="255"/>
                  <a:pt x="319" y="255"/>
                </a:cubicBezTo>
                <a:cubicBezTo>
                  <a:pt x="285" y="255"/>
                  <a:pt x="250" y="269"/>
                  <a:pt x="224" y="295"/>
                </a:cubicBezTo>
                <a:cubicBezTo>
                  <a:pt x="171" y="348"/>
                  <a:pt x="171" y="433"/>
                  <a:pt x="224" y="486"/>
                </a:cubicBezTo>
                <a:cubicBezTo>
                  <a:pt x="250" y="512"/>
                  <a:pt x="284" y="524"/>
                  <a:pt x="318" y="524"/>
                </a:cubicBezTo>
                <a:cubicBezTo>
                  <a:pt x="333" y="524"/>
                  <a:pt x="349" y="522"/>
                  <a:pt x="363" y="517"/>
                </a:cubicBezTo>
                <a:lnTo>
                  <a:pt x="553" y="706"/>
                </a:lnTo>
                <a:cubicBezTo>
                  <a:pt x="520" y="760"/>
                  <a:pt x="498" y="824"/>
                  <a:pt x="491" y="892"/>
                </a:cubicBezTo>
                <a:lnTo>
                  <a:pt x="259" y="891"/>
                </a:lnTo>
                <a:cubicBezTo>
                  <a:pt x="238" y="847"/>
                  <a:pt x="193" y="815"/>
                  <a:pt x="138" y="815"/>
                </a:cubicBezTo>
                <a:cubicBezTo>
                  <a:pt x="63" y="815"/>
                  <a:pt x="4" y="874"/>
                  <a:pt x="3" y="949"/>
                </a:cubicBezTo>
                <a:cubicBezTo>
                  <a:pt x="1" y="1024"/>
                  <a:pt x="62" y="1084"/>
                  <a:pt x="137" y="1085"/>
                </a:cubicBezTo>
                <a:cubicBezTo>
                  <a:pt x="189" y="1085"/>
                  <a:pt x="235" y="1054"/>
                  <a:pt x="257" y="1011"/>
                </a:cubicBezTo>
                <a:lnTo>
                  <a:pt x="494" y="1012"/>
                </a:lnTo>
                <a:cubicBezTo>
                  <a:pt x="504" y="1075"/>
                  <a:pt x="526" y="1134"/>
                  <a:pt x="559" y="1187"/>
                </a:cubicBezTo>
                <a:lnTo>
                  <a:pt x="366" y="1380"/>
                </a:lnTo>
                <a:cubicBezTo>
                  <a:pt x="352" y="1375"/>
                  <a:pt x="336" y="1372"/>
                  <a:pt x="321" y="1372"/>
                </a:cubicBezTo>
                <a:cubicBezTo>
                  <a:pt x="287" y="1372"/>
                  <a:pt x="252" y="1385"/>
                  <a:pt x="226" y="1411"/>
                </a:cubicBezTo>
                <a:cubicBezTo>
                  <a:pt x="174" y="1464"/>
                  <a:pt x="174" y="1549"/>
                  <a:pt x="226" y="1602"/>
                </a:cubicBezTo>
                <a:cubicBezTo>
                  <a:pt x="253" y="1628"/>
                  <a:pt x="287" y="1642"/>
                  <a:pt x="322" y="1642"/>
                </a:cubicBezTo>
                <a:cubicBezTo>
                  <a:pt x="356" y="1642"/>
                  <a:pt x="391" y="1628"/>
                  <a:pt x="417" y="1602"/>
                </a:cubicBezTo>
                <a:cubicBezTo>
                  <a:pt x="454" y="1565"/>
                  <a:pt x="464" y="1512"/>
                  <a:pt x="451" y="1465"/>
                </a:cubicBezTo>
                <a:lnTo>
                  <a:pt x="637" y="1280"/>
                </a:lnTo>
                <a:cubicBezTo>
                  <a:pt x="705" y="1343"/>
                  <a:pt x="794" y="1386"/>
                  <a:pt x="893" y="1398"/>
                </a:cubicBezTo>
                <a:lnTo>
                  <a:pt x="893" y="1610"/>
                </a:lnTo>
                <a:cubicBezTo>
                  <a:pt x="848" y="1633"/>
                  <a:pt x="816" y="1677"/>
                  <a:pt x="816" y="1732"/>
                </a:cubicBezTo>
                <a:cubicBezTo>
                  <a:pt x="816" y="1806"/>
                  <a:pt x="877" y="1865"/>
                  <a:pt x="951" y="1865"/>
                </a:cubicBezTo>
                <a:cubicBezTo>
                  <a:pt x="1025" y="1865"/>
                  <a:pt x="1085" y="1805"/>
                  <a:pt x="1085" y="1732"/>
                </a:cubicBezTo>
                <a:cubicBezTo>
                  <a:pt x="1085" y="1679"/>
                  <a:pt x="1055" y="1634"/>
                  <a:pt x="1011" y="1612"/>
                </a:cubicBezTo>
                <a:lnTo>
                  <a:pt x="1011" y="1397"/>
                </a:lnTo>
                <a:cubicBezTo>
                  <a:pt x="1107" y="1384"/>
                  <a:pt x="1194" y="1342"/>
                  <a:pt x="1263" y="1279"/>
                </a:cubicBezTo>
                <a:lnTo>
                  <a:pt x="1421" y="1435"/>
                </a:lnTo>
                <a:cubicBezTo>
                  <a:pt x="1406" y="1481"/>
                  <a:pt x="1416" y="1535"/>
                  <a:pt x="1453" y="1571"/>
                </a:cubicBezTo>
                <a:cubicBezTo>
                  <a:pt x="1480" y="1598"/>
                  <a:pt x="1514" y="1611"/>
                  <a:pt x="1549" y="1611"/>
                </a:cubicBezTo>
                <a:cubicBezTo>
                  <a:pt x="1583" y="1611"/>
                  <a:pt x="1618" y="1598"/>
                  <a:pt x="1644" y="1571"/>
                </a:cubicBezTo>
                <a:cubicBezTo>
                  <a:pt x="1697" y="1519"/>
                  <a:pt x="1697" y="1433"/>
                  <a:pt x="1644" y="1381"/>
                </a:cubicBezTo>
                <a:cubicBezTo>
                  <a:pt x="1618" y="1355"/>
                  <a:pt x="1584" y="1342"/>
                  <a:pt x="1550" y="1342"/>
                </a:cubicBezTo>
                <a:cubicBezTo>
                  <a:pt x="1535" y="1342"/>
                  <a:pt x="1519" y="1344"/>
                  <a:pt x="1505" y="1349"/>
                </a:cubicBezTo>
                <a:lnTo>
                  <a:pt x="1341" y="1186"/>
                </a:lnTo>
                <a:cubicBezTo>
                  <a:pt x="1373" y="1133"/>
                  <a:pt x="1395" y="1075"/>
                  <a:pt x="1406" y="1011"/>
                </a:cubicBezTo>
                <a:lnTo>
                  <a:pt x="1648" y="1010"/>
                </a:lnTo>
                <a:cubicBezTo>
                  <a:pt x="1670" y="1053"/>
                  <a:pt x="1716" y="1084"/>
                  <a:pt x="1768" y="1084"/>
                </a:cubicBezTo>
                <a:cubicBezTo>
                  <a:pt x="1843" y="1084"/>
                  <a:pt x="1903" y="1023"/>
                  <a:pt x="1903" y="948"/>
                </a:cubicBezTo>
                <a:cubicBezTo>
                  <a:pt x="1903" y="873"/>
                  <a:pt x="1843" y="813"/>
                  <a:pt x="1769" y="813"/>
                </a:cubicBezTo>
                <a:cubicBezTo>
                  <a:pt x="1716" y="813"/>
                  <a:pt x="1671" y="845"/>
                  <a:pt x="1648" y="890"/>
                </a:cubicBezTo>
                <a:lnTo>
                  <a:pt x="1411" y="891"/>
                </a:lnTo>
                <a:cubicBezTo>
                  <a:pt x="1403" y="807"/>
                  <a:pt x="1371" y="729"/>
                  <a:pt x="1324" y="665"/>
                </a:cubicBezTo>
                <a:lnTo>
                  <a:pt x="1503" y="487"/>
                </a:lnTo>
                <a:cubicBezTo>
                  <a:pt x="1518" y="492"/>
                  <a:pt x="1533" y="495"/>
                  <a:pt x="1549" y="495"/>
                </a:cubicBezTo>
                <a:cubicBezTo>
                  <a:pt x="1582" y="495"/>
                  <a:pt x="1616" y="482"/>
                  <a:pt x="1642" y="455"/>
                </a:cubicBezTo>
                <a:cubicBezTo>
                  <a:pt x="1695" y="402"/>
                  <a:pt x="1695" y="317"/>
                  <a:pt x="1642" y="264"/>
                </a:cubicBezTo>
                <a:cubicBezTo>
                  <a:pt x="1616" y="238"/>
                  <a:pt x="1581" y="225"/>
                  <a:pt x="1547" y="225"/>
                </a:cubicBezTo>
                <a:cubicBezTo>
                  <a:pt x="1512" y="225"/>
                  <a:pt x="1478" y="238"/>
                  <a:pt x="1451" y="264"/>
                </a:cubicBezTo>
                <a:cubicBezTo>
                  <a:pt x="1414" y="301"/>
                  <a:pt x="1404" y="354"/>
                  <a:pt x="1419" y="401"/>
                </a:cubicBezTo>
                <a:lnTo>
                  <a:pt x="1240" y="579"/>
                </a:lnTo>
                <a:cubicBezTo>
                  <a:pt x="1167" y="521"/>
                  <a:pt x="1076" y="484"/>
                  <a:pt x="976" y="479"/>
                </a:cubicBezTo>
                <a:lnTo>
                  <a:pt x="976" y="257"/>
                </a:lnTo>
                <a:cubicBezTo>
                  <a:pt x="1020" y="234"/>
                  <a:pt x="1052" y="190"/>
                  <a:pt x="1052" y="136"/>
                </a:cubicBezTo>
                <a:cubicBezTo>
                  <a:pt x="1052" y="60"/>
                  <a:pt x="991" y="1"/>
                  <a:pt x="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8"/>
          <p:cNvGrpSpPr/>
          <p:nvPr/>
        </p:nvGrpSpPr>
        <p:grpSpPr>
          <a:xfrm>
            <a:off x="8616678" y="3389441"/>
            <a:ext cx="286613" cy="254231"/>
            <a:chOff x="10339921" y="2450113"/>
            <a:chExt cx="256087" cy="227113"/>
          </a:xfrm>
        </p:grpSpPr>
        <p:sp>
          <p:nvSpPr>
            <p:cNvPr id="117" name="Google Shape;117;p8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8"/>
          <p:cNvSpPr/>
          <p:nvPr/>
        </p:nvSpPr>
        <p:spPr>
          <a:xfrm>
            <a:off x="8733701" y="2688213"/>
            <a:ext cx="66045" cy="65794"/>
          </a:xfrm>
          <a:custGeom>
            <a:avLst/>
            <a:gdLst/>
            <a:ahLst/>
            <a:cxnLst/>
            <a:rect l="l" t="t" r="r" b="b"/>
            <a:pathLst>
              <a:path w="262" h="261" extrusionOk="0">
                <a:moveTo>
                  <a:pt x="131" y="50"/>
                </a:moveTo>
                <a:cubicBezTo>
                  <a:pt x="174" y="50"/>
                  <a:pt x="210" y="86"/>
                  <a:pt x="210" y="129"/>
                </a:cubicBezTo>
                <a:cubicBezTo>
                  <a:pt x="210" y="173"/>
                  <a:pt x="174" y="208"/>
                  <a:pt x="131" y="208"/>
                </a:cubicBezTo>
                <a:cubicBezTo>
                  <a:pt x="88" y="208"/>
                  <a:pt x="52" y="173"/>
                  <a:pt x="52" y="129"/>
                </a:cubicBezTo>
                <a:cubicBezTo>
                  <a:pt x="52" y="86"/>
                  <a:pt x="88" y="50"/>
                  <a:pt x="131" y="50"/>
                </a:cubicBezTo>
                <a:close/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2"/>
                  <a:pt x="58" y="261"/>
                  <a:pt x="131" y="261"/>
                </a:cubicBezTo>
                <a:cubicBezTo>
                  <a:pt x="203" y="261"/>
                  <a:pt x="261" y="202"/>
                  <a:pt x="261" y="131"/>
                </a:cubicBezTo>
                <a:cubicBezTo>
                  <a:pt x="261" y="59"/>
                  <a:pt x="203" y="0"/>
                  <a:pt x="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E55D330-505E-2D78-6A7B-F863752FD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9FBD154-5635-5827-4A7F-D5F01AAB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3D5A66-7FFE-B214-A39E-06DAB184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B56AA56-E5FB-6AC0-A0B4-36180C8F5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47B6BD-8DF3-50D8-9EED-0F92EAD8E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40B13B-16B1-DDFB-17AF-E082320D0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879668" y="117812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879818" y="1623758"/>
            <a:ext cx="2336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2" hasCustomPrompt="1"/>
          </p:nvPr>
        </p:nvSpPr>
        <p:spPr>
          <a:xfrm rot="2654">
            <a:off x="4994785" y="2512502"/>
            <a:ext cx="777300" cy="77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3" hasCustomPrompt="1"/>
          </p:nvPr>
        </p:nvSpPr>
        <p:spPr>
          <a:xfrm>
            <a:off x="4994721" y="3700641"/>
            <a:ext cx="777300" cy="77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4" hasCustomPrompt="1"/>
          </p:nvPr>
        </p:nvSpPr>
        <p:spPr>
          <a:xfrm>
            <a:off x="3373768" y="2513923"/>
            <a:ext cx="777300" cy="77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5"/>
          </p:nvPr>
        </p:nvSpPr>
        <p:spPr>
          <a:xfrm>
            <a:off x="879668" y="236534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6"/>
          </p:nvPr>
        </p:nvSpPr>
        <p:spPr>
          <a:xfrm>
            <a:off x="879818" y="2810954"/>
            <a:ext cx="23364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7"/>
          </p:nvPr>
        </p:nvSpPr>
        <p:spPr>
          <a:xfrm>
            <a:off x="879668" y="3551027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8"/>
          </p:nvPr>
        </p:nvSpPr>
        <p:spPr>
          <a:xfrm>
            <a:off x="879818" y="3996631"/>
            <a:ext cx="23364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9"/>
          </p:nvPr>
        </p:nvSpPr>
        <p:spPr>
          <a:xfrm>
            <a:off x="5927913" y="355041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13"/>
          </p:nvPr>
        </p:nvSpPr>
        <p:spPr>
          <a:xfrm>
            <a:off x="5927763" y="3995658"/>
            <a:ext cx="23364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4"/>
          </p:nvPr>
        </p:nvSpPr>
        <p:spPr>
          <a:xfrm>
            <a:off x="5927913" y="2364702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15"/>
          </p:nvPr>
        </p:nvSpPr>
        <p:spPr>
          <a:xfrm>
            <a:off x="5927763" y="2809945"/>
            <a:ext cx="23364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16"/>
          </p:nvPr>
        </p:nvSpPr>
        <p:spPr>
          <a:xfrm>
            <a:off x="5927913" y="117746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17"/>
          </p:nvPr>
        </p:nvSpPr>
        <p:spPr>
          <a:xfrm>
            <a:off x="5927763" y="1622707"/>
            <a:ext cx="2336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title" idx="18" hasCustomPrompt="1"/>
          </p:nvPr>
        </p:nvSpPr>
        <p:spPr>
          <a:xfrm rot="2654">
            <a:off x="4994732" y="1324052"/>
            <a:ext cx="777300" cy="77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19" hasCustomPrompt="1"/>
          </p:nvPr>
        </p:nvSpPr>
        <p:spPr>
          <a:xfrm rot="1320">
            <a:off x="3371827" y="1323900"/>
            <a:ext cx="781200" cy="78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20" hasCustomPrompt="1"/>
          </p:nvPr>
        </p:nvSpPr>
        <p:spPr>
          <a:xfrm rot="1327">
            <a:off x="3373785" y="3700644"/>
            <a:ext cx="777300" cy="77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879816" y="4736708"/>
            <a:ext cx="133635" cy="130766"/>
          </a:xfrm>
          <a:custGeom>
            <a:avLst/>
            <a:gdLst/>
            <a:ahLst/>
            <a:cxnLst/>
            <a:rect l="l" t="t" r="r" b="b"/>
            <a:pathLst>
              <a:path w="1444" h="1413" extrusionOk="0">
                <a:moveTo>
                  <a:pt x="693" y="1"/>
                </a:moveTo>
                <a:cubicBezTo>
                  <a:pt x="637" y="1"/>
                  <a:pt x="592" y="47"/>
                  <a:pt x="592" y="103"/>
                </a:cubicBezTo>
                <a:cubicBezTo>
                  <a:pt x="592" y="142"/>
                  <a:pt x="614" y="177"/>
                  <a:pt x="646" y="194"/>
                </a:cubicBezTo>
                <a:lnTo>
                  <a:pt x="646" y="370"/>
                </a:lnTo>
                <a:cubicBezTo>
                  <a:pt x="579" y="384"/>
                  <a:pt x="520" y="417"/>
                  <a:pt x="474" y="462"/>
                </a:cubicBezTo>
                <a:lnTo>
                  <a:pt x="337" y="326"/>
                </a:lnTo>
                <a:cubicBezTo>
                  <a:pt x="349" y="291"/>
                  <a:pt x="340" y="252"/>
                  <a:pt x="312" y="224"/>
                </a:cubicBezTo>
                <a:cubicBezTo>
                  <a:pt x="292" y="204"/>
                  <a:pt x="266" y="194"/>
                  <a:pt x="240" y="194"/>
                </a:cubicBezTo>
                <a:cubicBezTo>
                  <a:pt x="214" y="194"/>
                  <a:pt x="188" y="204"/>
                  <a:pt x="167" y="224"/>
                </a:cubicBezTo>
                <a:cubicBezTo>
                  <a:pt x="128" y="263"/>
                  <a:pt x="128" y="327"/>
                  <a:pt x="167" y="369"/>
                </a:cubicBezTo>
                <a:cubicBezTo>
                  <a:pt x="187" y="389"/>
                  <a:pt x="213" y="398"/>
                  <a:pt x="238" y="398"/>
                </a:cubicBezTo>
                <a:cubicBezTo>
                  <a:pt x="250" y="398"/>
                  <a:pt x="261" y="396"/>
                  <a:pt x="272" y="393"/>
                </a:cubicBezTo>
                <a:lnTo>
                  <a:pt x="416" y="534"/>
                </a:lnTo>
                <a:cubicBezTo>
                  <a:pt x="391" y="577"/>
                  <a:pt x="373" y="623"/>
                  <a:pt x="368" y="675"/>
                </a:cubicBezTo>
                <a:lnTo>
                  <a:pt x="193" y="675"/>
                </a:lnTo>
                <a:cubicBezTo>
                  <a:pt x="178" y="641"/>
                  <a:pt x="143" y="617"/>
                  <a:pt x="103" y="617"/>
                </a:cubicBezTo>
                <a:cubicBezTo>
                  <a:pt x="46" y="617"/>
                  <a:pt x="1" y="662"/>
                  <a:pt x="1" y="719"/>
                </a:cubicBezTo>
                <a:cubicBezTo>
                  <a:pt x="1" y="775"/>
                  <a:pt x="45" y="821"/>
                  <a:pt x="102" y="821"/>
                </a:cubicBezTo>
                <a:cubicBezTo>
                  <a:pt x="141" y="821"/>
                  <a:pt x="175" y="799"/>
                  <a:pt x="192" y="766"/>
                </a:cubicBezTo>
                <a:lnTo>
                  <a:pt x="372" y="766"/>
                </a:lnTo>
                <a:cubicBezTo>
                  <a:pt x="381" y="815"/>
                  <a:pt x="398" y="859"/>
                  <a:pt x="423" y="899"/>
                </a:cubicBezTo>
                <a:lnTo>
                  <a:pt x="277" y="1044"/>
                </a:lnTo>
                <a:cubicBezTo>
                  <a:pt x="265" y="1040"/>
                  <a:pt x="254" y="1038"/>
                  <a:pt x="242" y="1038"/>
                </a:cubicBezTo>
                <a:cubicBezTo>
                  <a:pt x="216" y="1038"/>
                  <a:pt x="190" y="1048"/>
                  <a:pt x="171" y="1068"/>
                </a:cubicBezTo>
                <a:cubicBezTo>
                  <a:pt x="132" y="1107"/>
                  <a:pt x="130" y="1171"/>
                  <a:pt x="171" y="1212"/>
                </a:cubicBezTo>
                <a:cubicBezTo>
                  <a:pt x="191" y="1232"/>
                  <a:pt x="218" y="1243"/>
                  <a:pt x="244" y="1243"/>
                </a:cubicBezTo>
                <a:cubicBezTo>
                  <a:pt x="270" y="1243"/>
                  <a:pt x="296" y="1233"/>
                  <a:pt x="317" y="1212"/>
                </a:cubicBezTo>
                <a:cubicBezTo>
                  <a:pt x="344" y="1185"/>
                  <a:pt x="351" y="1144"/>
                  <a:pt x="341" y="1110"/>
                </a:cubicBezTo>
                <a:lnTo>
                  <a:pt x="483" y="969"/>
                </a:lnTo>
                <a:cubicBezTo>
                  <a:pt x="536" y="1017"/>
                  <a:pt x="602" y="1049"/>
                  <a:pt x="677" y="1058"/>
                </a:cubicBezTo>
                <a:lnTo>
                  <a:pt x="677" y="1219"/>
                </a:lnTo>
                <a:cubicBezTo>
                  <a:pt x="643" y="1236"/>
                  <a:pt x="619" y="1270"/>
                  <a:pt x="619" y="1311"/>
                </a:cubicBezTo>
                <a:cubicBezTo>
                  <a:pt x="619" y="1368"/>
                  <a:pt x="665" y="1412"/>
                  <a:pt x="720" y="1412"/>
                </a:cubicBezTo>
                <a:cubicBezTo>
                  <a:pt x="777" y="1412"/>
                  <a:pt x="822" y="1367"/>
                  <a:pt x="822" y="1311"/>
                </a:cubicBezTo>
                <a:cubicBezTo>
                  <a:pt x="822" y="1271"/>
                  <a:pt x="799" y="1238"/>
                  <a:pt x="766" y="1221"/>
                </a:cubicBezTo>
                <a:lnTo>
                  <a:pt x="766" y="1058"/>
                </a:lnTo>
                <a:cubicBezTo>
                  <a:pt x="840" y="1049"/>
                  <a:pt x="904" y="1016"/>
                  <a:pt x="957" y="969"/>
                </a:cubicBezTo>
                <a:lnTo>
                  <a:pt x="1077" y="1088"/>
                </a:lnTo>
                <a:cubicBezTo>
                  <a:pt x="1066" y="1123"/>
                  <a:pt x="1075" y="1163"/>
                  <a:pt x="1102" y="1190"/>
                </a:cubicBezTo>
                <a:cubicBezTo>
                  <a:pt x="1122" y="1210"/>
                  <a:pt x="1148" y="1220"/>
                  <a:pt x="1174" y="1220"/>
                </a:cubicBezTo>
                <a:cubicBezTo>
                  <a:pt x="1200" y="1220"/>
                  <a:pt x="1227" y="1210"/>
                  <a:pt x="1247" y="1190"/>
                </a:cubicBezTo>
                <a:cubicBezTo>
                  <a:pt x="1287" y="1151"/>
                  <a:pt x="1287" y="1086"/>
                  <a:pt x="1247" y="1046"/>
                </a:cubicBezTo>
                <a:cubicBezTo>
                  <a:pt x="1227" y="1025"/>
                  <a:pt x="1201" y="1016"/>
                  <a:pt x="1176" y="1016"/>
                </a:cubicBezTo>
                <a:cubicBezTo>
                  <a:pt x="1164" y="1016"/>
                  <a:pt x="1152" y="1018"/>
                  <a:pt x="1141" y="1022"/>
                </a:cubicBezTo>
                <a:lnTo>
                  <a:pt x="1018" y="898"/>
                </a:lnTo>
                <a:cubicBezTo>
                  <a:pt x="1043" y="858"/>
                  <a:pt x="1060" y="814"/>
                  <a:pt x="1068" y="767"/>
                </a:cubicBezTo>
                <a:lnTo>
                  <a:pt x="1251" y="767"/>
                </a:lnTo>
                <a:cubicBezTo>
                  <a:pt x="1268" y="799"/>
                  <a:pt x="1303" y="821"/>
                  <a:pt x="1341" y="821"/>
                </a:cubicBezTo>
                <a:cubicBezTo>
                  <a:pt x="1398" y="821"/>
                  <a:pt x="1444" y="775"/>
                  <a:pt x="1444" y="719"/>
                </a:cubicBezTo>
                <a:cubicBezTo>
                  <a:pt x="1438" y="663"/>
                  <a:pt x="1393" y="617"/>
                  <a:pt x="1336" y="617"/>
                </a:cubicBezTo>
                <a:cubicBezTo>
                  <a:pt x="1296" y="617"/>
                  <a:pt x="1261" y="641"/>
                  <a:pt x="1246" y="675"/>
                </a:cubicBezTo>
                <a:lnTo>
                  <a:pt x="1067" y="675"/>
                </a:lnTo>
                <a:cubicBezTo>
                  <a:pt x="1060" y="611"/>
                  <a:pt x="1036" y="553"/>
                  <a:pt x="999" y="504"/>
                </a:cubicBezTo>
                <a:lnTo>
                  <a:pt x="1135" y="370"/>
                </a:lnTo>
                <a:cubicBezTo>
                  <a:pt x="1146" y="374"/>
                  <a:pt x="1158" y="376"/>
                  <a:pt x="1170" y="376"/>
                </a:cubicBezTo>
                <a:cubicBezTo>
                  <a:pt x="1196" y="376"/>
                  <a:pt x="1222" y="366"/>
                  <a:pt x="1240" y="346"/>
                </a:cubicBezTo>
                <a:cubicBezTo>
                  <a:pt x="1280" y="306"/>
                  <a:pt x="1281" y="242"/>
                  <a:pt x="1240" y="201"/>
                </a:cubicBezTo>
                <a:cubicBezTo>
                  <a:pt x="1221" y="181"/>
                  <a:pt x="1194" y="171"/>
                  <a:pt x="1168" y="171"/>
                </a:cubicBezTo>
                <a:cubicBezTo>
                  <a:pt x="1142" y="171"/>
                  <a:pt x="1116" y="181"/>
                  <a:pt x="1096" y="201"/>
                </a:cubicBezTo>
                <a:cubicBezTo>
                  <a:pt x="1068" y="230"/>
                  <a:pt x="1060" y="270"/>
                  <a:pt x="1071" y="304"/>
                </a:cubicBezTo>
                <a:lnTo>
                  <a:pt x="935" y="438"/>
                </a:lnTo>
                <a:cubicBezTo>
                  <a:pt x="880" y="395"/>
                  <a:pt x="812" y="367"/>
                  <a:pt x="736" y="363"/>
                </a:cubicBezTo>
                <a:lnTo>
                  <a:pt x="736" y="195"/>
                </a:lnTo>
                <a:cubicBezTo>
                  <a:pt x="771" y="178"/>
                  <a:pt x="794" y="143"/>
                  <a:pt x="794" y="103"/>
                </a:cubicBezTo>
                <a:cubicBezTo>
                  <a:pt x="794" y="46"/>
                  <a:pt x="748" y="1"/>
                  <a:pt x="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268887" y="4557731"/>
            <a:ext cx="379018" cy="371672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251826" y="3868052"/>
            <a:ext cx="225467" cy="220965"/>
          </a:xfrm>
          <a:custGeom>
            <a:avLst/>
            <a:gdLst/>
            <a:ahLst/>
            <a:cxnLst/>
            <a:rect l="l" t="t" r="r" b="b"/>
            <a:pathLst>
              <a:path w="1903" h="1865" extrusionOk="0">
                <a:moveTo>
                  <a:pt x="915" y="0"/>
                </a:moveTo>
                <a:cubicBezTo>
                  <a:pt x="840" y="0"/>
                  <a:pt x="780" y="61"/>
                  <a:pt x="780" y="135"/>
                </a:cubicBezTo>
                <a:cubicBezTo>
                  <a:pt x="780" y="188"/>
                  <a:pt x="811" y="232"/>
                  <a:pt x="854" y="254"/>
                </a:cubicBezTo>
                <a:lnTo>
                  <a:pt x="854" y="488"/>
                </a:lnTo>
                <a:cubicBezTo>
                  <a:pt x="766" y="506"/>
                  <a:pt x="687" y="549"/>
                  <a:pt x="625" y="610"/>
                </a:cubicBezTo>
                <a:lnTo>
                  <a:pt x="445" y="431"/>
                </a:lnTo>
                <a:cubicBezTo>
                  <a:pt x="459" y="385"/>
                  <a:pt x="448" y="331"/>
                  <a:pt x="411" y="294"/>
                </a:cubicBezTo>
                <a:cubicBezTo>
                  <a:pt x="385" y="268"/>
                  <a:pt x="351" y="254"/>
                  <a:pt x="316" y="254"/>
                </a:cubicBezTo>
                <a:cubicBezTo>
                  <a:pt x="282" y="254"/>
                  <a:pt x="247" y="268"/>
                  <a:pt x="221" y="294"/>
                </a:cubicBezTo>
                <a:cubicBezTo>
                  <a:pt x="168" y="347"/>
                  <a:pt x="168" y="432"/>
                  <a:pt x="222" y="485"/>
                </a:cubicBezTo>
                <a:cubicBezTo>
                  <a:pt x="249" y="511"/>
                  <a:pt x="283" y="524"/>
                  <a:pt x="317" y="524"/>
                </a:cubicBezTo>
                <a:cubicBezTo>
                  <a:pt x="332" y="524"/>
                  <a:pt x="347" y="521"/>
                  <a:pt x="362" y="516"/>
                </a:cubicBezTo>
                <a:lnTo>
                  <a:pt x="552" y="705"/>
                </a:lnTo>
                <a:cubicBezTo>
                  <a:pt x="519" y="760"/>
                  <a:pt x="496" y="823"/>
                  <a:pt x="489" y="891"/>
                </a:cubicBezTo>
                <a:lnTo>
                  <a:pt x="258" y="890"/>
                </a:lnTo>
                <a:cubicBezTo>
                  <a:pt x="237" y="846"/>
                  <a:pt x="190" y="814"/>
                  <a:pt x="137" y="814"/>
                </a:cubicBezTo>
                <a:cubicBezTo>
                  <a:pt x="62" y="814"/>
                  <a:pt x="3" y="873"/>
                  <a:pt x="1" y="948"/>
                </a:cubicBezTo>
                <a:cubicBezTo>
                  <a:pt x="1" y="1023"/>
                  <a:pt x="61" y="1083"/>
                  <a:pt x="135" y="1084"/>
                </a:cubicBezTo>
                <a:cubicBezTo>
                  <a:pt x="188" y="1084"/>
                  <a:pt x="232" y="1053"/>
                  <a:pt x="256" y="1010"/>
                </a:cubicBezTo>
                <a:lnTo>
                  <a:pt x="493" y="1011"/>
                </a:lnTo>
                <a:cubicBezTo>
                  <a:pt x="503" y="1074"/>
                  <a:pt x="525" y="1133"/>
                  <a:pt x="558" y="1186"/>
                </a:cubicBezTo>
                <a:lnTo>
                  <a:pt x="364" y="1379"/>
                </a:lnTo>
                <a:cubicBezTo>
                  <a:pt x="349" y="1374"/>
                  <a:pt x="334" y="1371"/>
                  <a:pt x="319" y="1371"/>
                </a:cubicBezTo>
                <a:cubicBezTo>
                  <a:pt x="285" y="1371"/>
                  <a:pt x="251" y="1384"/>
                  <a:pt x="225" y="1411"/>
                </a:cubicBezTo>
                <a:cubicBezTo>
                  <a:pt x="172" y="1463"/>
                  <a:pt x="172" y="1548"/>
                  <a:pt x="224" y="1601"/>
                </a:cubicBezTo>
                <a:cubicBezTo>
                  <a:pt x="250" y="1627"/>
                  <a:pt x="285" y="1641"/>
                  <a:pt x="319" y="1641"/>
                </a:cubicBezTo>
                <a:cubicBezTo>
                  <a:pt x="354" y="1641"/>
                  <a:pt x="388" y="1627"/>
                  <a:pt x="415" y="1601"/>
                </a:cubicBezTo>
                <a:cubicBezTo>
                  <a:pt x="451" y="1564"/>
                  <a:pt x="462" y="1512"/>
                  <a:pt x="447" y="1464"/>
                </a:cubicBezTo>
                <a:lnTo>
                  <a:pt x="635" y="1279"/>
                </a:lnTo>
                <a:cubicBezTo>
                  <a:pt x="703" y="1342"/>
                  <a:pt x="791" y="1385"/>
                  <a:pt x="890" y="1397"/>
                </a:cubicBezTo>
                <a:lnTo>
                  <a:pt x="890" y="1610"/>
                </a:lnTo>
                <a:cubicBezTo>
                  <a:pt x="845" y="1632"/>
                  <a:pt x="814" y="1676"/>
                  <a:pt x="814" y="1731"/>
                </a:cubicBezTo>
                <a:cubicBezTo>
                  <a:pt x="814" y="1805"/>
                  <a:pt x="874" y="1864"/>
                  <a:pt x="948" y="1864"/>
                </a:cubicBezTo>
                <a:cubicBezTo>
                  <a:pt x="1022" y="1864"/>
                  <a:pt x="1082" y="1804"/>
                  <a:pt x="1082" y="1731"/>
                </a:cubicBezTo>
                <a:cubicBezTo>
                  <a:pt x="1082" y="1678"/>
                  <a:pt x="1052" y="1633"/>
                  <a:pt x="1009" y="1611"/>
                </a:cubicBezTo>
                <a:lnTo>
                  <a:pt x="1009" y="1396"/>
                </a:lnTo>
                <a:cubicBezTo>
                  <a:pt x="1105" y="1383"/>
                  <a:pt x="1191" y="1341"/>
                  <a:pt x="1259" y="1278"/>
                </a:cubicBezTo>
                <a:lnTo>
                  <a:pt x="1417" y="1434"/>
                </a:lnTo>
                <a:cubicBezTo>
                  <a:pt x="1404" y="1480"/>
                  <a:pt x="1414" y="1534"/>
                  <a:pt x="1451" y="1571"/>
                </a:cubicBezTo>
                <a:cubicBezTo>
                  <a:pt x="1477" y="1597"/>
                  <a:pt x="1512" y="1610"/>
                  <a:pt x="1546" y="1610"/>
                </a:cubicBezTo>
                <a:cubicBezTo>
                  <a:pt x="1581" y="1610"/>
                  <a:pt x="1615" y="1597"/>
                  <a:pt x="1642" y="1571"/>
                </a:cubicBezTo>
                <a:cubicBezTo>
                  <a:pt x="1694" y="1518"/>
                  <a:pt x="1694" y="1433"/>
                  <a:pt x="1642" y="1380"/>
                </a:cubicBezTo>
                <a:cubicBezTo>
                  <a:pt x="1615" y="1354"/>
                  <a:pt x="1581" y="1341"/>
                  <a:pt x="1547" y="1341"/>
                </a:cubicBezTo>
                <a:cubicBezTo>
                  <a:pt x="1531" y="1341"/>
                  <a:pt x="1516" y="1344"/>
                  <a:pt x="1502" y="1348"/>
                </a:cubicBezTo>
                <a:lnTo>
                  <a:pt x="1337" y="1185"/>
                </a:lnTo>
                <a:cubicBezTo>
                  <a:pt x="1370" y="1132"/>
                  <a:pt x="1393" y="1074"/>
                  <a:pt x="1404" y="1010"/>
                </a:cubicBezTo>
                <a:lnTo>
                  <a:pt x="1646" y="1009"/>
                </a:lnTo>
                <a:cubicBezTo>
                  <a:pt x="1668" y="1052"/>
                  <a:pt x="1712" y="1083"/>
                  <a:pt x="1765" y="1083"/>
                </a:cubicBezTo>
                <a:cubicBezTo>
                  <a:pt x="1841" y="1083"/>
                  <a:pt x="1900" y="1022"/>
                  <a:pt x="1900" y="947"/>
                </a:cubicBezTo>
                <a:cubicBezTo>
                  <a:pt x="1903" y="873"/>
                  <a:pt x="1842" y="812"/>
                  <a:pt x="1767" y="812"/>
                </a:cubicBezTo>
                <a:cubicBezTo>
                  <a:pt x="1713" y="812"/>
                  <a:pt x="1668" y="844"/>
                  <a:pt x="1646" y="889"/>
                </a:cubicBezTo>
                <a:lnTo>
                  <a:pt x="1409" y="890"/>
                </a:lnTo>
                <a:cubicBezTo>
                  <a:pt x="1399" y="806"/>
                  <a:pt x="1368" y="728"/>
                  <a:pt x="1320" y="664"/>
                </a:cubicBezTo>
                <a:lnTo>
                  <a:pt x="1500" y="486"/>
                </a:lnTo>
                <a:cubicBezTo>
                  <a:pt x="1514" y="491"/>
                  <a:pt x="1530" y="494"/>
                  <a:pt x="1546" y="494"/>
                </a:cubicBezTo>
                <a:cubicBezTo>
                  <a:pt x="1579" y="494"/>
                  <a:pt x="1613" y="481"/>
                  <a:pt x="1640" y="454"/>
                </a:cubicBezTo>
                <a:cubicBezTo>
                  <a:pt x="1692" y="401"/>
                  <a:pt x="1692" y="316"/>
                  <a:pt x="1640" y="263"/>
                </a:cubicBezTo>
                <a:cubicBezTo>
                  <a:pt x="1613" y="237"/>
                  <a:pt x="1579" y="224"/>
                  <a:pt x="1544" y="224"/>
                </a:cubicBezTo>
                <a:cubicBezTo>
                  <a:pt x="1509" y="224"/>
                  <a:pt x="1474" y="237"/>
                  <a:pt x="1448" y="263"/>
                </a:cubicBezTo>
                <a:cubicBezTo>
                  <a:pt x="1411" y="300"/>
                  <a:pt x="1401" y="353"/>
                  <a:pt x="1415" y="400"/>
                </a:cubicBezTo>
                <a:lnTo>
                  <a:pt x="1236" y="578"/>
                </a:lnTo>
                <a:cubicBezTo>
                  <a:pt x="1164" y="520"/>
                  <a:pt x="1073" y="484"/>
                  <a:pt x="973" y="478"/>
                </a:cubicBezTo>
                <a:lnTo>
                  <a:pt x="973" y="256"/>
                </a:lnTo>
                <a:cubicBezTo>
                  <a:pt x="1017" y="233"/>
                  <a:pt x="1049" y="189"/>
                  <a:pt x="1049" y="135"/>
                </a:cubicBezTo>
                <a:cubicBezTo>
                  <a:pt x="1049" y="59"/>
                  <a:pt x="989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3"/>
          <p:cNvGrpSpPr/>
          <p:nvPr/>
        </p:nvGrpSpPr>
        <p:grpSpPr>
          <a:xfrm>
            <a:off x="8100471" y="312888"/>
            <a:ext cx="256087" cy="227113"/>
            <a:chOff x="10339921" y="2450113"/>
            <a:chExt cx="256087" cy="227113"/>
          </a:xfrm>
        </p:grpSpPr>
        <p:sp>
          <p:nvSpPr>
            <p:cNvPr id="168" name="Google Shape;168;p13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3"/>
          <p:cNvGrpSpPr/>
          <p:nvPr/>
        </p:nvGrpSpPr>
        <p:grpSpPr>
          <a:xfrm>
            <a:off x="8025082" y="663602"/>
            <a:ext cx="797842" cy="317078"/>
            <a:chOff x="3849474" y="3678354"/>
            <a:chExt cx="193079" cy="76732"/>
          </a:xfrm>
        </p:grpSpPr>
        <p:sp>
          <p:nvSpPr>
            <p:cNvPr id="171" name="Google Shape;171;p13"/>
            <p:cNvSpPr/>
            <p:nvPr/>
          </p:nvSpPr>
          <p:spPr>
            <a:xfrm>
              <a:off x="3981302" y="3678354"/>
              <a:ext cx="31058" cy="5385"/>
            </a:xfrm>
            <a:custGeom>
              <a:avLst/>
              <a:gdLst/>
              <a:ahLst/>
              <a:cxnLst/>
              <a:rect l="l" t="t" r="r" b="b"/>
              <a:pathLst>
                <a:path w="646" h="112" extrusionOk="0">
                  <a:moveTo>
                    <a:pt x="1" y="1"/>
                  </a:moveTo>
                  <a:lnTo>
                    <a:pt x="1" y="111"/>
                  </a:lnTo>
                  <a:lnTo>
                    <a:pt x="645" y="111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3981302" y="3694845"/>
              <a:ext cx="61251" cy="5337"/>
            </a:xfrm>
            <a:custGeom>
              <a:avLst/>
              <a:gdLst/>
              <a:ahLst/>
              <a:cxnLst/>
              <a:rect l="l" t="t" r="r" b="b"/>
              <a:pathLst>
                <a:path w="127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1273" y="1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849474" y="3704749"/>
              <a:ext cx="116540" cy="38702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1212" y="1"/>
                  </a:moveTo>
                  <a:cubicBezTo>
                    <a:pt x="555" y="1"/>
                    <a:pt x="35" y="716"/>
                    <a:pt x="13" y="746"/>
                  </a:cubicBezTo>
                  <a:cubicBezTo>
                    <a:pt x="1" y="763"/>
                    <a:pt x="3" y="785"/>
                    <a:pt x="21" y="798"/>
                  </a:cubicBezTo>
                  <a:cubicBezTo>
                    <a:pt x="27" y="801"/>
                    <a:pt x="34" y="804"/>
                    <a:pt x="42" y="804"/>
                  </a:cubicBezTo>
                  <a:cubicBezTo>
                    <a:pt x="54" y="804"/>
                    <a:pt x="64" y="799"/>
                    <a:pt x="72" y="790"/>
                  </a:cubicBezTo>
                  <a:cubicBezTo>
                    <a:pt x="77" y="783"/>
                    <a:pt x="593" y="76"/>
                    <a:pt x="1212" y="76"/>
                  </a:cubicBezTo>
                  <a:cubicBezTo>
                    <a:pt x="1833" y="76"/>
                    <a:pt x="2347" y="783"/>
                    <a:pt x="2352" y="790"/>
                  </a:cubicBezTo>
                  <a:cubicBezTo>
                    <a:pt x="2360" y="799"/>
                    <a:pt x="2371" y="805"/>
                    <a:pt x="2383" y="805"/>
                  </a:cubicBezTo>
                  <a:cubicBezTo>
                    <a:pt x="2390" y="805"/>
                    <a:pt x="2397" y="803"/>
                    <a:pt x="2404" y="798"/>
                  </a:cubicBezTo>
                  <a:cubicBezTo>
                    <a:pt x="2419" y="785"/>
                    <a:pt x="2424" y="763"/>
                    <a:pt x="2412" y="746"/>
                  </a:cubicBezTo>
                  <a:cubicBezTo>
                    <a:pt x="2391" y="715"/>
                    <a:pt x="1870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3851878" y="3716384"/>
              <a:ext cx="116540" cy="38702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2381" y="1"/>
                  </a:moveTo>
                  <a:cubicBezTo>
                    <a:pt x="2370" y="1"/>
                    <a:pt x="2359" y="6"/>
                    <a:pt x="2352" y="16"/>
                  </a:cubicBezTo>
                  <a:cubicBezTo>
                    <a:pt x="2347" y="22"/>
                    <a:pt x="1831" y="730"/>
                    <a:pt x="1212" y="730"/>
                  </a:cubicBezTo>
                  <a:cubicBezTo>
                    <a:pt x="591" y="730"/>
                    <a:pt x="77" y="22"/>
                    <a:pt x="72" y="16"/>
                  </a:cubicBezTo>
                  <a:cubicBezTo>
                    <a:pt x="65" y="6"/>
                    <a:pt x="54" y="1"/>
                    <a:pt x="42" y="1"/>
                  </a:cubicBezTo>
                  <a:cubicBezTo>
                    <a:pt x="34" y="1"/>
                    <a:pt x="27" y="3"/>
                    <a:pt x="20" y="8"/>
                  </a:cubicBezTo>
                  <a:cubicBezTo>
                    <a:pt x="5" y="20"/>
                    <a:pt x="0" y="42"/>
                    <a:pt x="12" y="59"/>
                  </a:cubicBezTo>
                  <a:cubicBezTo>
                    <a:pt x="34" y="90"/>
                    <a:pt x="556" y="805"/>
                    <a:pt x="1212" y="805"/>
                  </a:cubicBezTo>
                  <a:cubicBezTo>
                    <a:pt x="1869" y="805"/>
                    <a:pt x="2390" y="89"/>
                    <a:pt x="2411" y="59"/>
                  </a:cubicBezTo>
                  <a:cubicBezTo>
                    <a:pt x="2423" y="42"/>
                    <a:pt x="2421" y="20"/>
                    <a:pt x="2404" y="8"/>
                  </a:cubicBezTo>
                  <a:cubicBezTo>
                    <a:pt x="2397" y="3"/>
                    <a:pt x="2389" y="1"/>
                    <a:pt x="2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3880676" y="3708211"/>
              <a:ext cx="11731" cy="38270"/>
            </a:xfrm>
            <a:custGeom>
              <a:avLst/>
              <a:gdLst/>
              <a:ahLst/>
              <a:cxnLst/>
              <a:rect l="l" t="t" r="r" b="b"/>
              <a:pathLst>
                <a:path w="244" h="796" extrusionOk="0">
                  <a:moveTo>
                    <a:pt x="204" y="1"/>
                  </a:moveTo>
                  <a:cubicBezTo>
                    <a:pt x="186" y="1"/>
                    <a:pt x="171" y="12"/>
                    <a:pt x="168" y="29"/>
                  </a:cubicBezTo>
                  <a:lnTo>
                    <a:pt x="5" y="750"/>
                  </a:lnTo>
                  <a:cubicBezTo>
                    <a:pt x="1" y="770"/>
                    <a:pt x="12" y="790"/>
                    <a:pt x="32" y="794"/>
                  </a:cubicBezTo>
                  <a:cubicBezTo>
                    <a:pt x="36" y="796"/>
                    <a:pt x="38" y="796"/>
                    <a:pt x="41" y="796"/>
                  </a:cubicBezTo>
                  <a:cubicBezTo>
                    <a:pt x="58" y="796"/>
                    <a:pt x="73" y="784"/>
                    <a:pt x="76" y="766"/>
                  </a:cubicBezTo>
                  <a:lnTo>
                    <a:pt x="239" y="45"/>
                  </a:lnTo>
                  <a:cubicBezTo>
                    <a:pt x="243" y="26"/>
                    <a:pt x="231" y="6"/>
                    <a:pt x="211" y="1"/>
                  </a:cubicBezTo>
                  <a:cubicBezTo>
                    <a:pt x="209" y="1"/>
                    <a:pt x="206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3896013" y="3704749"/>
              <a:ext cx="13702" cy="48558"/>
            </a:xfrm>
            <a:custGeom>
              <a:avLst/>
              <a:gdLst/>
              <a:ahLst/>
              <a:cxnLst/>
              <a:rect l="l" t="t" r="r" b="b"/>
              <a:pathLst>
                <a:path w="285" h="1010" extrusionOk="0">
                  <a:moveTo>
                    <a:pt x="244" y="1"/>
                  </a:moveTo>
                  <a:cubicBezTo>
                    <a:pt x="227" y="1"/>
                    <a:pt x="212" y="13"/>
                    <a:pt x="208" y="30"/>
                  </a:cubicBezTo>
                  <a:lnTo>
                    <a:pt x="5" y="964"/>
                  </a:lnTo>
                  <a:cubicBezTo>
                    <a:pt x="1" y="984"/>
                    <a:pt x="14" y="1004"/>
                    <a:pt x="34" y="1009"/>
                  </a:cubicBezTo>
                  <a:cubicBezTo>
                    <a:pt x="36" y="1010"/>
                    <a:pt x="39" y="1010"/>
                    <a:pt x="41" y="1010"/>
                  </a:cubicBezTo>
                  <a:cubicBezTo>
                    <a:pt x="59" y="1010"/>
                    <a:pt x="73" y="998"/>
                    <a:pt x="77" y="980"/>
                  </a:cubicBezTo>
                  <a:lnTo>
                    <a:pt x="279" y="46"/>
                  </a:lnTo>
                  <a:cubicBezTo>
                    <a:pt x="284" y="26"/>
                    <a:pt x="272" y="6"/>
                    <a:pt x="252" y="2"/>
                  </a:cubicBezTo>
                  <a:cubicBezTo>
                    <a:pt x="249" y="1"/>
                    <a:pt x="246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3913801" y="3708932"/>
              <a:ext cx="14760" cy="45770"/>
            </a:xfrm>
            <a:custGeom>
              <a:avLst/>
              <a:gdLst/>
              <a:ahLst/>
              <a:cxnLst/>
              <a:rect l="l" t="t" r="r" b="b"/>
              <a:pathLst>
                <a:path w="307" h="952" extrusionOk="0">
                  <a:moveTo>
                    <a:pt x="265" y="1"/>
                  </a:moveTo>
                  <a:cubicBezTo>
                    <a:pt x="248" y="1"/>
                    <a:pt x="234" y="12"/>
                    <a:pt x="229" y="28"/>
                  </a:cubicBezTo>
                  <a:lnTo>
                    <a:pt x="6" y="906"/>
                  </a:lnTo>
                  <a:cubicBezTo>
                    <a:pt x="1" y="925"/>
                    <a:pt x="12" y="945"/>
                    <a:pt x="32" y="950"/>
                  </a:cubicBezTo>
                  <a:cubicBezTo>
                    <a:pt x="34" y="951"/>
                    <a:pt x="39" y="951"/>
                    <a:pt x="42" y="951"/>
                  </a:cubicBezTo>
                  <a:cubicBezTo>
                    <a:pt x="59" y="951"/>
                    <a:pt x="73" y="940"/>
                    <a:pt x="76" y="924"/>
                  </a:cubicBezTo>
                  <a:lnTo>
                    <a:pt x="301" y="46"/>
                  </a:lnTo>
                  <a:cubicBezTo>
                    <a:pt x="306" y="27"/>
                    <a:pt x="295" y="7"/>
                    <a:pt x="275" y="2"/>
                  </a:cubicBez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3932504" y="3716336"/>
              <a:ext cx="9423" cy="32020"/>
            </a:xfrm>
            <a:custGeom>
              <a:avLst/>
              <a:gdLst/>
              <a:ahLst/>
              <a:cxnLst/>
              <a:rect l="l" t="t" r="r" b="b"/>
              <a:pathLst>
                <a:path w="196" h="666" extrusionOk="0">
                  <a:moveTo>
                    <a:pt x="154" y="0"/>
                  </a:moveTo>
                  <a:cubicBezTo>
                    <a:pt x="138" y="0"/>
                    <a:pt x="122" y="13"/>
                    <a:pt x="118" y="30"/>
                  </a:cubicBezTo>
                  <a:lnTo>
                    <a:pt x="3" y="621"/>
                  </a:lnTo>
                  <a:cubicBezTo>
                    <a:pt x="0" y="641"/>
                    <a:pt x="13" y="660"/>
                    <a:pt x="33" y="664"/>
                  </a:cubicBezTo>
                  <a:cubicBezTo>
                    <a:pt x="34" y="666"/>
                    <a:pt x="37" y="666"/>
                    <a:pt x="39" y="666"/>
                  </a:cubicBezTo>
                  <a:cubicBezTo>
                    <a:pt x="56" y="666"/>
                    <a:pt x="71" y="654"/>
                    <a:pt x="76" y="636"/>
                  </a:cubicBezTo>
                  <a:lnTo>
                    <a:pt x="191" y="44"/>
                  </a:lnTo>
                  <a:cubicBezTo>
                    <a:pt x="195" y="24"/>
                    <a:pt x="181" y="5"/>
                    <a:pt x="161" y="1"/>
                  </a:cubicBezTo>
                  <a:cubicBezTo>
                    <a:pt x="159" y="0"/>
                    <a:pt x="157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83CCDE-D46A-EF6C-E7A6-16054257CE21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09DED80-7270-CC9D-74D0-15B9FA029A4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3FE1B6-63B3-5D5D-8C8E-F27387AD397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>
            <a:spLocks noGrp="1"/>
          </p:cNvSpPr>
          <p:nvPr>
            <p:ph type="title"/>
          </p:nvPr>
        </p:nvSpPr>
        <p:spPr>
          <a:xfrm>
            <a:off x="2460350" y="3292325"/>
            <a:ext cx="388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2998335"/>
            <a:ext cx="1550100" cy="155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2" name="Google Shape;182;p14"/>
          <p:cNvSpPr txBox="1">
            <a:spLocks noGrp="1"/>
          </p:cNvSpPr>
          <p:nvPr>
            <p:ph type="subTitle" idx="1"/>
          </p:nvPr>
        </p:nvSpPr>
        <p:spPr>
          <a:xfrm rot="531">
            <a:off x="2460500" y="4134425"/>
            <a:ext cx="3886200" cy="4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3" name="Google Shape;183;p14"/>
          <p:cNvGrpSpPr/>
          <p:nvPr/>
        </p:nvGrpSpPr>
        <p:grpSpPr>
          <a:xfrm rot="-1350475">
            <a:off x="6076075" y="328887"/>
            <a:ext cx="502260" cy="239767"/>
            <a:chOff x="10697525" y="2626725"/>
            <a:chExt cx="502275" cy="239774"/>
          </a:xfrm>
        </p:grpSpPr>
        <p:sp>
          <p:nvSpPr>
            <p:cNvPr id="184" name="Google Shape;184;p14"/>
            <p:cNvSpPr/>
            <p:nvPr/>
          </p:nvSpPr>
          <p:spPr>
            <a:xfrm>
              <a:off x="10697525" y="2626725"/>
              <a:ext cx="502275" cy="239774"/>
            </a:xfrm>
            <a:custGeom>
              <a:avLst/>
              <a:gdLst/>
              <a:ahLst/>
              <a:cxnLst/>
              <a:rect l="l" t="t" r="r" b="b"/>
              <a:pathLst>
                <a:path w="2736" h="1254" extrusionOk="0">
                  <a:moveTo>
                    <a:pt x="2112" y="1"/>
                  </a:moveTo>
                  <a:cubicBezTo>
                    <a:pt x="2111" y="1"/>
                    <a:pt x="2111" y="1"/>
                    <a:pt x="2110" y="1"/>
                  </a:cubicBezTo>
                  <a:lnTo>
                    <a:pt x="626" y="1"/>
                  </a:lnTo>
                  <a:cubicBezTo>
                    <a:pt x="280" y="1"/>
                    <a:pt x="0" y="281"/>
                    <a:pt x="0" y="626"/>
                  </a:cubicBezTo>
                  <a:lnTo>
                    <a:pt x="0" y="628"/>
                  </a:lnTo>
                  <a:cubicBezTo>
                    <a:pt x="0" y="973"/>
                    <a:pt x="280" y="1253"/>
                    <a:pt x="626" y="1253"/>
                  </a:cubicBezTo>
                  <a:lnTo>
                    <a:pt x="2110" y="1253"/>
                  </a:lnTo>
                  <a:cubicBezTo>
                    <a:pt x="2456" y="1253"/>
                    <a:pt x="2736" y="973"/>
                    <a:pt x="2736" y="626"/>
                  </a:cubicBezTo>
                  <a:cubicBezTo>
                    <a:pt x="2736" y="281"/>
                    <a:pt x="2457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0940766" y="2626735"/>
              <a:ext cx="259024" cy="230234"/>
            </a:xfrm>
            <a:custGeom>
              <a:avLst/>
              <a:gdLst/>
              <a:ahLst/>
              <a:cxnLst/>
              <a:rect l="l" t="t" r="r" b="b"/>
              <a:pathLst>
                <a:path w="1411" h="1254" extrusionOk="0">
                  <a:moveTo>
                    <a:pt x="787" y="1"/>
                  </a:moveTo>
                  <a:cubicBezTo>
                    <a:pt x="786" y="1"/>
                    <a:pt x="786" y="1"/>
                    <a:pt x="785" y="1"/>
                  </a:cubicBezTo>
                  <a:lnTo>
                    <a:pt x="0" y="1"/>
                  </a:lnTo>
                  <a:lnTo>
                    <a:pt x="0" y="1253"/>
                  </a:lnTo>
                  <a:lnTo>
                    <a:pt x="785" y="1253"/>
                  </a:lnTo>
                  <a:cubicBezTo>
                    <a:pt x="1131" y="1253"/>
                    <a:pt x="1411" y="973"/>
                    <a:pt x="1411" y="626"/>
                  </a:cubicBezTo>
                  <a:cubicBezTo>
                    <a:pt x="1411" y="281"/>
                    <a:pt x="113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7822730" y="344306"/>
            <a:ext cx="94550" cy="94539"/>
          </a:xfrm>
          <a:custGeom>
            <a:avLst/>
            <a:gdLst/>
            <a:ahLst/>
            <a:cxnLst/>
            <a:rect l="l" t="t" r="r" b="b"/>
            <a:pathLst>
              <a:path w="322" h="322" extrusionOk="0">
                <a:moveTo>
                  <a:pt x="160" y="51"/>
                </a:moveTo>
                <a:cubicBezTo>
                  <a:pt x="219" y="51"/>
                  <a:pt x="270" y="101"/>
                  <a:pt x="270" y="161"/>
                </a:cubicBezTo>
                <a:cubicBezTo>
                  <a:pt x="270" y="221"/>
                  <a:pt x="221" y="270"/>
                  <a:pt x="160" y="270"/>
                </a:cubicBezTo>
                <a:cubicBezTo>
                  <a:pt x="100" y="270"/>
                  <a:pt x="51" y="222"/>
                  <a:pt x="51" y="161"/>
                </a:cubicBezTo>
                <a:cubicBezTo>
                  <a:pt x="51" y="101"/>
                  <a:pt x="100" y="51"/>
                  <a:pt x="160" y="51"/>
                </a:cubicBezTo>
                <a:close/>
                <a:moveTo>
                  <a:pt x="160" y="1"/>
                </a:moveTo>
                <a:cubicBezTo>
                  <a:pt x="72" y="1"/>
                  <a:pt x="0" y="72"/>
                  <a:pt x="0" y="161"/>
                </a:cubicBezTo>
                <a:cubicBezTo>
                  <a:pt x="0" y="249"/>
                  <a:pt x="72" y="322"/>
                  <a:pt x="160" y="322"/>
                </a:cubicBezTo>
                <a:cubicBezTo>
                  <a:pt x="249" y="322"/>
                  <a:pt x="321" y="249"/>
                  <a:pt x="321" y="161"/>
                </a:cubicBezTo>
                <a:cubicBezTo>
                  <a:pt x="321" y="72"/>
                  <a:pt x="249" y="1"/>
                  <a:pt x="1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8827425" y="595376"/>
            <a:ext cx="89100" cy="89075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2"/>
                </a:moveTo>
                <a:cubicBezTo>
                  <a:pt x="200" y="52"/>
                  <a:pt x="244" y="96"/>
                  <a:pt x="244" y="148"/>
                </a:cubicBezTo>
                <a:cubicBezTo>
                  <a:pt x="244" y="201"/>
                  <a:pt x="200" y="244"/>
                  <a:pt x="148" y="244"/>
                </a:cubicBezTo>
                <a:cubicBezTo>
                  <a:pt x="95" y="244"/>
                  <a:pt x="52" y="201"/>
                  <a:pt x="52" y="148"/>
                </a:cubicBezTo>
                <a:cubicBezTo>
                  <a:pt x="52" y="96"/>
                  <a:pt x="95" y="52"/>
                  <a:pt x="148" y="52"/>
                </a:cubicBezTo>
                <a:close/>
                <a:moveTo>
                  <a:pt x="148" y="1"/>
                </a:moveTo>
                <a:cubicBezTo>
                  <a:pt x="67" y="1"/>
                  <a:pt x="0" y="66"/>
                  <a:pt x="0" y="148"/>
                </a:cubicBezTo>
                <a:cubicBezTo>
                  <a:pt x="0" y="230"/>
                  <a:pt x="67" y="296"/>
                  <a:pt x="148" y="296"/>
                </a:cubicBezTo>
                <a:cubicBezTo>
                  <a:pt x="230" y="296"/>
                  <a:pt x="295" y="230"/>
                  <a:pt x="295" y="148"/>
                </a:cubicBezTo>
                <a:cubicBezTo>
                  <a:pt x="295" y="66"/>
                  <a:pt x="230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8681169" y="937710"/>
            <a:ext cx="188922" cy="185232"/>
          </a:xfrm>
          <a:custGeom>
            <a:avLst/>
            <a:gdLst/>
            <a:ahLst/>
            <a:cxnLst/>
            <a:rect l="l" t="t" r="r" b="b"/>
            <a:pathLst>
              <a:path w="1485" h="1456" extrusionOk="0">
                <a:moveTo>
                  <a:pt x="715" y="1"/>
                </a:moveTo>
                <a:cubicBezTo>
                  <a:pt x="657" y="1"/>
                  <a:pt x="610" y="48"/>
                  <a:pt x="610" y="106"/>
                </a:cubicBezTo>
                <a:cubicBezTo>
                  <a:pt x="610" y="146"/>
                  <a:pt x="634" y="182"/>
                  <a:pt x="668" y="199"/>
                </a:cubicBezTo>
                <a:lnTo>
                  <a:pt x="668" y="381"/>
                </a:lnTo>
                <a:cubicBezTo>
                  <a:pt x="600" y="396"/>
                  <a:pt x="538" y="429"/>
                  <a:pt x="489" y="477"/>
                </a:cubicBezTo>
                <a:lnTo>
                  <a:pt x="348" y="338"/>
                </a:lnTo>
                <a:cubicBezTo>
                  <a:pt x="360" y="301"/>
                  <a:pt x="351" y="260"/>
                  <a:pt x="324" y="230"/>
                </a:cubicBezTo>
                <a:cubicBezTo>
                  <a:pt x="303" y="210"/>
                  <a:pt x="276" y="200"/>
                  <a:pt x="249" y="200"/>
                </a:cubicBezTo>
                <a:cubicBezTo>
                  <a:pt x="222" y="200"/>
                  <a:pt x="195" y="210"/>
                  <a:pt x="175" y="230"/>
                </a:cubicBezTo>
                <a:cubicBezTo>
                  <a:pt x="134" y="271"/>
                  <a:pt x="134" y="339"/>
                  <a:pt x="175" y="380"/>
                </a:cubicBezTo>
                <a:cubicBezTo>
                  <a:pt x="195" y="399"/>
                  <a:pt x="221" y="410"/>
                  <a:pt x="248" y="410"/>
                </a:cubicBezTo>
                <a:cubicBezTo>
                  <a:pt x="260" y="410"/>
                  <a:pt x="272" y="407"/>
                  <a:pt x="284" y="403"/>
                </a:cubicBezTo>
                <a:lnTo>
                  <a:pt x="431" y="551"/>
                </a:lnTo>
                <a:cubicBezTo>
                  <a:pt x="405" y="594"/>
                  <a:pt x="388" y="643"/>
                  <a:pt x="383" y="696"/>
                </a:cubicBezTo>
                <a:lnTo>
                  <a:pt x="201" y="696"/>
                </a:lnTo>
                <a:cubicBezTo>
                  <a:pt x="183" y="660"/>
                  <a:pt x="149" y="635"/>
                  <a:pt x="106" y="635"/>
                </a:cubicBezTo>
                <a:cubicBezTo>
                  <a:pt x="48" y="635"/>
                  <a:pt x="0" y="681"/>
                  <a:pt x="0" y="740"/>
                </a:cubicBezTo>
                <a:cubicBezTo>
                  <a:pt x="0" y="798"/>
                  <a:pt x="47" y="846"/>
                  <a:pt x="106" y="846"/>
                </a:cubicBezTo>
                <a:cubicBezTo>
                  <a:pt x="147" y="846"/>
                  <a:pt x="182" y="822"/>
                  <a:pt x="199" y="789"/>
                </a:cubicBezTo>
                <a:lnTo>
                  <a:pt x="386" y="789"/>
                </a:lnTo>
                <a:cubicBezTo>
                  <a:pt x="393" y="839"/>
                  <a:pt x="410" y="886"/>
                  <a:pt x="436" y="926"/>
                </a:cubicBezTo>
                <a:lnTo>
                  <a:pt x="285" y="1076"/>
                </a:lnTo>
                <a:cubicBezTo>
                  <a:pt x="273" y="1072"/>
                  <a:pt x="261" y="1070"/>
                  <a:pt x="249" y="1070"/>
                </a:cubicBezTo>
                <a:cubicBezTo>
                  <a:pt x="223" y="1070"/>
                  <a:pt x="196" y="1080"/>
                  <a:pt x="176" y="1099"/>
                </a:cubicBezTo>
                <a:cubicBezTo>
                  <a:pt x="135" y="1140"/>
                  <a:pt x="135" y="1208"/>
                  <a:pt x="176" y="1249"/>
                </a:cubicBezTo>
                <a:cubicBezTo>
                  <a:pt x="197" y="1269"/>
                  <a:pt x="224" y="1279"/>
                  <a:pt x="250" y="1279"/>
                </a:cubicBezTo>
                <a:cubicBezTo>
                  <a:pt x="277" y="1279"/>
                  <a:pt x="304" y="1269"/>
                  <a:pt x="325" y="1249"/>
                </a:cubicBezTo>
                <a:cubicBezTo>
                  <a:pt x="354" y="1219"/>
                  <a:pt x="362" y="1178"/>
                  <a:pt x="350" y="1141"/>
                </a:cubicBezTo>
                <a:lnTo>
                  <a:pt x="495" y="997"/>
                </a:lnTo>
                <a:cubicBezTo>
                  <a:pt x="550" y="1047"/>
                  <a:pt x="619" y="1080"/>
                  <a:pt x="694" y="1089"/>
                </a:cubicBezTo>
                <a:lnTo>
                  <a:pt x="694" y="1255"/>
                </a:lnTo>
                <a:cubicBezTo>
                  <a:pt x="659" y="1272"/>
                  <a:pt x="635" y="1308"/>
                  <a:pt x="635" y="1350"/>
                </a:cubicBezTo>
                <a:cubicBezTo>
                  <a:pt x="635" y="1408"/>
                  <a:pt x="683" y="1455"/>
                  <a:pt x="741" y="1455"/>
                </a:cubicBezTo>
                <a:cubicBezTo>
                  <a:pt x="799" y="1455"/>
                  <a:pt x="846" y="1408"/>
                  <a:pt x="846" y="1350"/>
                </a:cubicBezTo>
                <a:cubicBezTo>
                  <a:pt x="846" y="1309"/>
                  <a:pt x="823" y="1273"/>
                  <a:pt x="788" y="1256"/>
                </a:cubicBezTo>
                <a:lnTo>
                  <a:pt x="788" y="1089"/>
                </a:lnTo>
                <a:cubicBezTo>
                  <a:pt x="863" y="1078"/>
                  <a:pt x="931" y="1046"/>
                  <a:pt x="984" y="997"/>
                </a:cubicBezTo>
                <a:lnTo>
                  <a:pt x="1106" y="1119"/>
                </a:lnTo>
                <a:cubicBezTo>
                  <a:pt x="1095" y="1156"/>
                  <a:pt x="1104" y="1197"/>
                  <a:pt x="1131" y="1226"/>
                </a:cubicBezTo>
                <a:cubicBezTo>
                  <a:pt x="1152" y="1246"/>
                  <a:pt x="1179" y="1257"/>
                  <a:pt x="1206" y="1257"/>
                </a:cubicBezTo>
                <a:cubicBezTo>
                  <a:pt x="1233" y="1257"/>
                  <a:pt x="1260" y="1246"/>
                  <a:pt x="1280" y="1226"/>
                </a:cubicBezTo>
                <a:cubicBezTo>
                  <a:pt x="1321" y="1186"/>
                  <a:pt x="1321" y="1118"/>
                  <a:pt x="1280" y="1077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2" y="1054"/>
                </a:cubicBezTo>
                <a:lnTo>
                  <a:pt x="1043" y="926"/>
                </a:lnTo>
                <a:cubicBezTo>
                  <a:pt x="1069" y="886"/>
                  <a:pt x="1087" y="839"/>
                  <a:pt x="1095" y="791"/>
                </a:cubicBezTo>
                <a:lnTo>
                  <a:pt x="1284" y="791"/>
                </a:lnTo>
                <a:cubicBezTo>
                  <a:pt x="1301" y="824"/>
                  <a:pt x="1337" y="847"/>
                  <a:pt x="1378" y="847"/>
                </a:cubicBezTo>
                <a:cubicBezTo>
                  <a:pt x="1436" y="847"/>
                  <a:pt x="1483" y="799"/>
                  <a:pt x="1483" y="741"/>
                </a:cubicBezTo>
                <a:cubicBezTo>
                  <a:pt x="1484" y="682"/>
                  <a:pt x="1440" y="635"/>
                  <a:pt x="1381" y="635"/>
                </a:cubicBezTo>
                <a:cubicBezTo>
                  <a:pt x="1380" y="635"/>
                  <a:pt x="1380" y="635"/>
                  <a:pt x="1379" y="635"/>
                </a:cubicBezTo>
                <a:cubicBezTo>
                  <a:pt x="1337" y="635"/>
                  <a:pt x="1302" y="660"/>
                  <a:pt x="1284" y="696"/>
                </a:cubicBezTo>
                <a:lnTo>
                  <a:pt x="1100" y="696"/>
                </a:lnTo>
                <a:cubicBezTo>
                  <a:pt x="1094" y="630"/>
                  <a:pt x="1068" y="570"/>
                  <a:pt x="1031" y="519"/>
                </a:cubicBezTo>
                <a:lnTo>
                  <a:pt x="1172" y="380"/>
                </a:lnTo>
                <a:cubicBezTo>
                  <a:pt x="1183" y="384"/>
                  <a:pt x="1195" y="386"/>
                  <a:pt x="1207" y="386"/>
                </a:cubicBezTo>
                <a:cubicBezTo>
                  <a:pt x="1233" y="386"/>
                  <a:pt x="1260" y="376"/>
                  <a:pt x="1281" y="356"/>
                </a:cubicBezTo>
                <a:cubicBezTo>
                  <a:pt x="1321" y="315"/>
                  <a:pt x="1321" y="248"/>
                  <a:pt x="1281" y="207"/>
                </a:cubicBezTo>
                <a:cubicBezTo>
                  <a:pt x="1261" y="187"/>
                  <a:pt x="1233" y="176"/>
                  <a:pt x="1206" y="176"/>
                </a:cubicBezTo>
                <a:cubicBezTo>
                  <a:pt x="1179" y="176"/>
                  <a:pt x="1152" y="187"/>
                  <a:pt x="1131" y="207"/>
                </a:cubicBezTo>
                <a:cubicBezTo>
                  <a:pt x="1103" y="236"/>
                  <a:pt x="1095" y="277"/>
                  <a:pt x="1107" y="314"/>
                </a:cubicBezTo>
                <a:lnTo>
                  <a:pt x="967" y="452"/>
                </a:lnTo>
                <a:cubicBezTo>
                  <a:pt x="910" y="406"/>
                  <a:pt x="840" y="378"/>
                  <a:pt x="762" y="375"/>
                </a:cubicBezTo>
                <a:lnTo>
                  <a:pt x="762" y="201"/>
                </a:lnTo>
                <a:cubicBezTo>
                  <a:pt x="798" y="183"/>
                  <a:pt x="821" y="148"/>
                  <a:pt x="821" y="106"/>
                </a:cubicBezTo>
                <a:cubicBezTo>
                  <a:pt x="821" y="48"/>
                  <a:pt x="773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"/>
          <p:cNvSpPr/>
          <p:nvPr/>
        </p:nvSpPr>
        <p:spPr>
          <a:xfrm>
            <a:off x="8220521" y="249218"/>
            <a:ext cx="406977" cy="399089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"/>
          <p:cNvSpPr/>
          <p:nvPr/>
        </p:nvSpPr>
        <p:spPr>
          <a:xfrm>
            <a:off x="3686575" y="421441"/>
            <a:ext cx="242100" cy="237113"/>
          </a:xfrm>
          <a:custGeom>
            <a:avLst/>
            <a:gdLst/>
            <a:ahLst/>
            <a:cxnLst/>
            <a:rect l="l" t="t" r="r" b="b"/>
            <a:pathLst>
              <a:path w="1364" h="1336" extrusionOk="0">
                <a:moveTo>
                  <a:pt x="657" y="1"/>
                </a:moveTo>
                <a:cubicBezTo>
                  <a:pt x="604" y="1"/>
                  <a:pt x="562" y="44"/>
                  <a:pt x="562" y="97"/>
                </a:cubicBezTo>
                <a:cubicBezTo>
                  <a:pt x="562" y="133"/>
                  <a:pt x="583" y="166"/>
                  <a:pt x="614" y="182"/>
                </a:cubicBezTo>
                <a:lnTo>
                  <a:pt x="614" y="349"/>
                </a:lnTo>
                <a:cubicBezTo>
                  <a:pt x="551" y="363"/>
                  <a:pt x="494" y="394"/>
                  <a:pt x="449" y="438"/>
                </a:cubicBezTo>
                <a:lnTo>
                  <a:pt x="320" y="308"/>
                </a:lnTo>
                <a:cubicBezTo>
                  <a:pt x="331" y="276"/>
                  <a:pt x="322" y="238"/>
                  <a:pt x="296" y="211"/>
                </a:cubicBezTo>
                <a:cubicBezTo>
                  <a:pt x="277" y="193"/>
                  <a:pt x="253" y="183"/>
                  <a:pt x="229" y="183"/>
                </a:cubicBezTo>
                <a:cubicBezTo>
                  <a:pt x="204" y="183"/>
                  <a:pt x="179" y="193"/>
                  <a:pt x="159" y="211"/>
                </a:cubicBezTo>
                <a:cubicBezTo>
                  <a:pt x="121" y="248"/>
                  <a:pt x="122" y="310"/>
                  <a:pt x="159" y="348"/>
                </a:cubicBezTo>
                <a:cubicBezTo>
                  <a:pt x="179" y="367"/>
                  <a:pt x="203" y="376"/>
                  <a:pt x="227" y="376"/>
                </a:cubicBezTo>
                <a:cubicBezTo>
                  <a:pt x="238" y="376"/>
                  <a:pt x="249" y="374"/>
                  <a:pt x="259" y="370"/>
                </a:cubicBezTo>
                <a:lnTo>
                  <a:pt x="395" y="506"/>
                </a:lnTo>
                <a:cubicBezTo>
                  <a:pt x="372" y="545"/>
                  <a:pt x="356" y="592"/>
                  <a:pt x="351" y="639"/>
                </a:cubicBezTo>
                <a:lnTo>
                  <a:pt x="184" y="639"/>
                </a:lnTo>
                <a:cubicBezTo>
                  <a:pt x="169" y="606"/>
                  <a:pt x="136" y="584"/>
                  <a:pt x="98" y="584"/>
                </a:cubicBezTo>
                <a:cubicBezTo>
                  <a:pt x="43" y="584"/>
                  <a:pt x="1" y="627"/>
                  <a:pt x="0" y="680"/>
                </a:cubicBezTo>
                <a:cubicBezTo>
                  <a:pt x="0" y="734"/>
                  <a:pt x="43" y="776"/>
                  <a:pt x="96" y="777"/>
                </a:cubicBezTo>
                <a:cubicBezTo>
                  <a:pt x="133" y="777"/>
                  <a:pt x="167" y="756"/>
                  <a:pt x="182" y="724"/>
                </a:cubicBezTo>
                <a:lnTo>
                  <a:pt x="352" y="724"/>
                </a:lnTo>
                <a:cubicBezTo>
                  <a:pt x="358" y="771"/>
                  <a:pt x="375" y="813"/>
                  <a:pt x="399" y="850"/>
                </a:cubicBezTo>
                <a:lnTo>
                  <a:pt x="261" y="987"/>
                </a:lnTo>
                <a:cubicBezTo>
                  <a:pt x="250" y="983"/>
                  <a:pt x="239" y="981"/>
                  <a:pt x="228" y="981"/>
                </a:cubicBezTo>
                <a:cubicBezTo>
                  <a:pt x="204" y="981"/>
                  <a:pt x="180" y="990"/>
                  <a:pt x="161" y="1009"/>
                </a:cubicBezTo>
                <a:cubicBezTo>
                  <a:pt x="122" y="1047"/>
                  <a:pt x="122" y="1108"/>
                  <a:pt x="161" y="1146"/>
                </a:cubicBezTo>
                <a:cubicBezTo>
                  <a:pt x="180" y="1165"/>
                  <a:pt x="205" y="1174"/>
                  <a:pt x="229" y="1174"/>
                </a:cubicBezTo>
                <a:cubicBezTo>
                  <a:pt x="254" y="1174"/>
                  <a:pt x="279" y="1165"/>
                  <a:pt x="298" y="1146"/>
                </a:cubicBezTo>
                <a:cubicBezTo>
                  <a:pt x="325" y="1119"/>
                  <a:pt x="332" y="1081"/>
                  <a:pt x="321" y="1049"/>
                </a:cubicBezTo>
                <a:lnTo>
                  <a:pt x="456" y="915"/>
                </a:lnTo>
                <a:cubicBezTo>
                  <a:pt x="506" y="961"/>
                  <a:pt x="569" y="992"/>
                  <a:pt x="638" y="1001"/>
                </a:cubicBezTo>
                <a:lnTo>
                  <a:pt x="638" y="1152"/>
                </a:lnTo>
                <a:cubicBezTo>
                  <a:pt x="606" y="1168"/>
                  <a:pt x="584" y="1202"/>
                  <a:pt x="584" y="1239"/>
                </a:cubicBezTo>
                <a:cubicBezTo>
                  <a:pt x="584" y="1293"/>
                  <a:pt x="627" y="1335"/>
                  <a:pt x="680" y="1335"/>
                </a:cubicBezTo>
                <a:cubicBezTo>
                  <a:pt x="732" y="1335"/>
                  <a:pt x="775" y="1292"/>
                  <a:pt x="775" y="1239"/>
                </a:cubicBezTo>
                <a:cubicBezTo>
                  <a:pt x="775" y="1203"/>
                  <a:pt x="754" y="1170"/>
                  <a:pt x="723" y="1154"/>
                </a:cubicBezTo>
                <a:lnTo>
                  <a:pt x="723" y="999"/>
                </a:lnTo>
                <a:cubicBezTo>
                  <a:pt x="793" y="991"/>
                  <a:pt x="854" y="960"/>
                  <a:pt x="904" y="914"/>
                </a:cubicBezTo>
                <a:lnTo>
                  <a:pt x="1017" y="1026"/>
                </a:lnTo>
                <a:cubicBezTo>
                  <a:pt x="1006" y="1059"/>
                  <a:pt x="1014" y="1097"/>
                  <a:pt x="1041" y="1124"/>
                </a:cubicBezTo>
                <a:cubicBezTo>
                  <a:pt x="1060" y="1142"/>
                  <a:pt x="1084" y="1152"/>
                  <a:pt x="1108" y="1152"/>
                </a:cubicBezTo>
                <a:cubicBezTo>
                  <a:pt x="1133" y="1152"/>
                  <a:pt x="1158" y="1142"/>
                  <a:pt x="1178" y="1124"/>
                </a:cubicBezTo>
                <a:cubicBezTo>
                  <a:pt x="1216" y="1086"/>
                  <a:pt x="1215" y="1025"/>
                  <a:pt x="1178" y="987"/>
                </a:cubicBezTo>
                <a:cubicBezTo>
                  <a:pt x="1158" y="968"/>
                  <a:pt x="1134" y="959"/>
                  <a:pt x="1110" y="959"/>
                </a:cubicBezTo>
                <a:cubicBezTo>
                  <a:pt x="1099" y="959"/>
                  <a:pt x="1088" y="961"/>
                  <a:pt x="1078" y="965"/>
                </a:cubicBezTo>
                <a:lnTo>
                  <a:pt x="960" y="848"/>
                </a:lnTo>
                <a:cubicBezTo>
                  <a:pt x="984" y="811"/>
                  <a:pt x="1000" y="766"/>
                  <a:pt x="1007" y="722"/>
                </a:cubicBezTo>
                <a:lnTo>
                  <a:pt x="1181" y="722"/>
                </a:lnTo>
                <a:cubicBezTo>
                  <a:pt x="1197" y="754"/>
                  <a:pt x="1230" y="775"/>
                  <a:pt x="1267" y="775"/>
                </a:cubicBezTo>
                <a:cubicBezTo>
                  <a:pt x="1321" y="775"/>
                  <a:pt x="1363" y="732"/>
                  <a:pt x="1363" y="677"/>
                </a:cubicBezTo>
                <a:cubicBezTo>
                  <a:pt x="1363" y="628"/>
                  <a:pt x="1322" y="584"/>
                  <a:pt x="1271" y="584"/>
                </a:cubicBezTo>
                <a:cubicBezTo>
                  <a:pt x="1270" y="584"/>
                  <a:pt x="1268" y="584"/>
                  <a:pt x="1267" y="584"/>
                </a:cubicBezTo>
                <a:cubicBezTo>
                  <a:pt x="1228" y="584"/>
                  <a:pt x="1196" y="606"/>
                  <a:pt x="1180" y="639"/>
                </a:cubicBezTo>
                <a:lnTo>
                  <a:pt x="1010" y="639"/>
                </a:lnTo>
                <a:cubicBezTo>
                  <a:pt x="1004" y="578"/>
                  <a:pt x="981" y="523"/>
                  <a:pt x="947" y="477"/>
                </a:cubicBezTo>
                <a:lnTo>
                  <a:pt x="1076" y="349"/>
                </a:lnTo>
                <a:cubicBezTo>
                  <a:pt x="1087" y="353"/>
                  <a:pt x="1098" y="355"/>
                  <a:pt x="1109" y="355"/>
                </a:cubicBezTo>
                <a:cubicBezTo>
                  <a:pt x="1133" y="355"/>
                  <a:pt x="1157" y="346"/>
                  <a:pt x="1176" y="327"/>
                </a:cubicBezTo>
                <a:cubicBezTo>
                  <a:pt x="1215" y="289"/>
                  <a:pt x="1215" y="228"/>
                  <a:pt x="1176" y="190"/>
                </a:cubicBezTo>
                <a:cubicBezTo>
                  <a:pt x="1157" y="171"/>
                  <a:pt x="1132" y="162"/>
                  <a:pt x="1108" y="162"/>
                </a:cubicBezTo>
                <a:cubicBezTo>
                  <a:pt x="1083" y="162"/>
                  <a:pt x="1058" y="171"/>
                  <a:pt x="1039" y="190"/>
                </a:cubicBezTo>
                <a:cubicBezTo>
                  <a:pt x="1012" y="217"/>
                  <a:pt x="1005" y="255"/>
                  <a:pt x="1016" y="287"/>
                </a:cubicBezTo>
                <a:lnTo>
                  <a:pt x="886" y="416"/>
                </a:lnTo>
                <a:cubicBezTo>
                  <a:pt x="833" y="374"/>
                  <a:pt x="769" y="348"/>
                  <a:pt x="698" y="344"/>
                </a:cubicBezTo>
                <a:lnTo>
                  <a:pt x="698" y="184"/>
                </a:lnTo>
                <a:cubicBezTo>
                  <a:pt x="731" y="168"/>
                  <a:pt x="753" y="135"/>
                  <a:pt x="753" y="97"/>
                </a:cubicBezTo>
                <a:cubicBezTo>
                  <a:pt x="753" y="43"/>
                  <a:pt x="710" y="1"/>
                  <a:pt x="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/>
          <p:nvPr/>
        </p:nvSpPr>
        <p:spPr>
          <a:xfrm>
            <a:off x="265396" y="2283180"/>
            <a:ext cx="406977" cy="399089"/>
          </a:xfrm>
          <a:custGeom>
            <a:avLst/>
            <a:gdLst/>
            <a:ahLst/>
            <a:cxnLst/>
            <a:rect l="l" t="t" r="r" b="b"/>
            <a:pathLst>
              <a:path w="3199" h="3137" extrusionOk="0">
                <a:moveTo>
                  <a:pt x="1539" y="82"/>
                </a:moveTo>
                <a:cubicBezTo>
                  <a:pt x="1636" y="82"/>
                  <a:pt x="1715" y="161"/>
                  <a:pt x="1715" y="258"/>
                </a:cubicBezTo>
                <a:cubicBezTo>
                  <a:pt x="1715" y="325"/>
                  <a:pt x="1677" y="386"/>
                  <a:pt x="1615" y="416"/>
                </a:cubicBezTo>
                <a:lnTo>
                  <a:pt x="1589" y="428"/>
                </a:lnTo>
                <a:lnTo>
                  <a:pt x="1589" y="862"/>
                </a:lnTo>
                <a:lnTo>
                  <a:pt x="1633" y="866"/>
                </a:lnTo>
                <a:cubicBezTo>
                  <a:pt x="1782" y="873"/>
                  <a:pt x="1922" y="927"/>
                  <a:pt x="2037" y="1019"/>
                </a:cubicBezTo>
                <a:lnTo>
                  <a:pt x="2068" y="1045"/>
                </a:lnTo>
                <a:lnTo>
                  <a:pt x="2408" y="705"/>
                </a:lnTo>
                <a:lnTo>
                  <a:pt x="2399" y="681"/>
                </a:lnTo>
                <a:cubicBezTo>
                  <a:pt x="2379" y="616"/>
                  <a:pt x="2397" y="547"/>
                  <a:pt x="2443" y="502"/>
                </a:cubicBezTo>
                <a:cubicBezTo>
                  <a:pt x="2478" y="468"/>
                  <a:pt x="2523" y="451"/>
                  <a:pt x="2568" y="451"/>
                </a:cubicBezTo>
                <a:cubicBezTo>
                  <a:pt x="2614" y="451"/>
                  <a:pt x="2659" y="468"/>
                  <a:pt x="2693" y="503"/>
                </a:cubicBezTo>
                <a:cubicBezTo>
                  <a:pt x="2762" y="573"/>
                  <a:pt x="2761" y="684"/>
                  <a:pt x="2692" y="753"/>
                </a:cubicBezTo>
                <a:cubicBezTo>
                  <a:pt x="2658" y="787"/>
                  <a:pt x="2614" y="805"/>
                  <a:pt x="2569" y="805"/>
                </a:cubicBezTo>
                <a:cubicBezTo>
                  <a:pt x="2549" y="805"/>
                  <a:pt x="2529" y="801"/>
                  <a:pt x="2509" y="794"/>
                </a:cubicBezTo>
                <a:lnTo>
                  <a:pt x="2483" y="784"/>
                </a:lnTo>
                <a:lnTo>
                  <a:pt x="2142" y="1124"/>
                </a:lnTo>
                <a:lnTo>
                  <a:pt x="2166" y="1153"/>
                </a:lnTo>
                <a:cubicBezTo>
                  <a:pt x="2241" y="1256"/>
                  <a:pt x="2289" y="1378"/>
                  <a:pt x="2302" y="1503"/>
                </a:cubicBezTo>
                <a:lnTo>
                  <a:pt x="2306" y="1542"/>
                </a:lnTo>
                <a:lnTo>
                  <a:pt x="2761" y="1541"/>
                </a:lnTo>
                <a:lnTo>
                  <a:pt x="2772" y="1515"/>
                </a:lnTo>
                <a:cubicBezTo>
                  <a:pt x="2801" y="1453"/>
                  <a:pt x="2862" y="1414"/>
                  <a:pt x="2930" y="1414"/>
                </a:cubicBezTo>
                <a:cubicBezTo>
                  <a:pt x="2977" y="1414"/>
                  <a:pt x="3021" y="1432"/>
                  <a:pt x="3053" y="1466"/>
                </a:cubicBezTo>
                <a:cubicBezTo>
                  <a:pt x="3088" y="1499"/>
                  <a:pt x="3106" y="1543"/>
                  <a:pt x="3106" y="1590"/>
                </a:cubicBezTo>
                <a:cubicBezTo>
                  <a:pt x="3106" y="1638"/>
                  <a:pt x="3088" y="1683"/>
                  <a:pt x="3056" y="1716"/>
                </a:cubicBezTo>
                <a:cubicBezTo>
                  <a:pt x="3022" y="1750"/>
                  <a:pt x="2978" y="1768"/>
                  <a:pt x="2930" y="1768"/>
                </a:cubicBezTo>
                <a:lnTo>
                  <a:pt x="2929" y="1768"/>
                </a:lnTo>
                <a:cubicBezTo>
                  <a:pt x="2864" y="1768"/>
                  <a:pt x="2804" y="1731"/>
                  <a:pt x="2773" y="1672"/>
                </a:cubicBezTo>
                <a:lnTo>
                  <a:pt x="2762" y="1648"/>
                </a:lnTo>
                <a:lnTo>
                  <a:pt x="2300" y="1650"/>
                </a:lnTo>
                <a:lnTo>
                  <a:pt x="2295" y="1687"/>
                </a:lnTo>
                <a:cubicBezTo>
                  <a:pt x="2279" y="1783"/>
                  <a:pt x="2246" y="1874"/>
                  <a:pt x="2194" y="1956"/>
                </a:cubicBezTo>
                <a:lnTo>
                  <a:pt x="2176" y="1985"/>
                </a:lnTo>
                <a:lnTo>
                  <a:pt x="2489" y="2296"/>
                </a:lnTo>
                <a:lnTo>
                  <a:pt x="2515" y="2288"/>
                </a:lnTo>
                <a:cubicBezTo>
                  <a:pt x="2535" y="2280"/>
                  <a:pt x="2555" y="2277"/>
                  <a:pt x="2575" y="2277"/>
                </a:cubicBezTo>
                <a:cubicBezTo>
                  <a:pt x="2621" y="2277"/>
                  <a:pt x="2665" y="2295"/>
                  <a:pt x="2699" y="2328"/>
                </a:cubicBezTo>
                <a:cubicBezTo>
                  <a:pt x="2732" y="2362"/>
                  <a:pt x="2751" y="2406"/>
                  <a:pt x="2751" y="2453"/>
                </a:cubicBezTo>
                <a:cubicBezTo>
                  <a:pt x="2751" y="2500"/>
                  <a:pt x="2732" y="2546"/>
                  <a:pt x="2700" y="2578"/>
                </a:cubicBezTo>
                <a:cubicBezTo>
                  <a:pt x="2666" y="2612"/>
                  <a:pt x="2622" y="2631"/>
                  <a:pt x="2574" y="2631"/>
                </a:cubicBezTo>
                <a:lnTo>
                  <a:pt x="2573" y="2631"/>
                </a:lnTo>
                <a:cubicBezTo>
                  <a:pt x="2527" y="2631"/>
                  <a:pt x="2483" y="2612"/>
                  <a:pt x="2450" y="2579"/>
                </a:cubicBezTo>
                <a:cubicBezTo>
                  <a:pt x="2403" y="2532"/>
                  <a:pt x="2387" y="2465"/>
                  <a:pt x="2406" y="2400"/>
                </a:cubicBezTo>
                <a:lnTo>
                  <a:pt x="2414" y="2375"/>
                </a:lnTo>
                <a:lnTo>
                  <a:pt x="2108" y="2070"/>
                </a:lnTo>
                <a:lnTo>
                  <a:pt x="2077" y="2099"/>
                </a:lnTo>
                <a:cubicBezTo>
                  <a:pt x="1970" y="2199"/>
                  <a:pt x="1836" y="2262"/>
                  <a:pt x="1689" y="2282"/>
                </a:cubicBezTo>
                <a:lnTo>
                  <a:pt x="1652" y="2288"/>
                </a:lnTo>
                <a:lnTo>
                  <a:pt x="1652" y="2704"/>
                </a:lnTo>
                <a:lnTo>
                  <a:pt x="1676" y="2715"/>
                </a:lnTo>
                <a:cubicBezTo>
                  <a:pt x="1735" y="2746"/>
                  <a:pt x="1772" y="2806"/>
                  <a:pt x="1772" y="2872"/>
                </a:cubicBezTo>
                <a:cubicBezTo>
                  <a:pt x="1772" y="2969"/>
                  <a:pt x="1693" y="3048"/>
                  <a:pt x="1595" y="3048"/>
                </a:cubicBezTo>
                <a:cubicBezTo>
                  <a:pt x="1498" y="3048"/>
                  <a:pt x="1419" y="2969"/>
                  <a:pt x="1419" y="2872"/>
                </a:cubicBezTo>
                <a:cubicBezTo>
                  <a:pt x="1419" y="2805"/>
                  <a:pt x="1457" y="2744"/>
                  <a:pt x="1519" y="2714"/>
                </a:cubicBezTo>
                <a:lnTo>
                  <a:pt x="1544" y="2702"/>
                </a:lnTo>
                <a:lnTo>
                  <a:pt x="1544" y="2289"/>
                </a:lnTo>
                <a:lnTo>
                  <a:pt x="1505" y="2283"/>
                </a:lnTo>
                <a:cubicBezTo>
                  <a:pt x="1360" y="2264"/>
                  <a:pt x="1223" y="2201"/>
                  <a:pt x="1113" y="2100"/>
                </a:cubicBezTo>
                <a:lnTo>
                  <a:pt x="1083" y="2072"/>
                </a:lnTo>
                <a:lnTo>
                  <a:pt x="724" y="2425"/>
                </a:lnTo>
                <a:lnTo>
                  <a:pt x="731" y="2449"/>
                </a:lnTo>
                <a:cubicBezTo>
                  <a:pt x="751" y="2514"/>
                  <a:pt x="734" y="2583"/>
                  <a:pt x="688" y="2628"/>
                </a:cubicBezTo>
                <a:cubicBezTo>
                  <a:pt x="653" y="2662"/>
                  <a:pt x="608" y="2679"/>
                  <a:pt x="563" y="2679"/>
                </a:cubicBezTo>
                <a:cubicBezTo>
                  <a:pt x="518" y="2679"/>
                  <a:pt x="472" y="2662"/>
                  <a:pt x="438" y="2627"/>
                </a:cubicBezTo>
                <a:cubicBezTo>
                  <a:pt x="370" y="2557"/>
                  <a:pt x="371" y="2446"/>
                  <a:pt x="439" y="2377"/>
                </a:cubicBezTo>
                <a:cubicBezTo>
                  <a:pt x="472" y="2343"/>
                  <a:pt x="516" y="2326"/>
                  <a:pt x="561" y="2326"/>
                </a:cubicBezTo>
                <a:cubicBezTo>
                  <a:pt x="582" y="2326"/>
                  <a:pt x="602" y="2329"/>
                  <a:pt x="622" y="2336"/>
                </a:cubicBezTo>
                <a:lnTo>
                  <a:pt x="649" y="2346"/>
                </a:lnTo>
                <a:lnTo>
                  <a:pt x="1009" y="1987"/>
                </a:lnTo>
                <a:lnTo>
                  <a:pt x="991" y="1957"/>
                </a:lnTo>
                <a:cubicBezTo>
                  <a:pt x="938" y="1875"/>
                  <a:pt x="905" y="1784"/>
                  <a:pt x="889" y="1687"/>
                </a:cubicBezTo>
                <a:lnTo>
                  <a:pt x="884" y="1650"/>
                </a:lnTo>
                <a:lnTo>
                  <a:pt x="431" y="1648"/>
                </a:lnTo>
                <a:lnTo>
                  <a:pt x="419" y="1672"/>
                </a:lnTo>
                <a:cubicBezTo>
                  <a:pt x="390" y="1731"/>
                  <a:pt x="330" y="1768"/>
                  <a:pt x="264" y="1768"/>
                </a:cubicBezTo>
                <a:lnTo>
                  <a:pt x="263" y="1768"/>
                </a:lnTo>
                <a:cubicBezTo>
                  <a:pt x="215" y="1767"/>
                  <a:pt x="171" y="1748"/>
                  <a:pt x="138" y="1716"/>
                </a:cubicBezTo>
                <a:cubicBezTo>
                  <a:pt x="105" y="1683"/>
                  <a:pt x="86" y="1638"/>
                  <a:pt x="86" y="1590"/>
                </a:cubicBezTo>
                <a:cubicBezTo>
                  <a:pt x="86" y="1543"/>
                  <a:pt x="106" y="1499"/>
                  <a:pt x="139" y="1466"/>
                </a:cubicBezTo>
                <a:cubicBezTo>
                  <a:pt x="172" y="1432"/>
                  <a:pt x="215" y="1414"/>
                  <a:pt x="263" y="1414"/>
                </a:cubicBezTo>
                <a:cubicBezTo>
                  <a:pt x="332" y="1415"/>
                  <a:pt x="392" y="1453"/>
                  <a:pt x="421" y="1515"/>
                </a:cubicBezTo>
                <a:lnTo>
                  <a:pt x="433" y="1541"/>
                </a:lnTo>
                <a:lnTo>
                  <a:pt x="880" y="1542"/>
                </a:lnTo>
                <a:lnTo>
                  <a:pt x="884" y="1503"/>
                </a:lnTo>
                <a:cubicBezTo>
                  <a:pt x="893" y="1401"/>
                  <a:pt x="926" y="1305"/>
                  <a:pt x="978" y="1215"/>
                </a:cubicBezTo>
                <a:lnTo>
                  <a:pt x="996" y="1187"/>
                </a:lnTo>
                <a:lnTo>
                  <a:pt x="641" y="835"/>
                </a:lnTo>
                <a:lnTo>
                  <a:pt x="615" y="845"/>
                </a:lnTo>
                <a:cubicBezTo>
                  <a:pt x="596" y="851"/>
                  <a:pt x="576" y="854"/>
                  <a:pt x="557" y="854"/>
                </a:cubicBezTo>
                <a:cubicBezTo>
                  <a:pt x="511" y="854"/>
                  <a:pt x="467" y="837"/>
                  <a:pt x="433" y="803"/>
                </a:cubicBezTo>
                <a:cubicBezTo>
                  <a:pt x="398" y="769"/>
                  <a:pt x="380" y="725"/>
                  <a:pt x="380" y="678"/>
                </a:cubicBezTo>
                <a:cubicBezTo>
                  <a:pt x="380" y="631"/>
                  <a:pt x="398" y="586"/>
                  <a:pt x="431" y="553"/>
                </a:cubicBezTo>
                <a:cubicBezTo>
                  <a:pt x="465" y="519"/>
                  <a:pt x="509" y="500"/>
                  <a:pt x="556" y="500"/>
                </a:cubicBezTo>
                <a:cubicBezTo>
                  <a:pt x="603" y="500"/>
                  <a:pt x="649" y="519"/>
                  <a:pt x="681" y="552"/>
                </a:cubicBezTo>
                <a:cubicBezTo>
                  <a:pt x="729" y="599"/>
                  <a:pt x="745" y="667"/>
                  <a:pt x="725" y="731"/>
                </a:cubicBezTo>
                <a:lnTo>
                  <a:pt x="717" y="756"/>
                </a:lnTo>
                <a:lnTo>
                  <a:pt x="1062" y="1098"/>
                </a:lnTo>
                <a:lnTo>
                  <a:pt x="1093" y="1068"/>
                </a:lnTo>
                <a:cubicBezTo>
                  <a:pt x="1191" y="972"/>
                  <a:pt x="1313" y="906"/>
                  <a:pt x="1446" y="878"/>
                </a:cubicBezTo>
                <a:lnTo>
                  <a:pt x="1482" y="871"/>
                </a:lnTo>
                <a:lnTo>
                  <a:pt x="1482" y="426"/>
                </a:lnTo>
                <a:lnTo>
                  <a:pt x="1458" y="415"/>
                </a:lnTo>
                <a:cubicBezTo>
                  <a:pt x="1399" y="384"/>
                  <a:pt x="1362" y="324"/>
                  <a:pt x="1362" y="258"/>
                </a:cubicBezTo>
                <a:cubicBezTo>
                  <a:pt x="1362" y="161"/>
                  <a:pt x="1441" y="82"/>
                  <a:pt x="1539" y="82"/>
                </a:cubicBezTo>
                <a:close/>
                <a:moveTo>
                  <a:pt x="1544" y="1"/>
                </a:moveTo>
                <a:cubicBezTo>
                  <a:pt x="1398" y="1"/>
                  <a:pt x="1280" y="120"/>
                  <a:pt x="1280" y="266"/>
                </a:cubicBezTo>
                <a:cubicBezTo>
                  <a:pt x="1280" y="357"/>
                  <a:pt x="1324" y="438"/>
                  <a:pt x="1399" y="487"/>
                </a:cubicBezTo>
                <a:lnTo>
                  <a:pt x="1399" y="809"/>
                </a:lnTo>
                <a:cubicBezTo>
                  <a:pt x="1278" y="840"/>
                  <a:pt x="1165" y="899"/>
                  <a:pt x="1070" y="984"/>
                </a:cubicBezTo>
                <a:lnTo>
                  <a:pt x="823" y="737"/>
                </a:lnTo>
                <a:cubicBezTo>
                  <a:pt x="839" y="651"/>
                  <a:pt x="813" y="559"/>
                  <a:pt x="750" y="496"/>
                </a:cubicBezTo>
                <a:cubicBezTo>
                  <a:pt x="700" y="447"/>
                  <a:pt x="633" y="420"/>
                  <a:pt x="563" y="420"/>
                </a:cubicBezTo>
                <a:lnTo>
                  <a:pt x="561" y="420"/>
                </a:lnTo>
                <a:cubicBezTo>
                  <a:pt x="491" y="420"/>
                  <a:pt x="424" y="447"/>
                  <a:pt x="375" y="498"/>
                </a:cubicBezTo>
                <a:cubicBezTo>
                  <a:pt x="326" y="547"/>
                  <a:pt x="298" y="614"/>
                  <a:pt x="298" y="684"/>
                </a:cubicBezTo>
                <a:cubicBezTo>
                  <a:pt x="298" y="756"/>
                  <a:pt x="326" y="821"/>
                  <a:pt x="376" y="872"/>
                </a:cubicBezTo>
                <a:cubicBezTo>
                  <a:pt x="427" y="921"/>
                  <a:pt x="493" y="948"/>
                  <a:pt x="561" y="948"/>
                </a:cubicBezTo>
                <a:cubicBezTo>
                  <a:pt x="582" y="948"/>
                  <a:pt x="603" y="945"/>
                  <a:pt x="623" y="940"/>
                </a:cubicBezTo>
                <a:lnTo>
                  <a:pt x="892" y="1206"/>
                </a:lnTo>
                <a:cubicBezTo>
                  <a:pt x="849" y="1285"/>
                  <a:pt x="819" y="1370"/>
                  <a:pt x="807" y="1459"/>
                </a:cubicBezTo>
                <a:lnTo>
                  <a:pt x="492" y="1458"/>
                </a:lnTo>
                <a:cubicBezTo>
                  <a:pt x="444" y="1379"/>
                  <a:pt x="360" y="1331"/>
                  <a:pt x="267" y="1331"/>
                </a:cubicBezTo>
                <a:lnTo>
                  <a:pt x="266" y="1331"/>
                </a:lnTo>
                <a:cubicBezTo>
                  <a:pt x="120" y="1331"/>
                  <a:pt x="2" y="1448"/>
                  <a:pt x="2" y="1594"/>
                </a:cubicBezTo>
                <a:cubicBezTo>
                  <a:pt x="1" y="1664"/>
                  <a:pt x="28" y="1731"/>
                  <a:pt x="78" y="1781"/>
                </a:cubicBezTo>
                <a:cubicBezTo>
                  <a:pt x="128" y="1831"/>
                  <a:pt x="194" y="1859"/>
                  <a:pt x="265" y="1859"/>
                </a:cubicBezTo>
                <a:lnTo>
                  <a:pt x="266" y="1859"/>
                </a:lnTo>
                <a:cubicBezTo>
                  <a:pt x="356" y="1859"/>
                  <a:pt x="438" y="1815"/>
                  <a:pt x="487" y="1739"/>
                </a:cubicBezTo>
                <a:lnTo>
                  <a:pt x="813" y="1741"/>
                </a:lnTo>
                <a:cubicBezTo>
                  <a:pt x="830" y="1823"/>
                  <a:pt x="860" y="1902"/>
                  <a:pt x="903" y="1976"/>
                </a:cubicBezTo>
                <a:lnTo>
                  <a:pt x="629" y="2248"/>
                </a:lnTo>
                <a:cubicBezTo>
                  <a:pt x="608" y="2242"/>
                  <a:pt x="587" y="2240"/>
                  <a:pt x="566" y="2240"/>
                </a:cubicBezTo>
                <a:cubicBezTo>
                  <a:pt x="498" y="2240"/>
                  <a:pt x="432" y="2267"/>
                  <a:pt x="381" y="2316"/>
                </a:cubicBezTo>
                <a:cubicBezTo>
                  <a:pt x="277" y="2418"/>
                  <a:pt x="277" y="2586"/>
                  <a:pt x="380" y="2690"/>
                </a:cubicBezTo>
                <a:cubicBezTo>
                  <a:pt x="431" y="2742"/>
                  <a:pt x="499" y="2768"/>
                  <a:pt x="567" y="2768"/>
                </a:cubicBezTo>
                <a:cubicBezTo>
                  <a:pt x="634" y="2768"/>
                  <a:pt x="702" y="2742"/>
                  <a:pt x="754" y="2691"/>
                </a:cubicBezTo>
                <a:cubicBezTo>
                  <a:pt x="818" y="2628"/>
                  <a:pt x="845" y="2537"/>
                  <a:pt x="826" y="2451"/>
                </a:cubicBezTo>
                <a:lnTo>
                  <a:pt x="1086" y="2193"/>
                </a:lnTo>
                <a:cubicBezTo>
                  <a:pt x="1192" y="2282"/>
                  <a:pt x="1320" y="2341"/>
                  <a:pt x="1457" y="2364"/>
                </a:cubicBezTo>
                <a:lnTo>
                  <a:pt x="1457" y="2648"/>
                </a:lnTo>
                <a:cubicBezTo>
                  <a:pt x="1380" y="2695"/>
                  <a:pt x="1332" y="2779"/>
                  <a:pt x="1332" y="2872"/>
                </a:cubicBezTo>
                <a:cubicBezTo>
                  <a:pt x="1332" y="3018"/>
                  <a:pt x="1450" y="3137"/>
                  <a:pt x="1597" y="3137"/>
                </a:cubicBezTo>
                <a:cubicBezTo>
                  <a:pt x="1743" y="3137"/>
                  <a:pt x="1861" y="3018"/>
                  <a:pt x="1862" y="2871"/>
                </a:cubicBezTo>
                <a:cubicBezTo>
                  <a:pt x="1862" y="2781"/>
                  <a:pt x="1818" y="2699"/>
                  <a:pt x="1742" y="2650"/>
                </a:cubicBezTo>
                <a:lnTo>
                  <a:pt x="1742" y="2363"/>
                </a:lnTo>
                <a:cubicBezTo>
                  <a:pt x="1878" y="2340"/>
                  <a:pt x="2003" y="2280"/>
                  <a:pt x="2109" y="2193"/>
                </a:cubicBezTo>
                <a:lnTo>
                  <a:pt x="2319" y="2401"/>
                </a:lnTo>
                <a:cubicBezTo>
                  <a:pt x="2302" y="2489"/>
                  <a:pt x="2329" y="2579"/>
                  <a:pt x="2392" y="2643"/>
                </a:cubicBezTo>
                <a:cubicBezTo>
                  <a:pt x="2440" y="2691"/>
                  <a:pt x="2508" y="2718"/>
                  <a:pt x="2577" y="2718"/>
                </a:cubicBezTo>
                <a:lnTo>
                  <a:pt x="2578" y="2718"/>
                </a:lnTo>
                <a:cubicBezTo>
                  <a:pt x="2650" y="2718"/>
                  <a:pt x="2715" y="2691"/>
                  <a:pt x="2766" y="2641"/>
                </a:cubicBezTo>
                <a:cubicBezTo>
                  <a:pt x="2814" y="2591"/>
                  <a:pt x="2842" y="2526"/>
                  <a:pt x="2842" y="2454"/>
                </a:cubicBezTo>
                <a:cubicBezTo>
                  <a:pt x="2842" y="2383"/>
                  <a:pt x="2814" y="2317"/>
                  <a:pt x="2765" y="2268"/>
                </a:cubicBezTo>
                <a:cubicBezTo>
                  <a:pt x="2714" y="2218"/>
                  <a:pt x="2649" y="2192"/>
                  <a:pt x="2580" y="2192"/>
                </a:cubicBezTo>
                <a:cubicBezTo>
                  <a:pt x="2560" y="2192"/>
                  <a:pt x="2538" y="2194"/>
                  <a:pt x="2517" y="2199"/>
                </a:cubicBezTo>
                <a:lnTo>
                  <a:pt x="2292" y="1975"/>
                </a:lnTo>
                <a:cubicBezTo>
                  <a:pt x="2334" y="1902"/>
                  <a:pt x="2363" y="1823"/>
                  <a:pt x="2380" y="1741"/>
                </a:cubicBezTo>
                <a:lnTo>
                  <a:pt x="2714" y="1739"/>
                </a:lnTo>
                <a:cubicBezTo>
                  <a:pt x="2763" y="1815"/>
                  <a:pt x="2845" y="1859"/>
                  <a:pt x="2934" y="1859"/>
                </a:cubicBezTo>
                <a:lnTo>
                  <a:pt x="2936" y="1859"/>
                </a:lnTo>
                <a:cubicBezTo>
                  <a:pt x="3007" y="1859"/>
                  <a:pt x="3072" y="1831"/>
                  <a:pt x="3123" y="1781"/>
                </a:cubicBezTo>
                <a:cubicBezTo>
                  <a:pt x="3171" y="1731"/>
                  <a:pt x="3199" y="1665"/>
                  <a:pt x="3199" y="1594"/>
                </a:cubicBezTo>
                <a:cubicBezTo>
                  <a:pt x="3199" y="1523"/>
                  <a:pt x="3171" y="1458"/>
                  <a:pt x="3121" y="1407"/>
                </a:cubicBezTo>
                <a:cubicBezTo>
                  <a:pt x="3072" y="1359"/>
                  <a:pt x="3005" y="1331"/>
                  <a:pt x="2936" y="1331"/>
                </a:cubicBezTo>
                <a:lnTo>
                  <a:pt x="2934" y="1331"/>
                </a:lnTo>
                <a:cubicBezTo>
                  <a:pt x="2842" y="1331"/>
                  <a:pt x="2758" y="1380"/>
                  <a:pt x="2710" y="1458"/>
                </a:cubicBezTo>
                <a:lnTo>
                  <a:pt x="2388" y="1459"/>
                </a:lnTo>
                <a:cubicBezTo>
                  <a:pt x="2370" y="1344"/>
                  <a:pt x="2328" y="1235"/>
                  <a:pt x="2261" y="1137"/>
                </a:cubicBezTo>
                <a:lnTo>
                  <a:pt x="2510" y="890"/>
                </a:lnTo>
                <a:cubicBezTo>
                  <a:pt x="2532" y="895"/>
                  <a:pt x="2553" y="898"/>
                  <a:pt x="2575" y="898"/>
                </a:cubicBezTo>
                <a:cubicBezTo>
                  <a:pt x="2643" y="898"/>
                  <a:pt x="2708" y="872"/>
                  <a:pt x="2758" y="821"/>
                </a:cubicBezTo>
                <a:cubicBezTo>
                  <a:pt x="2862" y="719"/>
                  <a:pt x="2862" y="552"/>
                  <a:pt x="2760" y="447"/>
                </a:cubicBezTo>
                <a:cubicBezTo>
                  <a:pt x="2708" y="395"/>
                  <a:pt x="2640" y="369"/>
                  <a:pt x="2572" y="369"/>
                </a:cubicBezTo>
                <a:cubicBezTo>
                  <a:pt x="2505" y="369"/>
                  <a:pt x="2437" y="395"/>
                  <a:pt x="2386" y="446"/>
                </a:cubicBezTo>
                <a:cubicBezTo>
                  <a:pt x="2320" y="510"/>
                  <a:pt x="2294" y="600"/>
                  <a:pt x="2313" y="688"/>
                </a:cubicBezTo>
                <a:lnTo>
                  <a:pt x="2065" y="933"/>
                </a:lnTo>
                <a:cubicBezTo>
                  <a:pt x="1954" y="852"/>
                  <a:pt x="1822" y="801"/>
                  <a:pt x="1683" y="788"/>
                </a:cubicBezTo>
                <a:lnTo>
                  <a:pt x="1683" y="490"/>
                </a:lnTo>
                <a:cubicBezTo>
                  <a:pt x="1761" y="442"/>
                  <a:pt x="1808" y="358"/>
                  <a:pt x="1808" y="266"/>
                </a:cubicBezTo>
                <a:cubicBezTo>
                  <a:pt x="1808" y="120"/>
                  <a:pt x="1690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313015" y="3097930"/>
            <a:ext cx="79090" cy="79089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7" y="52"/>
                </a:moveTo>
                <a:cubicBezTo>
                  <a:pt x="185" y="52"/>
                  <a:pt x="224" y="90"/>
                  <a:pt x="224" y="137"/>
                </a:cubicBezTo>
                <a:cubicBezTo>
                  <a:pt x="224" y="185"/>
                  <a:pt x="185" y="223"/>
                  <a:pt x="137" y="223"/>
                </a:cubicBezTo>
                <a:cubicBezTo>
                  <a:pt x="90" y="223"/>
                  <a:pt x="52" y="185"/>
                  <a:pt x="52" y="137"/>
                </a:cubicBezTo>
                <a:cubicBezTo>
                  <a:pt x="52" y="90"/>
                  <a:pt x="90" y="52"/>
                  <a:pt x="137" y="52"/>
                </a:cubicBezTo>
                <a:close/>
                <a:moveTo>
                  <a:pt x="137" y="0"/>
                </a:moveTo>
                <a:cubicBezTo>
                  <a:pt x="63" y="0"/>
                  <a:pt x="0" y="63"/>
                  <a:pt x="0" y="137"/>
                </a:cubicBezTo>
                <a:cubicBezTo>
                  <a:pt x="0" y="212"/>
                  <a:pt x="63" y="274"/>
                  <a:pt x="137" y="274"/>
                </a:cubicBezTo>
                <a:cubicBezTo>
                  <a:pt x="213" y="274"/>
                  <a:pt x="274" y="212"/>
                  <a:pt x="274" y="137"/>
                </a:cubicBezTo>
                <a:cubicBezTo>
                  <a:pt x="274" y="63"/>
                  <a:pt x="213" y="0"/>
                  <a:pt x="1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4"/>
          <p:cNvSpPr/>
          <p:nvPr/>
        </p:nvSpPr>
        <p:spPr>
          <a:xfrm>
            <a:off x="265069" y="4603493"/>
            <a:ext cx="175003" cy="171393"/>
          </a:xfrm>
          <a:custGeom>
            <a:avLst/>
            <a:gdLst/>
            <a:ahLst/>
            <a:cxnLst/>
            <a:rect l="l" t="t" r="r" b="b"/>
            <a:pathLst>
              <a:path w="1891" h="1852" extrusionOk="0">
                <a:moveTo>
                  <a:pt x="911" y="1"/>
                </a:moveTo>
                <a:cubicBezTo>
                  <a:pt x="837" y="1"/>
                  <a:pt x="776" y="60"/>
                  <a:pt x="776" y="134"/>
                </a:cubicBezTo>
                <a:cubicBezTo>
                  <a:pt x="776" y="186"/>
                  <a:pt x="806" y="230"/>
                  <a:pt x="848" y="253"/>
                </a:cubicBezTo>
                <a:lnTo>
                  <a:pt x="848" y="485"/>
                </a:lnTo>
                <a:cubicBezTo>
                  <a:pt x="761" y="503"/>
                  <a:pt x="682" y="547"/>
                  <a:pt x="622" y="606"/>
                </a:cubicBezTo>
                <a:lnTo>
                  <a:pt x="443" y="428"/>
                </a:lnTo>
                <a:cubicBezTo>
                  <a:pt x="458" y="382"/>
                  <a:pt x="447" y="329"/>
                  <a:pt x="410" y="292"/>
                </a:cubicBezTo>
                <a:cubicBezTo>
                  <a:pt x="384" y="266"/>
                  <a:pt x="350" y="254"/>
                  <a:pt x="316" y="254"/>
                </a:cubicBezTo>
                <a:cubicBezTo>
                  <a:pt x="282" y="254"/>
                  <a:pt x="247" y="267"/>
                  <a:pt x="221" y="292"/>
                </a:cubicBezTo>
                <a:cubicBezTo>
                  <a:pt x="168" y="345"/>
                  <a:pt x="169" y="429"/>
                  <a:pt x="221" y="482"/>
                </a:cubicBezTo>
                <a:cubicBezTo>
                  <a:pt x="247" y="507"/>
                  <a:pt x="281" y="520"/>
                  <a:pt x="314" y="520"/>
                </a:cubicBezTo>
                <a:cubicBezTo>
                  <a:pt x="329" y="520"/>
                  <a:pt x="344" y="518"/>
                  <a:pt x="359" y="512"/>
                </a:cubicBezTo>
                <a:lnTo>
                  <a:pt x="547" y="700"/>
                </a:lnTo>
                <a:cubicBezTo>
                  <a:pt x="513" y="755"/>
                  <a:pt x="492" y="818"/>
                  <a:pt x="485" y="885"/>
                </a:cubicBezTo>
                <a:lnTo>
                  <a:pt x="254" y="884"/>
                </a:lnTo>
                <a:cubicBezTo>
                  <a:pt x="233" y="839"/>
                  <a:pt x="187" y="807"/>
                  <a:pt x="134" y="807"/>
                </a:cubicBezTo>
                <a:cubicBezTo>
                  <a:pt x="61" y="807"/>
                  <a:pt x="0" y="866"/>
                  <a:pt x="0" y="940"/>
                </a:cubicBezTo>
                <a:cubicBezTo>
                  <a:pt x="0" y="1014"/>
                  <a:pt x="59" y="1075"/>
                  <a:pt x="133" y="1075"/>
                </a:cubicBezTo>
                <a:cubicBezTo>
                  <a:pt x="185" y="1075"/>
                  <a:pt x="229" y="1045"/>
                  <a:pt x="252" y="1002"/>
                </a:cubicBezTo>
                <a:lnTo>
                  <a:pt x="487" y="1003"/>
                </a:lnTo>
                <a:cubicBezTo>
                  <a:pt x="497" y="1066"/>
                  <a:pt x="521" y="1127"/>
                  <a:pt x="553" y="1177"/>
                </a:cubicBezTo>
                <a:lnTo>
                  <a:pt x="361" y="1369"/>
                </a:lnTo>
                <a:cubicBezTo>
                  <a:pt x="346" y="1363"/>
                  <a:pt x="330" y="1360"/>
                  <a:pt x="314" y="1360"/>
                </a:cubicBezTo>
                <a:cubicBezTo>
                  <a:pt x="281" y="1360"/>
                  <a:pt x="248" y="1373"/>
                  <a:pt x="223" y="1398"/>
                </a:cubicBezTo>
                <a:cubicBezTo>
                  <a:pt x="170" y="1451"/>
                  <a:pt x="170" y="1535"/>
                  <a:pt x="223" y="1588"/>
                </a:cubicBezTo>
                <a:cubicBezTo>
                  <a:pt x="249" y="1614"/>
                  <a:pt x="283" y="1627"/>
                  <a:pt x="318" y="1627"/>
                </a:cubicBezTo>
                <a:cubicBezTo>
                  <a:pt x="352" y="1627"/>
                  <a:pt x="386" y="1614"/>
                  <a:pt x="412" y="1588"/>
                </a:cubicBezTo>
                <a:cubicBezTo>
                  <a:pt x="449" y="1551"/>
                  <a:pt x="460" y="1498"/>
                  <a:pt x="445" y="1453"/>
                </a:cubicBezTo>
                <a:lnTo>
                  <a:pt x="631" y="1269"/>
                </a:lnTo>
                <a:cubicBezTo>
                  <a:pt x="700" y="1332"/>
                  <a:pt x="786" y="1374"/>
                  <a:pt x="884" y="1387"/>
                </a:cubicBezTo>
                <a:lnTo>
                  <a:pt x="884" y="1597"/>
                </a:lnTo>
                <a:cubicBezTo>
                  <a:pt x="839" y="1618"/>
                  <a:pt x="807" y="1665"/>
                  <a:pt x="807" y="1717"/>
                </a:cubicBezTo>
                <a:cubicBezTo>
                  <a:pt x="807" y="1791"/>
                  <a:pt x="866" y="1851"/>
                  <a:pt x="942" y="1851"/>
                </a:cubicBezTo>
                <a:cubicBezTo>
                  <a:pt x="1016" y="1851"/>
                  <a:pt x="1076" y="1792"/>
                  <a:pt x="1076" y="1717"/>
                </a:cubicBezTo>
                <a:cubicBezTo>
                  <a:pt x="1076" y="1666"/>
                  <a:pt x="1045" y="1622"/>
                  <a:pt x="1003" y="1598"/>
                </a:cubicBezTo>
                <a:lnTo>
                  <a:pt x="1003" y="1387"/>
                </a:lnTo>
                <a:cubicBezTo>
                  <a:pt x="1100" y="1374"/>
                  <a:pt x="1185" y="1332"/>
                  <a:pt x="1254" y="1269"/>
                </a:cubicBezTo>
                <a:lnTo>
                  <a:pt x="1411" y="1424"/>
                </a:lnTo>
                <a:cubicBezTo>
                  <a:pt x="1396" y="1470"/>
                  <a:pt x="1407" y="1523"/>
                  <a:pt x="1444" y="1559"/>
                </a:cubicBezTo>
                <a:cubicBezTo>
                  <a:pt x="1470" y="1586"/>
                  <a:pt x="1504" y="1599"/>
                  <a:pt x="1538" y="1599"/>
                </a:cubicBezTo>
                <a:cubicBezTo>
                  <a:pt x="1572" y="1599"/>
                  <a:pt x="1607" y="1585"/>
                  <a:pt x="1633" y="1559"/>
                </a:cubicBezTo>
                <a:cubicBezTo>
                  <a:pt x="1686" y="1508"/>
                  <a:pt x="1685" y="1423"/>
                  <a:pt x="1633" y="1370"/>
                </a:cubicBezTo>
                <a:cubicBezTo>
                  <a:pt x="1607" y="1344"/>
                  <a:pt x="1573" y="1331"/>
                  <a:pt x="1539" y="1331"/>
                </a:cubicBezTo>
                <a:cubicBezTo>
                  <a:pt x="1524" y="1331"/>
                  <a:pt x="1509" y="1334"/>
                  <a:pt x="1495" y="1339"/>
                </a:cubicBezTo>
                <a:lnTo>
                  <a:pt x="1332" y="1177"/>
                </a:lnTo>
                <a:cubicBezTo>
                  <a:pt x="1365" y="1127"/>
                  <a:pt x="1387" y="1066"/>
                  <a:pt x="1396" y="1003"/>
                </a:cubicBezTo>
                <a:lnTo>
                  <a:pt x="1637" y="1002"/>
                </a:lnTo>
                <a:cubicBezTo>
                  <a:pt x="1659" y="1045"/>
                  <a:pt x="1704" y="1075"/>
                  <a:pt x="1755" y="1075"/>
                </a:cubicBezTo>
                <a:cubicBezTo>
                  <a:pt x="1829" y="1075"/>
                  <a:pt x="1888" y="1014"/>
                  <a:pt x="1888" y="940"/>
                </a:cubicBezTo>
                <a:cubicBezTo>
                  <a:pt x="1890" y="865"/>
                  <a:pt x="1831" y="806"/>
                  <a:pt x="1755" y="806"/>
                </a:cubicBezTo>
                <a:cubicBezTo>
                  <a:pt x="1703" y="806"/>
                  <a:pt x="1657" y="838"/>
                  <a:pt x="1636" y="882"/>
                </a:cubicBezTo>
                <a:lnTo>
                  <a:pt x="1401" y="883"/>
                </a:lnTo>
                <a:cubicBezTo>
                  <a:pt x="1392" y="799"/>
                  <a:pt x="1360" y="723"/>
                  <a:pt x="1313" y="659"/>
                </a:cubicBezTo>
                <a:lnTo>
                  <a:pt x="1491" y="482"/>
                </a:lnTo>
                <a:cubicBezTo>
                  <a:pt x="1506" y="487"/>
                  <a:pt x="1521" y="490"/>
                  <a:pt x="1536" y="490"/>
                </a:cubicBezTo>
                <a:cubicBezTo>
                  <a:pt x="1570" y="490"/>
                  <a:pt x="1604" y="477"/>
                  <a:pt x="1629" y="452"/>
                </a:cubicBezTo>
                <a:cubicBezTo>
                  <a:pt x="1682" y="400"/>
                  <a:pt x="1682" y="315"/>
                  <a:pt x="1629" y="263"/>
                </a:cubicBezTo>
                <a:cubicBezTo>
                  <a:pt x="1603" y="236"/>
                  <a:pt x="1568" y="223"/>
                  <a:pt x="1534" y="223"/>
                </a:cubicBezTo>
                <a:cubicBezTo>
                  <a:pt x="1500" y="223"/>
                  <a:pt x="1466" y="236"/>
                  <a:pt x="1439" y="263"/>
                </a:cubicBezTo>
                <a:cubicBezTo>
                  <a:pt x="1402" y="299"/>
                  <a:pt x="1392" y="351"/>
                  <a:pt x="1407" y="398"/>
                </a:cubicBezTo>
                <a:lnTo>
                  <a:pt x="1229" y="575"/>
                </a:lnTo>
                <a:cubicBezTo>
                  <a:pt x="1157" y="517"/>
                  <a:pt x="1068" y="481"/>
                  <a:pt x="968" y="476"/>
                </a:cubicBezTo>
                <a:lnTo>
                  <a:pt x="968" y="254"/>
                </a:lnTo>
                <a:cubicBezTo>
                  <a:pt x="1013" y="233"/>
                  <a:pt x="1044" y="187"/>
                  <a:pt x="1044" y="134"/>
                </a:cubicBezTo>
                <a:cubicBezTo>
                  <a:pt x="1044" y="61"/>
                  <a:pt x="985" y="1"/>
                  <a:pt x="9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682322" y="4915475"/>
            <a:ext cx="75351" cy="75062"/>
          </a:xfrm>
          <a:custGeom>
            <a:avLst/>
            <a:gdLst/>
            <a:ahLst/>
            <a:cxnLst/>
            <a:rect l="l" t="t" r="r" b="b"/>
            <a:pathLst>
              <a:path w="262" h="261" extrusionOk="0">
                <a:moveTo>
                  <a:pt x="131" y="50"/>
                </a:moveTo>
                <a:cubicBezTo>
                  <a:pt x="174" y="50"/>
                  <a:pt x="210" y="86"/>
                  <a:pt x="210" y="129"/>
                </a:cubicBezTo>
                <a:cubicBezTo>
                  <a:pt x="210" y="173"/>
                  <a:pt x="174" y="208"/>
                  <a:pt x="131" y="208"/>
                </a:cubicBezTo>
                <a:cubicBezTo>
                  <a:pt x="88" y="208"/>
                  <a:pt x="52" y="173"/>
                  <a:pt x="52" y="129"/>
                </a:cubicBezTo>
                <a:cubicBezTo>
                  <a:pt x="52" y="86"/>
                  <a:pt x="88" y="50"/>
                  <a:pt x="131" y="50"/>
                </a:cubicBezTo>
                <a:close/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2"/>
                  <a:pt x="58" y="261"/>
                  <a:pt x="131" y="261"/>
                </a:cubicBezTo>
                <a:cubicBezTo>
                  <a:pt x="203" y="261"/>
                  <a:pt x="261" y="202"/>
                  <a:pt x="261" y="131"/>
                </a:cubicBezTo>
                <a:cubicBezTo>
                  <a:pt x="261" y="59"/>
                  <a:pt x="203" y="0"/>
                  <a:pt x="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/>
          <p:nvPr/>
        </p:nvSpPr>
        <p:spPr>
          <a:xfrm>
            <a:off x="8527672" y="3022875"/>
            <a:ext cx="75351" cy="75062"/>
          </a:xfrm>
          <a:custGeom>
            <a:avLst/>
            <a:gdLst/>
            <a:ahLst/>
            <a:cxnLst/>
            <a:rect l="l" t="t" r="r" b="b"/>
            <a:pathLst>
              <a:path w="262" h="261" extrusionOk="0">
                <a:moveTo>
                  <a:pt x="131" y="50"/>
                </a:moveTo>
                <a:cubicBezTo>
                  <a:pt x="174" y="50"/>
                  <a:pt x="210" y="86"/>
                  <a:pt x="210" y="129"/>
                </a:cubicBezTo>
                <a:cubicBezTo>
                  <a:pt x="210" y="173"/>
                  <a:pt x="174" y="208"/>
                  <a:pt x="131" y="208"/>
                </a:cubicBezTo>
                <a:cubicBezTo>
                  <a:pt x="88" y="208"/>
                  <a:pt x="52" y="173"/>
                  <a:pt x="52" y="129"/>
                </a:cubicBezTo>
                <a:cubicBezTo>
                  <a:pt x="52" y="86"/>
                  <a:pt x="88" y="50"/>
                  <a:pt x="131" y="50"/>
                </a:cubicBezTo>
                <a:close/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2"/>
                  <a:pt x="58" y="261"/>
                  <a:pt x="131" y="261"/>
                </a:cubicBezTo>
                <a:cubicBezTo>
                  <a:pt x="203" y="261"/>
                  <a:pt x="261" y="202"/>
                  <a:pt x="261" y="131"/>
                </a:cubicBezTo>
                <a:cubicBezTo>
                  <a:pt x="261" y="59"/>
                  <a:pt x="203" y="0"/>
                  <a:pt x="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14"/>
          <p:cNvGrpSpPr/>
          <p:nvPr/>
        </p:nvGrpSpPr>
        <p:grpSpPr>
          <a:xfrm>
            <a:off x="7843519" y="3474681"/>
            <a:ext cx="755017" cy="300021"/>
            <a:chOff x="3849474" y="3678354"/>
            <a:chExt cx="193079" cy="76732"/>
          </a:xfrm>
        </p:grpSpPr>
        <p:sp>
          <p:nvSpPr>
            <p:cNvPr id="197" name="Google Shape;197;p14"/>
            <p:cNvSpPr/>
            <p:nvPr/>
          </p:nvSpPr>
          <p:spPr>
            <a:xfrm>
              <a:off x="3981302" y="3678354"/>
              <a:ext cx="31058" cy="5385"/>
            </a:xfrm>
            <a:custGeom>
              <a:avLst/>
              <a:gdLst/>
              <a:ahLst/>
              <a:cxnLst/>
              <a:rect l="l" t="t" r="r" b="b"/>
              <a:pathLst>
                <a:path w="646" h="112" extrusionOk="0">
                  <a:moveTo>
                    <a:pt x="1" y="1"/>
                  </a:moveTo>
                  <a:lnTo>
                    <a:pt x="1" y="111"/>
                  </a:lnTo>
                  <a:lnTo>
                    <a:pt x="645" y="111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3981302" y="3694845"/>
              <a:ext cx="61251" cy="5337"/>
            </a:xfrm>
            <a:custGeom>
              <a:avLst/>
              <a:gdLst/>
              <a:ahLst/>
              <a:cxnLst/>
              <a:rect l="l" t="t" r="r" b="b"/>
              <a:pathLst>
                <a:path w="127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1273" y="1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3849474" y="3704749"/>
              <a:ext cx="116540" cy="38702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1212" y="1"/>
                  </a:moveTo>
                  <a:cubicBezTo>
                    <a:pt x="555" y="1"/>
                    <a:pt x="35" y="716"/>
                    <a:pt x="13" y="746"/>
                  </a:cubicBezTo>
                  <a:cubicBezTo>
                    <a:pt x="1" y="763"/>
                    <a:pt x="3" y="785"/>
                    <a:pt x="21" y="798"/>
                  </a:cubicBezTo>
                  <a:cubicBezTo>
                    <a:pt x="27" y="801"/>
                    <a:pt x="34" y="804"/>
                    <a:pt x="42" y="804"/>
                  </a:cubicBezTo>
                  <a:cubicBezTo>
                    <a:pt x="54" y="804"/>
                    <a:pt x="64" y="799"/>
                    <a:pt x="72" y="790"/>
                  </a:cubicBezTo>
                  <a:cubicBezTo>
                    <a:pt x="77" y="783"/>
                    <a:pt x="593" y="76"/>
                    <a:pt x="1212" y="76"/>
                  </a:cubicBezTo>
                  <a:cubicBezTo>
                    <a:pt x="1833" y="76"/>
                    <a:pt x="2347" y="783"/>
                    <a:pt x="2352" y="790"/>
                  </a:cubicBezTo>
                  <a:cubicBezTo>
                    <a:pt x="2360" y="799"/>
                    <a:pt x="2371" y="805"/>
                    <a:pt x="2383" y="805"/>
                  </a:cubicBezTo>
                  <a:cubicBezTo>
                    <a:pt x="2390" y="805"/>
                    <a:pt x="2397" y="803"/>
                    <a:pt x="2404" y="798"/>
                  </a:cubicBezTo>
                  <a:cubicBezTo>
                    <a:pt x="2419" y="785"/>
                    <a:pt x="2424" y="763"/>
                    <a:pt x="2412" y="746"/>
                  </a:cubicBezTo>
                  <a:cubicBezTo>
                    <a:pt x="2391" y="715"/>
                    <a:pt x="1870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3851878" y="3716384"/>
              <a:ext cx="116540" cy="38702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2381" y="1"/>
                  </a:moveTo>
                  <a:cubicBezTo>
                    <a:pt x="2370" y="1"/>
                    <a:pt x="2359" y="6"/>
                    <a:pt x="2352" y="16"/>
                  </a:cubicBezTo>
                  <a:cubicBezTo>
                    <a:pt x="2347" y="22"/>
                    <a:pt x="1831" y="730"/>
                    <a:pt x="1212" y="730"/>
                  </a:cubicBezTo>
                  <a:cubicBezTo>
                    <a:pt x="591" y="730"/>
                    <a:pt x="77" y="22"/>
                    <a:pt x="72" y="16"/>
                  </a:cubicBezTo>
                  <a:cubicBezTo>
                    <a:pt x="65" y="6"/>
                    <a:pt x="54" y="1"/>
                    <a:pt x="42" y="1"/>
                  </a:cubicBezTo>
                  <a:cubicBezTo>
                    <a:pt x="34" y="1"/>
                    <a:pt x="27" y="3"/>
                    <a:pt x="20" y="8"/>
                  </a:cubicBezTo>
                  <a:cubicBezTo>
                    <a:pt x="5" y="20"/>
                    <a:pt x="0" y="42"/>
                    <a:pt x="12" y="59"/>
                  </a:cubicBezTo>
                  <a:cubicBezTo>
                    <a:pt x="34" y="90"/>
                    <a:pt x="556" y="805"/>
                    <a:pt x="1212" y="805"/>
                  </a:cubicBezTo>
                  <a:cubicBezTo>
                    <a:pt x="1869" y="805"/>
                    <a:pt x="2390" y="89"/>
                    <a:pt x="2411" y="59"/>
                  </a:cubicBezTo>
                  <a:cubicBezTo>
                    <a:pt x="2423" y="42"/>
                    <a:pt x="2421" y="20"/>
                    <a:pt x="2404" y="8"/>
                  </a:cubicBezTo>
                  <a:cubicBezTo>
                    <a:pt x="2397" y="3"/>
                    <a:pt x="2389" y="1"/>
                    <a:pt x="2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3880676" y="3708211"/>
              <a:ext cx="11731" cy="38270"/>
            </a:xfrm>
            <a:custGeom>
              <a:avLst/>
              <a:gdLst/>
              <a:ahLst/>
              <a:cxnLst/>
              <a:rect l="l" t="t" r="r" b="b"/>
              <a:pathLst>
                <a:path w="244" h="796" extrusionOk="0">
                  <a:moveTo>
                    <a:pt x="204" y="1"/>
                  </a:moveTo>
                  <a:cubicBezTo>
                    <a:pt x="186" y="1"/>
                    <a:pt x="171" y="12"/>
                    <a:pt x="168" y="29"/>
                  </a:cubicBezTo>
                  <a:lnTo>
                    <a:pt x="5" y="750"/>
                  </a:lnTo>
                  <a:cubicBezTo>
                    <a:pt x="1" y="770"/>
                    <a:pt x="12" y="790"/>
                    <a:pt x="32" y="794"/>
                  </a:cubicBezTo>
                  <a:cubicBezTo>
                    <a:pt x="36" y="796"/>
                    <a:pt x="38" y="796"/>
                    <a:pt x="41" y="796"/>
                  </a:cubicBezTo>
                  <a:cubicBezTo>
                    <a:pt x="58" y="796"/>
                    <a:pt x="73" y="784"/>
                    <a:pt x="76" y="766"/>
                  </a:cubicBezTo>
                  <a:lnTo>
                    <a:pt x="239" y="45"/>
                  </a:lnTo>
                  <a:cubicBezTo>
                    <a:pt x="243" y="26"/>
                    <a:pt x="231" y="6"/>
                    <a:pt x="211" y="1"/>
                  </a:cubicBezTo>
                  <a:cubicBezTo>
                    <a:pt x="209" y="1"/>
                    <a:pt x="206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3896013" y="3704749"/>
              <a:ext cx="13702" cy="48558"/>
            </a:xfrm>
            <a:custGeom>
              <a:avLst/>
              <a:gdLst/>
              <a:ahLst/>
              <a:cxnLst/>
              <a:rect l="l" t="t" r="r" b="b"/>
              <a:pathLst>
                <a:path w="285" h="1010" extrusionOk="0">
                  <a:moveTo>
                    <a:pt x="244" y="1"/>
                  </a:moveTo>
                  <a:cubicBezTo>
                    <a:pt x="227" y="1"/>
                    <a:pt x="212" y="13"/>
                    <a:pt x="208" y="30"/>
                  </a:cubicBezTo>
                  <a:lnTo>
                    <a:pt x="5" y="964"/>
                  </a:lnTo>
                  <a:cubicBezTo>
                    <a:pt x="1" y="984"/>
                    <a:pt x="14" y="1004"/>
                    <a:pt x="34" y="1009"/>
                  </a:cubicBezTo>
                  <a:cubicBezTo>
                    <a:pt x="36" y="1010"/>
                    <a:pt x="39" y="1010"/>
                    <a:pt x="41" y="1010"/>
                  </a:cubicBezTo>
                  <a:cubicBezTo>
                    <a:pt x="59" y="1010"/>
                    <a:pt x="73" y="998"/>
                    <a:pt x="77" y="980"/>
                  </a:cubicBezTo>
                  <a:lnTo>
                    <a:pt x="279" y="46"/>
                  </a:lnTo>
                  <a:cubicBezTo>
                    <a:pt x="284" y="26"/>
                    <a:pt x="272" y="6"/>
                    <a:pt x="252" y="2"/>
                  </a:cubicBezTo>
                  <a:cubicBezTo>
                    <a:pt x="249" y="1"/>
                    <a:pt x="246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3913801" y="3708932"/>
              <a:ext cx="14760" cy="45770"/>
            </a:xfrm>
            <a:custGeom>
              <a:avLst/>
              <a:gdLst/>
              <a:ahLst/>
              <a:cxnLst/>
              <a:rect l="l" t="t" r="r" b="b"/>
              <a:pathLst>
                <a:path w="307" h="952" extrusionOk="0">
                  <a:moveTo>
                    <a:pt x="265" y="1"/>
                  </a:moveTo>
                  <a:cubicBezTo>
                    <a:pt x="248" y="1"/>
                    <a:pt x="234" y="12"/>
                    <a:pt x="229" y="28"/>
                  </a:cubicBezTo>
                  <a:lnTo>
                    <a:pt x="6" y="906"/>
                  </a:lnTo>
                  <a:cubicBezTo>
                    <a:pt x="1" y="925"/>
                    <a:pt x="12" y="945"/>
                    <a:pt x="32" y="950"/>
                  </a:cubicBezTo>
                  <a:cubicBezTo>
                    <a:pt x="34" y="951"/>
                    <a:pt x="39" y="951"/>
                    <a:pt x="42" y="951"/>
                  </a:cubicBezTo>
                  <a:cubicBezTo>
                    <a:pt x="59" y="951"/>
                    <a:pt x="73" y="940"/>
                    <a:pt x="76" y="924"/>
                  </a:cubicBezTo>
                  <a:lnTo>
                    <a:pt x="301" y="46"/>
                  </a:lnTo>
                  <a:cubicBezTo>
                    <a:pt x="306" y="27"/>
                    <a:pt x="295" y="7"/>
                    <a:pt x="275" y="2"/>
                  </a:cubicBez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3932504" y="3716336"/>
              <a:ext cx="9423" cy="32020"/>
            </a:xfrm>
            <a:custGeom>
              <a:avLst/>
              <a:gdLst/>
              <a:ahLst/>
              <a:cxnLst/>
              <a:rect l="l" t="t" r="r" b="b"/>
              <a:pathLst>
                <a:path w="196" h="666" extrusionOk="0">
                  <a:moveTo>
                    <a:pt x="154" y="0"/>
                  </a:moveTo>
                  <a:cubicBezTo>
                    <a:pt x="138" y="0"/>
                    <a:pt x="122" y="13"/>
                    <a:pt x="118" y="30"/>
                  </a:cubicBezTo>
                  <a:lnTo>
                    <a:pt x="3" y="621"/>
                  </a:lnTo>
                  <a:cubicBezTo>
                    <a:pt x="0" y="641"/>
                    <a:pt x="13" y="660"/>
                    <a:pt x="33" y="664"/>
                  </a:cubicBezTo>
                  <a:cubicBezTo>
                    <a:pt x="34" y="666"/>
                    <a:pt x="37" y="666"/>
                    <a:pt x="39" y="666"/>
                  </a:cubicBezTo>
                  <a:cubicBezTo>
                    <a:pt x="56" y="666"/>
                    <a:pt x="71" y="654"/>
                    <a:pt x="76" y="636"/>
                  </a:cubicBezTo>
                  <a:lnTo>
                    <a:pt x="191" y="44"/>
                  </a:lnTo>
                  <a:cubicBezTo>
                    <a:pt x="195" y="24"/>
                    <a:pt x="181" y="5"/>
                    <a:pt x="161" y="1"/>
                  </a:cubicBezTo>
                  <a:cubicBezTo>
                    <a:pt x="159" y="0"/>
                    <a:pt x="157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14"/>
          <p:cNvSpPr/>
          <p:nvPr/>
        </p:nvSpPr>
        <p:spPr>
          <a:xfrm>
            <a:off x="8424007" y="4080031"/>
            <a:ext cx="175003" cy="171393"/>
          </a:xfrm>
          <a:custGeom>
            <a:avLst/>
            <a:gdLst/>
            <a:ahLst/>
            <a:cxnLst/>
            <a:rect l="l" t="t" r="r" b="b"/>
            <a:pathLst>
              <a:path w="1891" h="1852" extrusionOk="0">
                <a:moveTo>
                  <a:pt x="911" y="1"/>
                </a:moveTo>
                <a:cubicBezTo>
                  <a:pt x="837" y="1"/>
                  <a:pt x="776" y="60"/>
                  <a:pt x="776" y="134"/>
                </a:cubicBezTo>
                <a:cubicBezTo>
                  <a:pt x="776" y="186"/>
                  <a:pt x="806" y="230"/>
                  <a:pt x="848" y="253"/>
                </a:cubicBezTo>
                <a:lnTo>
                  <a:pt x="848" y="485"/>
                </a:lnTo>
                <a:cubicBezTo>
                  <a:pt x="761" y="503"/>
                  <a:pt x="682" y="547"/>
                  <a:pt x="622" y="606"/>
                </a:cubicBezTo>
                <a:lnTo>
                  <a:pt x="443" y="428"/>
                </a:lnTo>
                <a:cubicBezTo>
                  <a:pt x="458" y="382"/>
                  <a:pt x="447" y="329"/>
                  <a:pt x="410" y="292"/>
                </a:cubicBezTo>
                <a:cubicBezTo>
                  <a:pt x="384" y="266"/>
                  <a:pt x="350" y="254"/>
                  <a:pt x="316" y="254"/>
                </a:cubicBezTo>
                <a:cubicBezTo>
                  <a:pt x="282" y="254"/>
                  <a:pt x="247" y="267"/>
                  <a:pt x="221" y="292"/>
                </a:cubicBezTo>
                <a:cubicBezTo>
                  <a:pt x="168" y="345"/>
                  <a:pt x="169" y="429"/>
                  <a:pt x="221" y="482"/>
                </a:cubicBezTo>
                <a:cubicBezTo>
                  <a:pt x="247" y="507"/>
                  <a:pt x="281" y="520"/>
                  <a:pt x="314" y="520"/>
                </a:cubicBezTo>
                <a:cubicBezTo>
                  <a:pt x="329" y="520"/>
                  <a:pt x="344" y="518"/>
                  <a:pt x="359" y="512"/>
                </a:cubicBezTo>
                <a:lnTo>
                  <a:pt x="547" y="700"/>
                </a:lnTo>
                <a:cubicBezTo>
                  <a:pt x="513" y="755"/>
                  <a:pt x="492" y="818"/>
                  <a:pt x="485" y="885"/>
                </a:cubicBezTo>
                <a:lnTo>
                  <a:pt x="254" y="884"/>
                </a:lnTo>
                <a:cubicBezTo>
                  <a:pt x="233" y="839"/>
                  <a:pt x="187" y="807"/>
                  <a:pt x="134" y="807"/>
                </a:cubicBezTo>
                <a:cubicBezTo>
                  <a:pt x="61" y="807"/>
                  <a:pt x="0" y="866"/>
                  <a:pt x="0" y="940"/>
                </a:cubicBezTo>
                <a:cubicBezTo>
                  <a:pt x="0" y="1014"/>
                  <a:pt x="59" y="1075"/>
                  <a:pt x="133" y="1075"/>
                </a:cubicBezTo>
                <a:cubicBezTo>
                  <a:pt x="185" y="1075"/>
                  <a:pt x="229" y="1045"/>
                  <a:pt x="252" y="1002"/>
                </a:cubicBezTo>
                <a:lnTo>
                  <a:pt x="487" y="1003"/>
                </a:lnTo>
                <a:cubicBezTo>
                  <a:pt x="497" y="1066"/>
                  <a:pt x="521" y="1127"/>
                  <a:pt x="553" y="1177"/>
                </a:cubicBezTo>
                <a:lnTo>
                  <a:pt x="361" y="1369"/>
                </a:lnTo>
                <a:cubicBezTo>
                  <a:pt x="346" y="1363"/>
                  <a:pt x="330" y="1360"/>
                  <a:pt x="314" y="1360"/>
                </a:cubicBezTo>
                <a:cubicBezTo>
                  <a:pt x="281" y="1360"/>
                  <a:pt x="248" y="1373"/>
                  <a:pt x="223" y="1398"/>
                </a:cubicBezTo>
                <a:cubicBezTo>
                  <a:pt x="170" y="1451"/>
                  <a:pt x="170" y="1535"/>
                  <a:pt x="223" y="1588"/>
                </a:cubicBezTo>
                <a:cubicBezTo>
                  <a:pt x="249" y="1614"/>
                  <a:pt x="283" y="1627"/>
                  <a:pt x="318" y="1627"/>
                </a:cubicBezTo>
                <a:cubicBezTo>
                  <a:pt x="352" y="1627"/>
                  <a:pt x="386" y="1614"/>
                  <a:pt x="412" y="1588"/>
                </a:cubicBezTo>
                <a:cubicBezTo>
                  <a:pt x="449" y="1551"/>
                  <a:pt x="460" y="1498"/>
                  <a:pt x="445" y="1453"/>
                </a:cubicBezTo>
                <a:lnTo>
                  <a:pt x="631" y="1269"/>
                </a:lnTo>
                <a:cubicBezTo>
                  <a:pt x="700" y="1332"/>
                  <a:pt x="786" y="1374"/>
                  <a:pt x="884" y="1387"/>
                </a:cubicBezTo>
                <a:lnTo>
                  <a:pt x="884" y="1597"/>
                </a:lnTo>
                <a:cubicBezTo>
                  <a:pt x="839" y="1618"/>
                  <a:pt x="807" y="1665"/>
                  <a:pt x="807" y="1717"/>
                </a:cubicBezTo>
                <a:cubicBezTo>
                  <a:pt x="807" y="1791"/>
                  <a:pt x="866" y="1851"/>
                  <a:pt x="942" y="1851"/>
                </a:cubicBezTo>
                <a:cubicBezTo>
                  <a:pt x="1016" y="1851"/>
                  <a:pt x="1076" y="1792"/>
                  <a:pt x="1076" y="1717"/>
                </a:cubicBezTo>
                <a:cubicBezTo>
                  <a:pt x="1076" y="1666"/>
                  <a:pt x="1045" y="1622"/>
                  <a:pt x="1003" y="1598"/>
                </a:cubicBezTo>
                <a:lnTo>
                  <a:pt x="1003" y="1387"/>
                </a:lnTo>
                <a:cubicBezTo>
                  <a:pt x="1100" y="1374"/>
                  <a:pt x="1185" y="1332"/>
                  <a:pt x="1254" y="1269"/>
                </a:cubicBezTo>
                <a:lnTo>
                  <a:pt x="1411" y="1424"/>
                </a:lnTo>
                <a:cubicBezTo>
                  <a:pt x="1396" y="1470"/>
                  <a:pt x="1407" y="1523"/>
                  <a:pt x="1444" y="1559"/>
                </a:cubicBezTo>
                <a:cubicBezTo>
                  <a:pt x="1470" y="1586"/>
                  <a:pt x="1504" y="1599"/>
                  <a:pt x="1538" y="1599"/>
                </a:cubicBezTo>
                <a:cubicBezTo>
                  <a:pt x="1572" y="1599"/>
                  <a:pt x="1607" y="1585"/>
                  <a:pt x="1633" y="1559"/>
                </a:cubicBezTo>
                <a:cubicBezTo>
                  <a:pt x="1686" y="1508"/>
                  <a:pt x="1685" y="1423"/>
                  <a:pt x="1633" y="1370"/>
                </a:cubicBezTo>
                <a:cubicBezTo>
                  <a:pt x="1607" y="1344"/>
                  <a:pt x="1573" y="1331"/>
                  <a:pt x="1539" y="1331"/>
                </a:cubicBezTo>
                <a:cubicBezTo>
                  <a:pt x="1524" y="1331"/>
                  <a:pt x="1509" y="1334"/>
                  <a:pt x="1495" y="1339"/>
                </a:cubicBezTo>
                <a:lnTo>
                  <a:pt x="1332" y="1177"/>
                </a:lnTo>
                <a:cubicBezTo>
                  <a:pt x="1365" y="1127"/>
                  <a:pt x="1387" y="1066"/>
                  <a:pt x="1396" y="1003"/>
                </a:cubicBezTo>
                <a:lnTo>
                  <a:pt x="1637" y="1002"/>
                </a:lnTo>
                <a:cubicBezTo>
                  <a:pt x="1659" y="1045"/>
                  <a:pt x="1704" y="1075"/>
                  <a:pt x="1755" y="1075"/>
                </a:cubicBezTo>
                <a:cubicBezTo>
                  <a:pt x="1829" y="1075"/>
                  <a:pt x="1888" y="1014"/>
                  <a:pt x="1888" y="940"/>
                </a:cubicBezTo>
                <a:cubicBezTo>
                  <a:pt x="1890" y="865"/>
                  <a:pt x="1831" y="806"/>
                  <a:pt x="1755" y="806"/>
                </a:cubicBezTo>
                <a:cubicBezTo>
                  <a:pt x="1703" y="806"/>
                  <a:pt x="1657" y="838"/>
                  <a:pt x="1636" y="882"/>
                </a:cubicBezTo>
                <a:lnTo>
                  <a:pt x="1401" y="883"/>
                </a:lnTo>
                <a:cubicBezTo>
                  <a:pt x="1392" y="799"/>
                  <a:pt x="1360" y="723"/>
                  <a:pt x="1313" y="659"/>
                </a:cubicBezTo>
                <a:lnTo>
                  <a:pt x="1491" y="482"/>
                </a:lnTo>
                <a:cubicBezTo>
                  <a:pt x="1506" y="487"/>
                  <a:pt x="1521" y="490"/>
                  <a:pt x="1536" y="490"/>
                </a:cubicBezTo>
                <a:cubicBezTo>
                  <a:pt x="1570" y="490"/>
                  <a:pt x="1604" y="477"/>
                  <a:pt x="1629" y="452"/>
                </a:cubicBezTo>
                <a:cubicBezTo>
                  <a:pt x="1682" y="400"/>
                  <a:pt x="1682" y="315"/>
                  <a:pt x="1629" y="263"/>
                </a:cubicBezTo>
                <a:cubicBezTo>
                  <a:pt x="1603" y="236"/>
                  <a:pt x="1568" y="223"/>
                  <a:pt x="1534" y="223"/>
                </a:cubicBezTo>
                <a:cubicBezTo>
                  <a:pt x="1500" y="223"/>
                  <a:pt x="1466" y="236"/>
                  <a:pt x="1439" y="263"/>
                </a:cubicBezTo>
                <a:cubicBezTo>
                  <a:pt x="1402" y="299"/>
                  <a:pt x="1392" y="351"/>
                  <a:pt x="1407" y="398"/>
                </a:cubicBezTo>
                <a:lnTo>
                  <a:pt x="1229" y="575"/>
                </a:lnTo>
                <a:cubicBezTo>
                  <a:pt x="1157" y="517"/>
                  <a:pt x="1068" y="481"/>
                  <a:pt x="968" y="476"/>
                </a:cubicBezTo>
                <a:lnTo>
                  <a:pt x="968" y="254"/>
                </a:lnTo>
                <a:cubicBezTo>
                  <a:pt x="1013" y="233"/>
                  <a:pt x="1044" y="187"/>
                  <a:pt x="1044" y="134"/>
                </a:cubicBezTo>
                <a:cubicBezTo>
                  <a:pt x="1044" y="61"/>
                  <a:pt x="985" y="1"/>
                  <a:pt x="9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A6CF174-7A14-58C0-55B2-EFD805E2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7B516A8-733E-5917-F62B-F4A31B85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2999DF6-6309-4F4E-2CBA-DA3CE5B1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17"/>
          <p:cNvGrpSpPr/>
          <p:nvPr/>
        </p:nvGrpSpPr>
        <p:grpSpPr>
          <a:xfrm rot="-1350475">
            <a:off x="8233900" y="1191312"/>
            <a:ext cx="502260" cy="239767"/>
            <a:chOff x="10697525" y="2626725"/>
            <a:chExt cx="502275" cy="239774"/>
          </a:xfrm>
        </p:grpSpPr>
        <p:sp>
          <p:nvSpPr>
            <p:cNvPr id="234" name="Google Shape;234;p17"/>
            <p:cNvSpPr/>
            <p:nvPr/>
          </p:nvSpPr>
          <p:spPr>
            <a:xfrm>
              <a:off x="10697525" y="2626725"/>
              <a:ext cx="502275" cy="239774"/>
            </a:xfrm>
            <a:custGeom>
              <a:avLst/>
              <a:gdLst/>
              <a:ahLst/>
              <a:cxnLst/>
              <a:rect l="l" t="t" r="r" b="b"/>
              <a:pathLst>
                <a:path w="2736" h="1254" extrusionOk="0">
                  <a:moveTo>
                    <a:pt x="2112" y="1"/>
                  </a:moveTo>
                  <a:cubicBezTo>
                    <a:pt x="2111" y="1"/>
                    <a:pt x="2111" y="1"/>
                    <a:pt x="2110" y="1"/>
                  </a:cubicBezTo>
                  <a:lnTo>
                    <a:pt x="626" y="1"/>
                  </a:lnTo>
                  <a:cubicBezTo>
                    <a:pt x="280" y="1"/>
                    <a:pt x="0" y="281"/>
                    <a:pt x="0" y="626"/>
                  </a:cubicBezTo>
                  <a:lnTo>
                    <a:pt x="0" y="628"/>
                  </a:lnTo>
                  <a:cubicBezTo>
                    <a:pt x="0" y="973"/>
                    <a:pt x="280" y="1253"/>
                    <a:pt x="626" y="1253"/>
                  </a:cubicBezTo>
                  <a:lnTo>
                    <a:pt x="2110" y="1253"/>
                  </a:lnTo>
                  <a:cubicBezTo>
                    <a:pt x="2456" y="1253"/>
                    <a:pt x="2736" y="973"/>
                    <a:pt x="2736" y="626"/>
                  </a:cubicBezTo>
                  <a:cubicBezTo>
                    <a:pt x="2736" y="281"/>
                    <a:pt x="2457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10940766" y="2626735"/>
              <a:ext cx="259024" cy="230234"/>
            </a:xfrm>
            <a:custGeom>
              <a:avLst/>
              <a:gdLst/>
              <a:ahLst/>
              <a:cxnLst/>
              <a:rect l="l" t="t" r="r" b="b"/>
              <a:pathLst>
                <a:path w="1411" h="1254" extrusionOk="0">
                  <a:moveTo>
                    <a:pt x="787" y="1"/>
                  </a:moveTo>
                  <a:cubicBezTo>
                    <a:pt x="786" y="1"/>
                    <a:pt x="786" y="1"/>
                    <a:pt x="785" y="1"/>
                  </a:cubicBezTo>
                  <a:lnTo>
                    <a:pt x="0" y="1"/>
                  </a:lnTo>
                  <a:lnTo>
                    <a:pt x="0" y="1253"/>
                  </a:lnTo>
                  <a:lnTo>
                    <a:pt x="785" y="1253"/>
                  </a:lnTo>
                  <a:cubicBezTo>
                    <a:pt x="1131" y="1253"/>
                    <a:pt x="1411" y="973"/>
                    <a:pt x="1411" y="626"/>
                  </a:cubicBezTo>
                  <a:cubicBezTo>
                    <a:pt x="1411" y="281"/>
                    <a:pt x="113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7"/>
          <p:cNvSpPr/>
          <p:nvPr/>
        </p:nvSpPr>
        <p:spPr>
          <a:xfrm>
            <a:off x="8427269" y="736456"/>
            <a:ext cx="175003" cy="171393"/>
          </a:xfrm>
          <a:custGeom>
            <a:avLst/>
            <a:gdLst/>
            <a:ahLst/>
            <a:cxnLst/>
            <a:rect l="l" t="t" r="r" b="b"/>
            <a:pathLst>
              <a:path w="1891" h="1852" extrusionOk="0">
                <a:moveTo>
                  <a:pt x="911" y="1"/>
                </a:moveTo>
                <a:cubicBezTo>
                  <a:pt x="837" y="1"/>
                  <a:pt x="776" y="60"/>
                  <a:pt x="776" y="134"/>
                </a:cubicBezTo>
                <a:cubicBezTo>
                  <a:pt x="776" y="186"/>
                  <a:pt x="806" y="230"/>
                  <a:pt x="848" y="253"/>
                </a:cubicBezTo>
                <a:lnTo>
                  <a:pt x="848" y="485"/>
                </a:lnTo>
                <a:cubicBezTo>
                  <a:pt x="761" y="503"/>
                  <a:pt x="682" y="547"/>
                  <a:pt x="622" y="606"/>
                </a:cubicBezTo>
                <a:lnTo>
                  <a:pt x="443" y="428"/>
                </a:lnTo>
                <a:cubicBezTo>
                  <a:pt x="458" y="382"/>
                  <a:pt x="447" y="329"/>
                  <a:pt x="410" y="292"/>
                </a:cubicBezTo>
                <a:cubicBezTo>
                  <a:pt x="384" y="266"/>
                  <a:pt x="350" y="254"/>
                  <a:pt x="316" y="254"/>
                </a:cubicBezTo>
                <a:cubicBezTo>
                  <a:pt x="282" y="254"/>
                  <a:pt x="247" y="267"/>
                  <a:pt x="221" y="292"/>
                </a:cubicBezTo>
                <a:cubicBezTo>
                  <a:pt x="168" y="345"/>
                  <a:pt x="169" y="429"/>
                  <a:pt x="221" y="482"/>
                </a:cubicBezTo>
                <a:cubicBezTo>
                  <a:pt x="247" y="507"/>
                  <a:pt x="281" y="520"/>
                  <a:pt x="314" y="520"/>
                </a:cubicBezTo>
                <a:cubicBezTo>
                  <a:pt x="329" y="520"/>
                  <a:pt x="344" y="518"/>
                  <a:pt x="359" y="512"/>
                </a:cubicBezTo>
                <a:lnTo>
                  <a:pt x="547" y="700"/>
                </a:lnTo>
                <a:cubicBezTo>
                  <a:pt x="513" y="755"/>
                  <a:pt x="492" y="818"/>
                  <a:pt x="485" y="885"/>
                </a:cubicBezTo>
                <a:lnTo>
                  <a:pt x="254" y="884"/>
                </a:lnTo>
                <a:cubicBezTo>
                  <a:pt x="233" y="839"/>
                  <a:pt x="187" y="807"/>
                  <a:pt x="134" y="807"/>
                </a:cubicBezTo>
                <a:cubicBezTo>
                  <a:pt x="61" y="807"/>
                  <a:pt x="0" y="866"/>
                  <a:pt x="0" y="940"/>
                </a:cubicBezTo>
                <a:cubicBezTo>
                  <a:pt x="0" y="1014"/>
                  <a:pt x="59" y="1075"/>
                  <a:pt x="133" y="1075"/>
                </a:cubicBezTo>
                <a:cubicBezTo>
                  <a:pt x="185" y="1075"/>
                  <a:pt x="229" y="1045"/>
                  <a:pt x="252" y="1002"/>
                </a:cubicBezTo>
                <a:lnTo>
                  <a:pt x="487" y="1003"/>
                </a:lnTo>
                <a:cubicBezTo>
                  <a:pt x="497" y="1066"/>
                  <a:pt x="521" y="1127"/>
                  <a:pt x="553" y="1177"/>
                </a:cubicBezTo>
                <a:lnTo>
                  <a:pt x="361" y="1369"/>
                </a:lnTo>
                <a:cubicBezTo>
                  <a:pt x="346" y="1363"/>
                  <a:pt x="330" y="1360"/>
                  <a:pt x="314" y="1360"/>
                </a:cubicBezTo>
                <a:cubicBezTo>
                  <a:pt x="281" y="1360"/>
                  <a:pt x="248" y="1373"/>
                  <a:pt x="223" y="1398"/>
                </a:cubicBezTo>
                <a:cubicBezTo>
                  <a:pt x="170" y="1451"/>
                  <a:pt x="170" y="1535"/>
                  <a:pt x="223" y="1588"/>
                </a:cubicBezTo>
                <a:cubicBezTo>
                  <a:pt x="249" y="1614"/>
                  <a:pt x="283" y="1627"/>
                  <a:pt x="318" y="1627"/>
                </a:cubicBezTo>
                <a:cubicBezTo>
                  <a:pt x="352" y="1627"/>
                  <a:pt x="386" y="1614"/>
                  <a:pt x="412" y="1588"/>
                </a:cubicBezTo>
                <a:cubicBezTo>
                  <a:pt x="449" y="1551"/>
                  <a:pt x="460" y="1498"/>
                  <a:pt x="445" y="1453"/>
                </a:cubicBezTo>
                <a:lnTo>
                  <a:pt x="631" y="1269"/>
                </a:lnTo>
                <a:cubicBezTo>
                  <a:pt x="700" y="1332"/>
                  <a:pt x="786" y="1374"/>
                  <a:pt x="884" y="1387"/>
                </a:cubicBezTo>
                <a:lnTo>
                  <a:pt x="884" y="1597"/>
                </a:lnTo>
                <a:cubicBezTo>
                  <a:pt x="839" y="1618"/>
                  <a:pt x="807" y="1665"/>
                  <a:pt x="807" y="1717"/>
                </a:cubicBezTo>
                <a:cubicBezTo>
                  <a:pt x="807" y="1791"/>
                  <a:pt x="866" y="1851"/>
                  <a:pt x="942" y="1851"/>
                </a:cubicBezTo>
                <a:cubicBezTo>
                  <a:pt x="1016" y="1851"/>
                  <a:pt x="1076" y="1792"/>
                  <a:pt x="1076" y="1717"/>
                </a:cubicBezTo>
                <a:cubicBezTo>
                  <a:pt x="1076" y="1666"/>
                  <a:pt x="1045" y="1622"/>
                  <a:pt x="1003" y="1598"/>
                </a:cubicBezTo>
                <a:lnTo>
                  <a:pt x="1003" y="1387"/>
                </a:lnTo>
                <a:cubicBezTo>
                  <a:pt x="1100" y="1374"/>
                  <a:pt x="1185" y="1332"/>
                  <a:pt x="1254" y="1269"/>
                </a:cubicBezTo>
                <a:lnTo>
                  <a:pt x="1411" y="1424"/>
                </a:lnTo>
                <a:cubicBezTo>
                  <a:pt x="1396" y="1470"/>
                  <a:pt x="1407" y="1523"/>
                  <a:pt x="1444" y="1559"/>
                </a:cubicBezTo>
                <a:cubicBezTo>
                  <a:pt x="1470" y="1586"/>
                  <a:pt x="1504" y="1599"/>
                  <a:pt x="1538" y="1599"/>
                </a:cubicBezTo>
                <a:cubicBezTo>
                  <a:pt x="1572" y="1599"/>
                  <a:pt x="1607" y="1585"/>
                  <a:pt x="1633" y="1559"/>
                </a:cubicBezTo>
                <a:cubicBezTo>
                  <a:pt x="1686" y="1508"/>
                  <a:pt x="1685" y="1423"/>
                  <a:pt x="1633" y="1370"/>
                </a:cubicBezTo>
                <a:cubicBezTo>
                  <a:pt x="1607" y="1344"/>
                  <a:pt x="1573" y="1331"/>
                  <a:pt x="1539" y="1331"/>
                </a:cubicBezTo>
                <a:cubicBezTo>
                  <a:pt x="1524" y="1331"/>
                  <a:pt x="1509" y="1334"/>
                  <a:pt x="1495" y="1339"/>
                </a:cubicBezTo>
                <a:lnTo>
                  <a:pt x="1332" y="1177"/>
                </a:lnTo>
                <a:cubicBezTo>
                  <a:pt x="1365" y="1127"/>
                  <a:pt x="1387" y="1066"/>
                  <a:pt x="1396" y="1003"/>
                </a:cubicBezTo>
                <a:lnTo>
                  <a:pt x="1637" y="1002"/>
                </a:lnTo>
                <a:cubicBezTo>
                  <a:pt x="1659" y="1045"/>
                  <a:pt x="1704" y="1075"/>
                  <a:pt x="1755" y="1075"/>
                </a:cubicBezTo>
                <a:cubicBezTo>
                  <a:pt x="1829" y="1075"/>
                  <a:pt x="1888" y="1014"/>
                  <a:pt x="1888" y="940"/>
                </a:cubicBezTo>
                <a:cubicBezTo>
                  <a:pt x="1890" y="865"/>
                  <a:pt x="1831" y="806"/>
                  <a:pt x="1755" y="806"/>
                </a:cubicBezTo>
                <a:cubicBezTo>
                  <a:pt x="1703" y="806"/>
                  <a:pt x="1657" y="838"/>
                  <a:pt x="1636" y="882"/>
                </a:cubicBezTo>
                <a:lnTo>
                  <a:pt x="1401" y="883"/>
                </a:lnTo>
                <a:cubicBezTo>
                  <a:pt x="1392" y="799"/>
                  <a:pt x="1360" y="723"/>
                  <a:pt x="1313" y="659"/>
                </a:cubicBezTo>
                <a:lnTo>
                  <a:pt x="1491" y="482"/>
                </a:lnTo>
                <a:cubicBezTo>
                  <a:pt x="1506" y="487"/>
                  <a:pt x="1521" y="490"/>
                  <a:pt x="1536" y="490"/>
                </a:cubicBezTo>
                <a:cubicBezTo>
                  <a:pt x="1570" y="490"/>
                  <a:pt x="1604" y="477"/>
                  <a:pt x="1629" y="452"/>
                </a:cubicBezTo>
                <a:cubicBezTo>
                  <a:pt x="1682" y="400"/>
                  <a:pt x="1682" y="315"/>
                  <a:pt x="1629" y="263"/>
                </a:cubicBezTo>
                <a:cubicBezTo>
                  <a:pt x="1603" y="236"/>
                  <a:pt x="1568" y="223"/>
                  <a:pt x="1534" y="223"/>
                </a:cubicBezTo>
                <a:cubicBezTo>
                  <a:pt x="1500" y="223"/>
                  <a:pt x="1466" y="236"/>
                  <a:pt x="1439" y="263"/>
                </a:cubicBezTo>
                <a:cubicBezTo>
                  <a:pt x="1402" y="299"/>
                  <a:pt x="1392" y="351"/>
                  <a:pt x="1407" y="398"/>
                </a:cubicBezTo>
                <a:lnTo>
                  <a:pt x="1229" y="575"/>
                </a:lnTo>
                <a:cubicBezTo>
                  <a:pt x="1157" y="517"/>
                  <a:pt x="1068" y="481"/>
                  <a:pt x="968" y="476"/>
                </a:cubicBezTo>
                <a:lnTo>
                  <a:pt x="968" y="254"/>
                </a:lnTo>
                <a:cubicBezTo>
                  <a:pt x="1013" y="233"/>
                  <a:pt x="1044" y="187"/>
                  <a:pt x="1044" y="134"/>
                </a:cubicBezTo>
                <a:cubicBezTo>
                  <a:pt x="1044" y="61"/>
                  <a:pt x="985" y="1"/>
                  <a:pt x="9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8778691" y="1584292"/>
            <a:ext cx="131554" cy="131249"/>
          </a:xfrm>
          <a:custGeom>
            <a:avLst/>
            <a:gdLst/>
            <a:ahLst/>
            <a:cxnLst/>
            <a:rect l="l" t="t" r="r" b="b"/>
            <a:pathLst>
              <a:path w="423" h="422" extrusionOk="0">
                <a:moveTo>
                  <a:pt x="211" y="51"/>
                </a:moveTo>
                <a:cubicBezTo>
                  <a:pt x="300" y="51"/>
                  <a:pt x="370" y="122"/>
                  <a:pt x="370" y="211"/>
                </a:cubicBezTo>
                <a:cubicBezTo>
                  <a:pt x="370" y="298"/>
                  <a:pt x="300" y="370"/>
                  <a:pt x="211" y="370"/>
                </a:cubicBezTo>
                <a:cubicBezTo>
                  <a:pt x="123" y="370"/>
                  <a:pt x="52" y="298"/>
                  <a:pt x="52" y="211"/>
                </a:cubicBezTo>
                <a:cubicBezTo>
                  <a:pt x="52" y="122"/>
                  <a:pt x="123" y="51"/>
                  <a:pt x="211" y="51"/>
                </a:cubicBezTo>
                <a:close/>
                <a:moveTo>
                  <a:pt x="211" y="0"/>
                </a:moveTo>
                <a:cubicBezTo>
                  <a:pt x="96" y="0"/>
                  <a:pt x="1" y="95"/>
                  <a:pt x="1" y="211"/>
                </a:cubicBezTo>
                <a:cubicBezTo>
                  <a:pt x="1" y="327"/>
                  <a:pt x="96" y="421"/>
                  <a:pt x="211" y="421"/>
                </a:cubicBezTo>
                <a:cubicBezTo>
                  <a:pt x="327" y="421"/>
                  <a:pt x="422" y="327"/>
                  <a:pt x="422" y="211"/>
                </a:cubicBezTo>
                <a:cubicBezTo>
                  <a:pt x="422" y="95"/>
                  <a:pt x="327" y="0"/>
                  <a:pt x="21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8801711" y="408090"/>
            <a:ext cx="85526" cy="85530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7" y="52"/>
                </a:moveTo>
                <a:cubicBezTo>
                  <a:pt x="185" y="52"/>
                  <a:pt x="224" y="90"/>
                  <a:pt x="224" y="137"/>
                </a:cubicBezTo>
                <a:cubicBezTo>
                  <a:pt x="224" y="185"/>
                  <a:pt x="185" y="223"/>
                  <a:pt x="137" y="223"/>
                </a:cubicBezTo>
                <a:cubicBezTo>
                  <a:pt x="90" y="223"/>
                  <a:pt x="52" y="185"/>
                  <a:pt x="52" y="137"/>
                </a:cubicBezTo>
                <a:cubicBezTo>
                  <a:pt x="52" y="90"/>
                  <a:pt x="90" y="52"/>
                  <a:pt x="137" y="52"/>
                </a:cubicBezTo>
                <a:close/>
                <a:moveTo>
                  <a:pt x="137" y="0"/>
                </a:moveTo>
                <a:cubicBezTo>
                  <a:pt x="63" y="0"/>
                  <a:pt x="0" y="63"/>
                  <a:pt x="0" y="137"/>
                </a:cubicBezTo>
                <a:cubicBezTo>
                  <a:pt x="0" y="212"/>
                  <a:pt x="63" y="274"/>
                  <a:pt x="137" y="274"/>
                </a:cubicBezTo>
                <a:cubicBezTo>
                  <a:pt x="213" y="274"/>
                  <a:pt x="274" y="212"/>
                  <a:pt x="274" y="137"/>
                </a:cubicBezTo>
                <a:cubicBezTo>
                  <a:pt x="274" y="63"/>
                  <a:pt x="213" y="0"/>
                  <a:pt x="1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8322770" y="293324"/>
            <a:ext cx="67488" cy="67491"/>
          </a:xfrm>
          <a:custGeom>
            <a:avLst/>
            <a:gdLst/>
            <a:ahLst/>
            <a:cxnLst/>
            <a:rect l="l" t="t" r="r" b="b"/>
            <a:pathLst>
              <a:path w="217" h="217" extrusionOk="0">
                <a:moveTo>
                  <a:pt x="108" y="52"/>
                </a:moveTo>
                <a:cubicBezTo>
                  <a:pt x="140" y="52"/>
                  <a:pt x="165" y="77"/>
                  <a:pt x="165" y="108"/>
                </a:cubicBezTo>
                <a:cubicBezTo>
                  <a:pt x="165" y="140"/>
                  <a:pt x="140" y="165"/>
                  <a:pt x="108" y="165"/>
                </a:cubicBezTo>
                <a:cubicBezTo>
                  <a:pt x="76" y="165"/>
                  <a:pt x="51" y="140"/>
                  <a:pt x="51" y="108"/>
                </a:cubicBezTo>
                <a:cubicBezTo>
                  <a:pt x="51" y="77"/>
                  <a:pt x="76" y="52"/>
                  <a:pt x="108" y="52"/>
                </a:cubicBezTo>
                <a:close/>
                <a:moveTo>
                  <a:pt x="108" y="1"/>
                </a:moveTo>
                <a:cubicBezTo>
                  <a:pt x="49" y="1"/>
                  <a:pt x="0" y="49"/>
                  <a:pt x="0" y="108"/>
                </a:cubicBezTo>
                <a:cubicBezTo>
                  <a:pt x="0" y="168"/>
                  <a:pt x="49" y="217"/>
                  <a:pt x="108" y="217"/>
                </a:cubicBezTo>
                <a:cubicBezTo>
                  <a:pt x="168" y="217"/>
                  <a:pt x="216" y="168"/>
                  <a:pt x="216" y="108"/>
                </a:cubicBezTo>
                <a:cubicBezTo>
                  <a:pt x="216" y="49"/>
                  <a:pt x="168" y="1"/>
                  <a:pt x="10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1A3A731-DF9B-2C0C-A88D-32CB1C06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B6CAD00-9F9C-882D-68B5-7AA08E36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6C35F2-9727-AB4C-7ADE-4548D0C2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E7D866D-F35B-3B61-21F7-8371B7473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1B94080-3787-BF63-BAD6-E203B8634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280F97-35C6-1905-F51D-C8C986A33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8C1812-8ECC-4A8D-9A1D-6B198784C036}" type="slidenum">
              <a:rPr lang="en-US" smtClean="0"/>
              <a:t>‹N›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2" r:id="rId2"/>
    <p:sldLayoutId id="2147483649" r:id="rId3"/>
    <p:sldLayoutId id="2147483651" r:id="rId4"/>
    <p:sldLayoutId id="2147483654" r:id="rId5"/>
    <p:sldLayoutId id="2147483658" r:id="rId6"/>
    <p:sldLayoutId id="2147483659" r:id="rId7"/>
    <p:sldLayoutId id="2147483660" r:id="rId8"/>
    <p:sldLayoutId id="2147483663" r:id="rId9"/>
    <p:sldLayoutId id="2147483664" r:id="rId10"/>
    <p:sldLayoutId id="2147483667" r:id="rId11"/>
    <p:sldLayoutId id="2147483668" r:id="rId12"/>
    <p:sldLayoutId id="2147483669" r:id="rId13"/>
    <p:sldLayoutId id="2147483679" r:id="rId14"/>
    <p:sldLayoutId id="2147483680" r:id="rId15"/>
    <p:sldLayoutId id="2147483681" r:id="rId16"/>
    <p:sldLayoutId id="2147483686" r:id="rId17"/>
    <p:sldLayoutId id="2147483687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AA10B84-8FC0-0E67-A846-D59D1041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A34F8BD-5824-AFF3-56D7-89CF8CCB6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85FF2F-9220-E463-2C5E-3344AC5BF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CDFFC8-33FF-1E5E-41D2-36107BC05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CA221F-6BA2-F071-E7BE-351B8557F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0ECA51-535C-4302-91E9-CD05D74D115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3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F5E931-63EE-5D7C-B6D9-18A83BD08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EDC1BFC-FB2B-1F83-39B0-E9857C19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BB36E1-E5E7-28F7-2FAD-70DAE947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B514CC-A2C2-2F4D-9252-DFDE41BD3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34152B-9759-A47E-3766-934F5ADCF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8FCE89-F229-43EB-8C44-4F1417826BE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1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2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7.emf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9.emf"/><Relationship Id="rId5" Type="http://schemas.openxmlformats.org/officeDocument/2006/relationships/image" Target="../media/image15.png"/><Relationship Id="rId15" Type="http://schemas.openxmlformats.org/officeDocument/2006/relationships/image" Target="../media/image28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6.emf"/><Relationship Id="rId9" Type="http://schemas.openxmlformats.org/officeDocument/2006/relationships/image" Target="../media/image18.emf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hyperlink" Target="10.48550/ARXIV.2410.10472" TargetMode="External"/><Relationship Id="rId3" Type="http://schemas.openxmlformats.org/officeDocument/2006/relationships/image" Target="../media/image29.png"/><Relationship Id="rId7" Type="http://schemas.openxmlformats.org/officeDocument/2006/relationships/diagramData" Target="../diagrams/data1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11" Type="http://schemas.microsoft.com/office/2007/relationships/diagramDrawing" Target="../diagrams/drawing1.xml"/><Relationship Id="rId5" Type="http://schemas.openxmlformats.org/officeDocument/2006/relationships/image" Target="../media/image31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0.png"/><Relationship Id="rId9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2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7.png"/><Relationship Id="rId12" Type="http://schemas.openxmlformats.org/officeDocument/2006/relationships/image" Target="../media/image23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24.png"/><Relationship Id="rId10" Type="http://schemas.openxmlformats.org/officeDocument/2006/relationships/image" Target="../media/image40.png"/><Relationship Id="rId4" Type="http://schemas.openxmlformats.org/officeDocument/2006/relationships/image" Target="../media/image22.emf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30.png"/><Relationship Id="rId7" Type="http://schemas.openxmlformats.org/officeDocument/2006/relationships/image" Target="../media/image46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0.png"/><Relationship Id="rId11" Type="http://schemas.openxmlformats.org/officeDocument/2006/relationships/image" Target="../media/image50.png"/><Relationship Id="rId5" Type="http://schemas.openxmlformats.org/officeDocument/2006/relationships/image" Target="../media/image330.png"/><Relationship Id="rId10" Type="http://schemas.openxmlformats.org/officeDocument/2006/relationships/image" Target="../media/image49.png"/><Relationship Id="rId4" Type="http://schemas.openxmlformats.org/officeDocument/2006/relationships/image" Target="../media/image240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6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62"/>
          <p:cNvSpPr/>
          <p:nvPr/>
        </p:nvSpPr>
        <p:spPr>
          <a:xfrm>
            <a:off x="4858600" y="622750"/>
            <a:ext cx="3808200" cy="3808200"/>
          </a:xfrm>
          <a:prstGeom prst="ellipse">
            <a:avLst/>
          </a:prstGeom>
          <a:solidFill>
            <a:srgbClr val="9AC8F2">
              <a:alpha val="18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62"/>
          <p:cNvSpPr txBox="1">
            <a:spLocks noGrp="1"/>
          </p:cNvSpPr>
          <p:nvPr>
            <p:ph type="title"/>
          </p:nvPr>
        </p:nvSpPr>
        <p:spPr>
          <a:xfrm>
            <a:off x="748001" y="1171282"/>
            <a:ext cx="3886266" cy="2222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/>
              <a:t>A New Model to Capture the Impact of Behaviours on the Spread of Infectious Diseases</a:t>
            </a:r>
          </a:p>
        </p:txBody>
      </p:sp>
      <p:sp>
        <p:nvSpPr>
          <p:cNvPr id="1223" name="Google Shape;1223;p62"/>
          <p:cNvSpPr txBox="1">
            <a:spLocks noGrp="1"/>
          </p:cNvSpPr>
          <p:nvPr>
            <p:ph type="subTitle" idx="1"/>
          </p:nvPr>
        </p:nvSpPr>
        <p:spPr>
          <a:xfrm rot="531">
            <a:off x="777075" y="3384840"/>
            <a:ext cx="3886200" cy="4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Riccardo Tessarin - 222819</a:t>
            </a:r>
          </a:p>
        </p:txBody>
      </p:sp>
      <p:grpSp>
        <p:nvGrpSpPr>
          <p:cNvPr id="1224" name="Google Shape;1224;p62"/>
          <p:cNvGrpSpPr/>
          <p:nvPr/>
        </p:nvGrpSpPr>
        <p:grpSpPr>
          <a:xfrm>
            <a:off x="5127100" y="746569"/>
            <a:ext cx="3481136" cy="4052045"/>
            <a:chOff x="5156325" y="660844"/>
            <a:chExt cx="3481136" cy="4052045"/>
          </a:xfrm>
        </p:grpSpPr>
        <p:sp>
          <p:nvSpPr>
            <p:cNvPr id="1225" name="Google Shape;1225;p62"/>
            <p:cNvSpPr/>
            <p:nvPr/>
          </p:nvSpPr>
          <p:spPr>
            <a:xfrm rot="-957262">
              <a:off x="5417740" y="934807"/>
              <a:ext cx="2305207" cy="2225133"/>
            </a:xfrm>
            <a:custGeom>
              <a:avLst/>
              <a:gdLst/>
              <a:ahLst/>
              <a:cxnLst/>
              <a:rect l="l" t="t" r="r" b="b"/>
              <a:pathLst>
                <a:path w="5905" h="5700" extrusionOk="0">
                  <a:moveTo>
                    <a:pt x="3022" y="712"/>
                  </a:moveTo>
                  <a:cubicBezTo>
                    <a:pt x="4254" y="712"/>
                    <a:pt x="5255" y="1678"/>
                    <a:pt x="5255" y="2868"/>
                  </a:cubicBezTo>
                  <a:cubicBezTo>
                    <a:pt x="5255" y="4057"/>
                    <a:pt x="4254" y="5023"/>
                    <a:pt x="3022" y="5023"/>
                  </a:cubicBezTo>
                  <a:cubicBezTo>
                    <a:pt x="1790" y="5023"/>
                    <a:pt x="790" y="4057"/>
                    <a:pt x="790" y="2868"/>
                  </a:cubicBezTo>
                  <a:cubicBezTo>
                    <a:pt x="790" y="1678"/>
                    <a:pt x="1790" y="712"/>
                    <a:pt x="3022" y="712"/>
                  </a:cubicBezTo>
                  <a:close/>
                  <a:moveTo>
                    <a:pt x="2953" y="1"/>
                  </a:moveTo>
                  <a:cubicBezTo>
                    <a:pt x="1323" y="1"/>
                    <a:pt x="1" y="1277"/>
                    <a:pt x="1" y="2850"/>
                  </a:cubicBezTo>
                  <a:cubicBezTo>
                    <a:pt x="1" y="4424"/>
                    <a:pt x="1323" y="5699"/>
                    <a:pt x="2953" y="5699"/>
                  </a:cubicBezTo>
                  <a:cubicBezTo>
                    <a:pt x="4583" y="5699"/>
                    <a:pt x="5905" y="4424"/>
                    <a:pt x="5905" y="2850"/>
                  </a:cubicBezTo>
                  <a:cubicBezTo>
                    <a:pt x="5905" y="1277"/>
                    <a:pt x="4584" y="1"/>
                    <a:pt x="2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2"/>
            <p:cNvSpPr/>
            <p:nvPr/>
          </p:nvSpPr>
          <p:spPr>
            <a:xfrm rot="-957247">
              <a:off x="5623869" y="1133578"/>
              <a:ext cx="1892935" cy="1827592"/>
            </a:xfrm>
            <a:custGeom>
              <a:avLst/>
              <a:gdLst/>
              <a:ahLst/>
              <a:cxnLst/>
              <a:rect l="l" t="t" r="r" b="b"/>
              <a:pathLst>
                <a:path w="4465" h="4311" extrusionOk="0">
                  <a:moveTo>
                    <a:pt x="2232" y="1"/>
                  </a:moveTo>
                  <a:cubicBezTo>
                    <a:pt x="1000" y="1"/>
                    <a:pt x="1" y="966"/>
                    <a:pt x="1" y="2156"/>
                  </a:cubicBezTo>
                  <a:cubicBezTo>
                    <a:pt x="1" y="3346"/>
                    <a:pt x="1000" y="4311"/>
                    <a:pt x="2232" y="4311"/>
                  </a:cubicBezTo>
                  <a:cubicBezTo>
                    <a:pt x="3465" y="4311"/>
                    <a:pt x="4464" y="3346"/>
                    <a:pt x="4464" y="2156"/>
                  </a:cubicBezTo>
                  <a:cubicBezTo>
                    <a:pt x="4464" y="966"/>
                    <a:pt x="3465" y="1"/>
                    <a:pt x="22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2"/>
            <p:cNvSpPr/>
            <p:nvPr/>
          </p:nvSpPr>
          <p:spPr>
            <a:xfrm rot="-957255">
              <a:off x="7416092" y="2780318"/>
              <a:ext cx="988632" cy="1831980"/>
            </a:xfrm>
            <a:custGeom>
              <a:avLst/>
              <a:gdLst/>
              <a:ahLst/>
              <a:cxnLst/>
              <a:rect l="l" t="t" r="r" b="b"/>
              <a:pathLst>
                <a:path w="2498" h="4629" extrusionOk="0">
                  <a:moveTo>
                    <a:pt x="845" y="1"/>
                  </a:moveTo>
                  <a:lnTo>
                    <a:pt x="0" y="364"/>
                  </a:lnTo>
                  <a:lnTo>
                    <a:pt x="1551" y="4336"/>
                  </a:lnTo>
                  <a:cubicBezTo>
                    <a:pt x="1622" y="4518"/>
                    <a:pt x="1795" y="4629"/>
                    <a:pt x="1979" y="4629"/>
                  </a:cubicBezTo>
                  <a:cubicBezTo>
                    <a:pt x="2039" y="4629"/>
                    <a:pt x="2101" y="4617"/>
                    <a:pt x="2160" y="4591"/>
                  </a:cubicBezTo>
                  <a:cubicBezTo>
                    <a:pt x="2388" y="4494"/>
                    <a:pt x="2497" y="4233"/>
                    <a:pt x="2407" y="4001"/>
                  </a:cubicBezTo>
                  <a:lnTo>
                    <a:pt x="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2"/>
            <p:cNvSpPr/>
            <p:nvPr/>
          </p:nvSpPr>
          <p:spPr>
            <a:xfrm rot="-957255">
              <a:off x="7064522" y="2738508"/>
              <a:ext cx="559222" cy="457896"/>
            </a:xfrm>
            <a:custGeom>
              <a:avLst/>
              <a:gdLst/>
              <a:ahLst/>
              <a:cxnLst/>
              <a:rect l="l" t="t" r="r" b="b"/>
              <a:pathLst>
                <a:path w="1413" h="1157" extrusionOk="0">
                  <a:moveTo>
                    <a:pt x="1132" y="0"/>
                  </a:moveTo>
                  <a:lnTo>
                    <a:pt x="1" y="451"/>
                  </a:lnTo>
                  <a:lnTo>
                    <a:pt x="282" y="1157"/>
                  </a:lnTo>
                  <a:lnTo>
                    <a:pt x="1413" y="706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2"/>
            <p:cNvSpPr/>
            <p:nvPr/>
          </p:nvSpPr>
          <p:spPr>
            <a:xfrm rot="-957261">
              <a:off x="6028091" y="1480677"/>
              <a:ext cx="1092242" cy="1072600"/>
            </a:xfrm>
            <a:custGeom>
              <a:avLst/>
              <a:gdLst/>
              <a:ahLst/>
              <a:cxnLst/>
              <a:rect l="l" t="t" r="r" b="b"/>
              <a:pathLst>
                <a:path w="2672" h="2624" extrusionOk="0">
                  <a:moveTo>
                    <a:pt x="1286" y="1"/>
                  </a:moveTo>
                  <a:cubicBezTo>
                    <a:pt x="1180" y="1"/>
                    <a:pt x="1096" y="85"/>
                    <a:pt x="1096" y="190"/>
                  </a:cubicBezTo>
                  <a:cubicBezTo>
                    <a:pt x="1096" y="264"/>
                    <a:pt x="1138" y="327"/>
                    <a:pt x="1199" y="359"/>
                  </a:cubicBezTo>
                  <a:lnTo>
                    <a:pt x="1199" y="686"/>
                  </a:lnTo>
                  <a:cubicBezTo>
                    <a:pt x="1076" y="713"/>
                    <a:pt x="966" y="774"/>
                    <a:pt x="878" y="859"/>
                  </a:cubicBezTo>
                  <a:lnTo>
                    <a:pt x="624" y="607"/>
                  </a:lnTo>
                  <a:cubicBezTo>
                    <a:pt x="645" y="542"/>
                    <a:pt x="630" y="468"/>
                    <a:pt x="578" y="416"/>
                  </a:cubicBezTo>
                  <a:cubicBezTo>
                    <a:pt x="541" y="379"/>
                    <a:pt x="493" y="360"/>
                    <a:pt x="444" y="360"/>
                  </a:cubicBezTo>
                  <a:cubicBezTo>
                    <a:pt x="395" y="360"/>
                    <a:pt x="346" y="379"/>
                    <a:pt x="309" y="417"/>
                  </a:cubicBezTo>
                  <a:cubicBezTo>
                    <a:pt x="236" y="491"/>
                    <a:pt x="236" y="611"/>
                    <a:pt x="311" y="685"/>
                  </a:cubicBezTo>
                  <a:cubicBezTo>
                    <a:pt x="348" y="721"/>
                    <a:pt x="396" y="740"/>
                    <a:pt x="443" y="740"/>
                  </a:cubicBezTo>
                  <a:cubicBezTo>
                    <a:pt x="465" y="740"/>
                    <a:pt x="487" y="736"/>
                    <a:pt x="507" y="728"/>
                  </a:cubicBezTo>
                  <a:lnTo>
                    <a:pt x="773" y="994"/>
                  </a:lnTo>
                  <a:cubicBezTo>
                    <a:pt x="728" y="1073"/>
                    <a:pt x="696" y="1160"/>
                    <a:pt x="686" y="1255"/>
                  </a:cubicBezTo>
                  <a:lnTo>
                    <a:pt x="360" y="1254"/>
                  </a:lnTo>
                  <a:cubicBezTo>
                    <a:pt x="329" y="1191"/>
                    <a:pt x="265" y="1147"/>
                    <a:pt x="190" y="1147"/>
                  </a:cubicBezTo>
                  <a:cubicBezTo>
                    <a:pt x="86" y="1147"/>
                    <a:pt x="1" y="1231"/>
                    <a:pt x="1" y="1334"/>
                  </a:cubicBezTo>
                  <a:cubicBezTo>
                    <a:pt x="1" y="1438"/>
                    <a:pt x="85" y="1524"/>
                    <a:pt x="188" y="1524"/>
                  </a:cubicBezTo>
                  <a:cubicBezTo>
                    <a:pt x="262" y="1524"/>
                    <a:pt x="325" y="1481"/>
                    <a:pt x="357" y="1421"/>
                  </a:cubicBezTo>
                  <a:lnTo>
                    <a:pt x="692" y="1423"/>
                  </a:lnTo>
                  <a:cubicBezTo>
                    <a:pt x="706" y="1512"/>
                    <a:pt x="738" y="1595"/>
                    <a:pt x="783" y="1669"/>
                  </a:cubicBezTo>
                  <a:lnTo>
                    <a:pt x="513" y="1939"/>
                  </a:lnTo>
                  <a:cubicBezTo>
                    <a:pt x="492" y="1931"/>
                    <a:pt x="470" y="1928"/>
                    <a:pt x="449" y="1928"/>
                  </a:cubicBezTo>
                  <a:cubicBezTo>
                    <a:pt x="401" y="1928"/>
                    <a:pt x="353" y="1946"/>
                    <a:pt x="317" y="1982"/>
                  </a:cubicBezTo>
                  <a:cubicBezTo>
                    <a:pt x="243" y="2056"/>
                    <a:pt x="241" y="2176"/>
                    <a:pt x="315" y="2250"/>
                  </a:cubicBezTo>
                  <a:cubicBezTo>
                    <a:pt x="352" y="2288"/>
                    <a:pt x="401" y="2306"/>
                    <a:pt x="450" y="2306"/>
                  </a:cubicBezTo>
                  <a:cubicBezTo>
                    <a:pt x="498" y="2306"/>
                    <a:pt x="546" y="2288"/>
                    <a:pt x="583" y="2253"/>
                  </a:cubicBezTo>
                  <a:cubicBezTo>
                    <a:pt x="636" y="2201"/>
                    <a:pt x="651" y="2126"/>
                    <a:pt x="630" y="2060"/>
                  </a:cubicBezTo>
                  <a:lnTo>
                    <a:pt x="893" y="1799"/>
                  </a:lnTo>
                  <a:cubicBezTo>
                    <a:pt x="991" y="1889"/>
                    <a:pt x="1114" y="1949"/>
                    <a:pt x="1251" y="1966"/>
                  </a:cubicBezTo>
                  <a:lnTo>
                    <a:pt x="1251" y="2264"/>
                  </a:lnTo>
                  <a:cubicBezTo>
                    <a:pt x="1188" y="2295"/>
                    <a:pt x="1144" y="2359"/>
                    <a:pt x="1144" y="2434"/>
                  </a:cubicBezTo>
                  <a:cubicBezTo>
                    <a:pt x="1144" y="2538"/>
                    <a:pt x="1228" y="2623"/>
                    <a:pt x="1333" y="2623"/>
                  </a:cubicBezTo>
                  <a:cubicBezTo>
                    <a:pt x="1439" y="2623"/>
                    <a:pt x="1523" y="2539"/>
                    <a:pt x="1523" y="2434"/>
                  </a:cubicBezTo>
                  <a:cubicBezTo>
                    <a:pt x="1523" y="2360"/>
                    <a:pt x="1481" y="2297"/>
                    <a:pt x="1418" y="2265"/>
                  </a:cubicBezTo>
                  <a:lnTo>
                    <a:pt x="1418" y="1964"/>
                  </a:lnTo>
                  <a:cubicBezTo>
                    <a:pt x="1554" y="1945"/>
                    <a:pt x="1677" y="1886"/>
                    <a:pt x="1772" y="1796"/>
                  </a:cubicBezTo>
                  <a:lnTo>
                    <a:pt x="1994" y="2017"/>
                  </a:lnTo>
                  <a:cubicBezTo>
                    <a:pt x="1973" y="2082"/>
                    <a:pt x="1988" y="2156"/>
                    <a:pt x="2040" y="2208"/>
                  </a:cubicBezTo>
                  <a:cubicBezTo>
                    <a:pt x="2077" y="2245"/>
                    <a:pt x="2125" y="2263"/>
                    <a:pt x="2174" y="2263"/>
                  </a:cubicBezTo>
                  <a:cubicBezTo>
                    <a:pt x="2223" y="2263"/>
                    <a:pt x="2272" y="2245"/>
                    <a:pt x="2309" y="2207"/>
                  </a:cubicBezTo>
                  <a:cubicBezTo>
                    <a:pt x="2382" y="2132"/>
                    <a:pt x="2382" y="2012"/>
                    <a:pt x="2307" y="1939"/>
                  </a:cubicBezTo>
                  <a:cubicBezTo>
                    <a:pt x="2270" y="1902"/>
                    <a:pt x="2222" y="1884"/>
                    <a:pt x="2175" y="1884"/>
                  </a:cubicBezTo>
                  <a:cubicBezTo>
                    <a:pt x="2153" y="1884"/>
                    <a:pt x="2131" y="1888"/>
                    <a:pt x="2111" y="1895"/>
                  </a:cubicBezTo>
                  <a:lnTo>
                    <a:pt x="1881" y="1666"/>
                  </a:lnTo>
                  <a:cubicBezTo>
                    <a:pt x="1926" y="1592"/>
                    <a:pt x="1958" y="1510"/>
                    <a:pt x="1973" y="1421"/>
                  </a:cubicBezTo>
                  <a:lnTo>
                    <a:pt x="2314" y="1419"/>
                  </a:lnTo>
                  <a:cubicBezTo>
                    <a:pt x="2345" y="1480"/>
                    <a:pt x="2409" y="1523"/>
                    <a:pt x="2482" y="1523"/>
                  </a:cubicBezTo>
                  <a:cubicBezTo>
                    <a:pt x="2587" y="1523"/>
                    <a:pt x="2672" y="1437"/>
                    <a:pt x="2671" y="1333"/>
                  </a:cubicBezTo>
                  <a:cubicBezTo>
                    <a:pt x="2669" y="1229"/>
                    <a:pt x="2583" y="1144"/>
                    <a:pt x="2479" y="1144"/>
                  </a:cubicBezTo>
                  <a:cubicBezTo>
                    <a:pt x="2404" y="1144"/>
                    <a:pt x="2340" y="1190"/>
                    <a:pt x="2310" y="1253"/>
                  </a:cubicBezTo>
                  <a:lnTo>
                    <a:pt x="1977" y="1254"/>
                  </a:lnTo>
                  <a:cubicBezTo>
                    <a:pt x="1965" y="1136"/>
                    <a:pt x="1920" y="1026"/>
                    <a:pt x="1852" y="936"/>
                  </a:cubicBezTo>
                  <a:lnTo>
                    <a:pt x="2105" y="685"/>
                  </a:lnTo>
                  <a:cubicBezTo>
                    <a:pt x="2126" y="693"/>
                    <a:pt x="2148" y="697"/>
                    <a:pt x="2170" y="697"/>
                  </a:cubicBezTo>
                  <a:cubicBezTo>
                    <a:pt x="2218" y="697"/>
                    <a:pt x="2266" y="678"/>
                    <a:pt x="2302" y="642"/>
                  </a:cubicBezTo>
                  <a:cubicBezTo>
                    <a:pt x="2376" y="568"/>
                    <a:pt x="2377" y="448"/>
                    <a:pt x="2303" y="373"/>
                  </a:cubicBezTo>
                  <a:cubicBezTo>
                    <a:pt x="2266" y="336"/>
                    <a:pt x="2217" y="318"/>
                    <a:pt x="2168" y="318"/>
                  </a:cubicBezTo>
                  <a:cubicBezTo>
                    <a:pt x="2120" y="318"/>
                    <a:pt x="2072" y="336"/>
                    <a:pt x="2035" y="372"/>
                  </a:cubicBezTo>
                  <a:cubicBezTo>
                    <a:pt x="1982" y="423"/>
                    <a:pt x="1967" y="499"/>
                    <a:pt x="1988" y="564"/>
                  </a:cubicBezTo>
                  <a:lnTo>
                    <a:pt x="1737" y="815"/>
                  </a:lnTo>
                  <a:cubicBezTo>
                    <a:pt x="1634" y="733"/>
                    <a:pt x="1507" y="681"/>
                    <a:pt x="1367" y="674"/>
                  </a:cubicBezTo>
                  <a:lnTo>
                    <a:pt x="1367" y="360"/>
                  </a:lnTo>
                  <a:cubicBezTo>
                    <a:pt x="1430" y="330"/>
                    <a:pt x="1475" y="265"/>
                    <a:pt x="1475" y="190"/>
                  </a:cubicBezTo>
                  <a:cubicBezTo>
                    <a:pt x="1475" y="86"/>
                    <a:pt x="1391" y="1"/>
                    <a:pt x="12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2"/>
            <p:cNvSpPr/>
            <p:nvPr/>
          </p:nvSpPr>
          <p:spPr>
            <a:xfrm rot="-957261">
              <a:off x="6389589" y="1882487"/>
              <a:ext cx="136939" cy="138980"/>
            </a:xfrm>
            <a:custGeom>
              <a:avLst/>
              <a:gdLst/>
              <a:ahLst/>
              <a:cxnLst/>
              <a:rect l="l" t="t" r="r" b="b"/>
              <a:pathLst>
                <a:path w="335" h="340" extrusionOk="0">
                  <a:moveTo>
                    <a:pt x="167" y="1"/>
                  </a:moveTo>
                  <a:cubicBezTo>
                    <a:pt x="75" y="1"/>
                    <a:pt x="0" y="76"/>
                    <a:pt x="0" y="170"/>
                  </a:cubicBezTo>
                  <a:cubicBezTo>
                    <a:pt x="0" y="264"/>
                    <a:pt x="75" y="340"/>
                    <a:pt x="167" y="340"/>
                  </a:cubicBezTo>
                  <a:cubicBezTo>
                    <a:pt x="259" y="340"/>
                    <a:pt x="334" y="264"/>
                    <a:pt x="334" y="170"/>
                  </a:cubicBezTo>
                  <a:cubicBezTo>
                    <a:pt x="334" y="76"/>
                    <a:pt x="259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2"/>
            <p:cNvSpPr/>
            <p:nvPr/>
          </p:nvSpPr>
          <p:spPr>
            <a:xfrm rot="-957261">
              <a:off x="6509990" y="2024395"/>
              <a:ext cx="198664" cy="192120"/>
            </a:xfrm>
            <a:custGeom>
              <a:avLst/>
              <a:gdLst/>
              <a:ahLst/>
              <a:cxnLst/>
              <a:rect l="l" t="t" r="r" b="b"/>
              <a:pathLst>
                <a:path w="486" h="470" extrusionOk="0">
                  <a:moveTo>
                    <a:pt x="243" y="1"/>
                  </a:moveTo>
                  <a:cubicBezTo>
                    <a:pt x="108" y="1"/>
                    <a:pt x="1" y="106"/>
                    <a:pt x="1" y="235"/>
                  </a:cubicBezTo>
                  <a:cubicBezTo>
                    <a:pt x="1" y="364"/>
                    <a:pt x="108" y="469"/>
                    <a:pt x="243" y="469"/>
                  </a:cubicBezTo>
                  <a:cubicBezTo>
                    <a:pt x="377" y="469"/>
                    <a:pt x="485" y="364"/>
                    <a:pt x="485" y="235"/>
                  </a:cubicBezTo>
                  <a:cubicBezTo>
                    <a:pt x="485" y="106"/>
                    <a:pt x="377" y="1"/>
                    <a:pt x="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2"/>
            <p:cNvSpPr/>
            <p:nvPr/>
          </p:nvSpPr>
          <p:spPr>
            <a:xfrm rot="-957261">
              <a:off x="6592546" y="1856007"/>
              <a:ext cx="114456" cy="109958"/>
            </a:xfrm>
            <a:custGeom>
              <a:avLst/>
              <a:gdLst/>
              <a:ahLst/>
              <a:cxnLst/>
              <a:rect l="l" t="t" r="r" b="b"/>
              <a:pathLst>
                <a:path w="280" h="269" extrusionOk="0">
                  <a:moveTo>
                    <a:pt x="140" y="0"/>
                  </a:moveTo>
                  <a:cubicBezTo>
                    <a:pt x="63" y="0"/>
                    <a:pt x="1" y="60"/>
                    <a:pt x="1" y="134"/>
                  </a:cubicBezTo>
                  <a:cubicBezTo>
                    <a:pt x="1" y="208"/>
                    <a:pt x="64" y="269"/>
                    <a:pt x="140" y="269"/>
                  </a:cubicBezTo>
                  <a:cubicBezTo>
                    <a:pt x="218" y="269"/>
                    <a:pt x="280" y="210"/>
                    <a:pt x="280" y="134"/>
                  </a:cubicBezTo>
                  <a:cubicBezTo>
                    <a:pt x="280" y="60"/>
                    <a:pt x="217" y="0"/>
                    <a:pt x="1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62"/>
          <p:cNvSpPr/>
          <p:nvPr/>
        </p:nvSpPr>
        <p:spPr>
          <a:xfrm>
            <a:off x="4471626" y="927649"/>
            <a:ext cx="509953" cy="501924"/>
          </a:xfrm>
          <a:custGeom>
            <a:avLst/>
            <a:gdLst/>
            <a:ahLst/>
            <a:cxnLst/>
            <a:rect l="l" t="t" r="r" b="b"/>
            <a:pathLst>
              <a:path w="2602" h="2561" extrusionOk="0">
                <a:moveTo>
                  <a:pt x="1254" y="95"/>
                </a:moveTo>
                <a:cubicBezTo>
                  <a:pt x="1327" y="95"/>
                  <a:pt x="1387" y="155"/>
                  <a:pt x="1387" y="229"/>
                </a:cubicBezTo>
                <a:cubicBezTo>
                  <a:pt x="1387" y="282"/>
                  <a:pt x="1359" y="327"/>
                  <a:pt x="1312" y="349"/>
                </a:cubicBezTo>
                <a:lnTo>
                  <a:pt x="1286" y="362"/>
                </a:lnTo>
                <a:lnTo>
                  <a:pt x="1286" y="726"/>
                </a:lnTo>
                <a:lnTo>
                  <a:pt x="1328" y="728"/>
                </a:lnTo>
                <a:cubicBezTo>
                  <a:pt x="1447" y="734"/>
                  <a:pt x="1559" y="776"/>
                  <a:pt x="1651" y="850"/>
                </a:cubicBezTo>
                <a:lnTo>
                  <a:pt x="1681" y="875"/>
                </a:lnTo>
                <a:lnTo>
                  <a:pt x="1966" y="594"/>
                </a:lnTo>
                <a:lnTo>
                  <a:pt x="1958" y="569"/>
                </a:lnTo>
                <a:cubicBezTo>
                  <a:pt x="1943" y="520"/>
                  <a:pt x="1955" y="469"/>
                  <a:pt x="1991" y="433"/>
                </a:cubicBezTo>
                <a:cubicBezTo>
                  <a:pt x="2016" y="408"/>
                  <a:pt x="2050" y="394"/>
                  <a:pt x="2086" y="394"/>
                </a:cubicBezTo>
                <a:cubicBezTo>
                  <a:pt x="2122" y="394"/>
                  <a:pt x="2155" y="408"/>
                  <a:pt x="2181" y="433"/>
                </a:cubicBezTo>
                <a:cubicBezTo>
                  <a:pt x="2207" y="458"/>
                  <a:pt x="2220" y="493"/>
                  <a:pt x="2220" y="527"/>
                </a:cubicBezTo>
                <a:cubicBezTo>
                  <a:pt x="2220" y="563"/>
                  <a:pt x="2206" y="598"/>
                  <a:pt x="2181" y="622"/>
                </a:cubicBezTo>
                <a:cubicBezTo>
                  <a:pt x="2155" y="647"/>
                  <a:pt x="2121" y="660"/>
                  <a:pt x="2086" y="660"/>
                </a:cubicBezTo>
                <a:cubicBezTo>
                  <a:pt x="2071" y="660"/>
                  <a:pt x="2055" y="658"/>
                  <a:pt x="2040" y="653"/>
                </a:cubicBezTo>
                <a:lnTo>
                  <a:pt x="2014" y="643"/>
                </a:lnTo>
                <a:lnTo>
                  <a:pt x="1730" y="926"/>
                </a:lnTo>
                <a:lnTo>
                  <a:pt x="1753" y="955"/>
                </a:lnTo>
                <a:cubicBezTo>
                  <a:pt x="1814" y="1037"/>
                  <a:pt x="1851" y="1133"/>
                  <a:pt x="1861" y="1233"/>
                </a:cubicBezTo>
                <a:lnTo>
                  <a:pt x="1866" y="1273"/>
                </a:lnTo>
                <a:lnTo>
                  <a:pt x="2246" y="1271"/>
                </a:lnTo>
                <a:lnTo>
                  <a:pt x="2259" y="1247"/>
                </a:lnTo>
                <a:cubicBezTo>
                  <a:pt x="2281" y="1200"/>
                  <a:pt x="2327" y="1170"/>
                  <a:pt x="2378" y="1170"/>
                </a:cubicBezTo>
                <a:cubicBezTo>
                  <a:pt x="2451" y="1170"/>
                  <a:pt x="2512" y="1231"/>
                  <a:pt x="2512" y="1305"/>
                </a:cubicBezTo>
                <a:cubicBezTo>
                  <a:pt x="2512" y="1340"/>
                  <a:pt x="2498" y="1374"/>
                  <a:pt x="2472" y="1400"/>
                </a:cubicBezTo>
                <a:cubicBezTo>
                  <a:pt x="2448" y="1424"/>
                  <a:pt x="2413" y="1439"/>
                  <a:pt x="2378" y="1439"/>
                </a:cubicBezTo>
                <a:cubicBezTo>
                  <a:pt x="2328" y="1439"/>
                  <a:pt x="2283" y="1411"/>
                  <a:pt x="2260" y="1366"/>
                </a:cubicBezTo>
                <a:lnTo>
                  <a:pt x="2248" y="1343"/>
                </a:lnTo>
                <a:lnTo>
                  <a:pt x="1864" y="1344"/>
                </a:lnTo>
                <a:lnTo>
                  <a:pt x="1858" y="1381"/>
                </a:lnTo>
                <a:cubicBezTo>
                  <a:pt x="1846" y="1459"/>
                  <a:pt x="1818" y="1530"/>
                  <a:pt x="1777" y="1596"/>
                </a:cubicBezTo>
                <a:lnTo>
                  <a:pt x="1759" y="1626"/>
                </a:lnTo>
                <a:lnTo>
                  <a:pt x="2022" y="1885"/>
                </a:lnTo>
                <a:lnTo>
                  <a:pt x="2048" y="1876"/>
                </a:lnTo>
                <a:cubicBezTo>
                  <a:pt x="2063" y="1870"/>
                  <a:pt x="2079" y="1867"/>
                  <a:pt x="2094" y="1867"/>
                </a:cubicBezTo>
                <a:cubicBezTo>
                  <a:pt x="2129" y="1867"/>
                  <a:pt x="2161" y="1881"/>
                  <a:pt x="2187" y="1906"/>
                </a:cubicBezTo>
                <a:cubicBezTo>
                  <a:pt x="2212" y="1932"/>
                  <a:pt x="2227" y="1965"/>
                  <a:pt x="2227" y="2001"/>
                </a:cubicBezTo>
                <a:cubicBezTo>
                  <a:pt x="2227" y="2037"/>
                  <a:pt x="2212" y="2071"/>
                  <a:pt x="2187" y="2096"/>
                </a:cubicBezTo>
                <a:cubicBezTo>
                  <a:pt x="2162" y="2121"/>
                  <a:pt x="2128" y="2136"/>
                  <a:pt x="2092" y="2136"/>
                </a:cubicBezTo>
                <a:cubicBezTo>
                  <a:pt x="2056" y="2136"/>
                  <a:pt x="2023" y="2121"/>
                  <a:pt x="1997" y="2096"/>
                </a:cubicBezTo>
                <a:cubicBezTo>
                  <a:pt x="1961" y="2060"/>
                  <a:pt x="1949" y="2008"/>
                  <a:pt x="1965" y="1960"/>
                </a:cubicBezTo>
                <a:lnTo>
                  <a:pt x="1972" y="1936"/>
                </a:lnTo>
                <a:lnTo>
                  <a:pt x="1714" y="1680"/>
                </a:lnTo>
                <a:lnTo>
                  <a:pt x="1684" y="1709"/>
                </a:lnTo>
                <a:cubicBezTo>
                  <a:pt x="1597" y="1789"/>
                  <a:pt x="1491" y="1839"/>
                  <a:pt x="1375" y="1855"/>
                </a:cubicBezTo>
                <a:lnTo>
                  <a:pt x="1337" y="1860"/>
                </a:lnTo>
                <a:lnTo>
                  <a:pt x="1337" y="2210"/>
                </a:lnTo>
                <a:lnTo>
                  <a:pt x="1360" y="2221"/>
                </a:lnTo>
                <a:cubicBezTo>
                  <a:pt x="1406" y="2243"/>
                  <a:pt x="1434" y="2290"/>
                  <a:pt x="1434" y="2339"/>
                </a:cubicBezTo>
                <a:cubicBezTo>
                  <a:pt x="1434" y="2413"/>
                  <a:pt x="1374" y="2474"/>
                  <a:pt x="1300" y="2474"/>
                </a:cubicBezTo>
                <a:cubicBezTo>
                  <a:pt x="1226" y="2474"/>
                  <a:pt x="1165" y="2413"/>
                  <a:pt x="1165" y="2339"/>
                </a:cubicBezTo>
                <a:cubicBezTo>
                  <a:pt x="1165" y="2287"/>
                  <a:pt x="1195" y="2241"/>
                  <a:pt x="1242" y="2218"/>
                </a:cubicBezTo>
                <a:lnTo>
                  <a:pt x="1266" y="2206"/>
                </a:lnTo>
                <a:lnTo>
                  <a:pt x="1266" y="1860"/>
                </a:lnTo>
                <a:lnTo>
                  <a:pt x="1228" y="1855"/>
                </a:lnTo>
                <a:cubicBezTo>
                  <a:pt x="1111" y="1841"/>
                  <a:pt x="1002" y="1789"/>
                  <a:pt x="916" y="1709"/>
                </a:cubicBezTo>
                <a:lnTo>
                  <a:pt x="885" y="1680"/>
                </a:lnTo>
                <a:lnTo>
                  <a:pt x="587" y="1974"/>
                </a:lnTo>
                <a:lnTo>
                  <a:pt x="595" y="1998"/>
                </a:lnTo>
                <a:cubicBezTo>
                  <a:pt x="611" y="2047"/>
                  <a:pt x="597" y="2098"/>
                  <a:pt x="563" y="2134"/>
                </a:cubicBezTo>
                <a:cubicBezTo>
                  <a:pt x="539" y="2159"/>
                  <a:pt x="506" y="2174"/>
                  <a:pt x="474" y="2174"/>
                </a:cubicBezTo>
                <a:cubicBezTo>
                  <a:pt x="472" y="2174"/>
                  <a:pt x="470" y="2174"/>
                  <a:pt x="468" y="2174"/>
                </a:cubicBezTo>
                <a:cubicBezTo>
                  <a:pt x="432" y="2174"/>
                  <a:pt x="397" y="2159"/>
                  <a:pt x="373" y="2134"/>
                </a:cubicBezTo>
                <a:cubicBezTo>
                  <a:pt x="347" y="2109"/>
                  <a:pt x="333" y="2075"/>
                  <a:pt x="333" y="2039"/>
                </a:cubicBezTo>
                <a:cubicBezTo>
                  <a:pt x="333" y="2003"/>
                  <a:pt x="348" y="1969"/>
                  <a:pt x="373" y="1944"/>
                </a:cubicBezTo>
                <a:cubicBezTo>
                  <a:pt x="399" y="1919"/>
                  <a:pt x="432" y="1906"/>
                  <a:pt x="467" y="1906"/>
                </a:cubicBezTo>
                <a:cubicBezTo>
                  <a:pt x="482" y="1906"/>
                  <a:pt x="497" y="1909"/>
                  <a:pt x="512" y="1914"/>
                </a:cubicBezTo>
                <a:lnTo>
                  <a:pt x="538" y="1923"/>
                </a:lnTo>
                <a:lnTo>
                  <a:pt x="839" y="1624"/>
                </a:lnTo>
                <a:lnTo>
                  <a:pt x="821" y="1595"/>
                </a:lnTo>
                <a:cubicBezTo>
                  <a:pt x="780" y="1529"/>
                  <a:pt x="752" y="1458"/>
                  <a:pt x="740" y="1380"/>
                </a:cubicBezTo>
                <a:lnTo>
                  <a:pt x="734" y="1343"/>
                </a:lnTo>
                <a:lnTo>
                  <a:pt x="355" y="1342"/>
                </a:lnTo>
                <a:lnTo>
                  <a:pt x="344" y="1365"/>
                </a:lnTo>
                <a:cubicBezTo>
                  <a:pt x="320" y="1410"/>
                  <a:pt x="275" y="1438"/>
                  <a:pt x="226" y="1438"/>
                </a:cubicBezTo>
                <a:cubicBezTo>
                  <a:pt x="190" y="1438"/>
                  <a:pt x="155" y="1423"/>
                  <a:pt x="131" y="1398"/>
                </a:cubicBezTo>
                <a:cubicBezTo>
                  <a:pt x="104" y="1373"/>
                  <a:pt x="91" y="1339"/>
                  <a:pt x="91" y="1303"/>
                </a:cubicBezTo>
                <a:cubicBezTo>
                  <a:pt x="91" y="1268"/>
                  <a:pt x="106" y="1233"/>
                  <a:pt x="131" y="1208"/>
                </a:cubicBezTo>
                <a:cubicBezTo>
                  <a:pt x="155" y="1182"/>
                  <a:pt x="190" y="1169"/>
                  <a:pt x="226" y="1169"/>
                </a:cubicBezTo>
                <a:cubicBezTo>
                  <a:pt x="276" y="1169"/>
                  <a:pt x="323" y="1197"/>
                  <a:pt x="345" y="1245"/>
                </a:cubicBezTo>
                <a:lnTo>
                  <a:pt x="357" y="1270"/>
                </a:lnTo>
                <a:lnTo>
                  <a:pt x="731" y="1271"/>
                </a:lnTo>
                <a:lnTo>
                  <a:pt x="734" y="1232"/>
                </a:lnTo>
                <a:cubicBezTo>
                  <a:pt x="744" y="1150"/>
                  <a:pt x="769" y="1074"/>
                  <a:pt x="811" y="1003"/>
                </a:cubicBezTo>
                <a:lnTo>
                  <a:pt x="828" y="974"/>
                </a:lnTo>
                <a:lnTo>
                  <a:pt x="533" y="681"/>
                </a:lnTo>
                <a:lnTo>
                  <a:pt x="507" y="691"/>
                </a:lnTo>
                <a:cubicBezTo>
                  <a:pt x="492" y="696"/>
                  <a:pt x="476" y="699"/>
                  <a:pt x="461" y="699"/>
                </a:cubicBezTo>
                <a:cubicBezTo>
                  <a:pt x="426" y="699"/>
                  <a:pt x="393" y="686"/>
                  <a:pt x="368" y="660"/>
                </a:cubicBezTo>
                <a:cubicBezTo>
                  <a:pt x="315" y="610"/>
                  <a:pt x="313" y="523"/>
                  <a:pt x="366" y="471"/>
                </a:cubicBezTo>
                <a:cubicBezTo>
                  <a:pt x="392" y="444"/>
                  <a:pt x="426" y="431"/>
                  <a:pt x="461" y="431"/>
                </a:cubicBezTo>
                <a:cubicBezTo>
                  <a:pt x="495" y="431"/>
                  <a:pt x="529" y="443"/>
                  <a:pt x="555" y="470"/>
                </a:cubicBezTo>
                <a:cubicBezTo>
                  <a:pt x="591" y="505"/>
                  <a:pt x="605" y="557"/>
                  <a:pt x="589" y="605"/>
                </a:cubicBezTo>
                <a:lnTo>
                  <a:pt x="581" y="631"/>
                </a:lnTo>
                <a:lnTo>
                  <a:pt x="869" y="917"/>
                </a:lnTo>
                <a:lnTo>
                  <a:pt x="901" y="887"/>
                </a:lnTo>
                <a:cubicBezTo>
                  <a:pt x="979" y="811"/>
                  <a:pt x="1076" y="759"/>
                  <a:pt x="1181" y="737"/>
                </a:cubicBezTo>
                <a:lnTo>
                  <a:pt x="1217" y="731"/>
                </a:lnTo>
                <a:lnTo>
                  <a:pt x="1217" y="359"/>
                </a:lnTo>
                <a:lnTo>
                  <a:pt x="1193" y="347"/>
                </a:lnTo>
                <a:cubicBezTo>
                  <a:pt x="1147" y="325"/>
                  <a:pt x="1119" y="279"/>
                  <a:pt x="1119" y="229"/>
                </a:cubicBezTo>
                <a:cubicBezTo>
                  <a:pt x="1119" y="156"/>
                  <a:pt x="1180" y="95"/>
                  <a:pt x="1254" y="95"/>
                </a:cubicBezTo>
                <a:close/>
                <a:moveTo>
                  <a:pt x="1253" y="1"/>
                </a:moveTo>
                <a:cubicBezTo>
                  <a:pt x="1129" y="1"/>
                  <a:pt x="1029" y="101"/>
                  <a:pt x="1029" y="224"/>
                </a:cubicBezTo>
                <a:cubicBezTo>
                  <a:pt x="1029" y="297"/>
                  <a:pt x="1066" y="365"/>
                  <a:pt x="1127" y="406"/>
                </a:cubicBezTo>
                <a:lnTo>
                  <a:pt x="1127" y="655"/>
                </a:lnTo>
                <a:cubicBezTo>
                  <a:pt x="1032" y="680"/>
                  <a:pt x="945" y="727"/>
                  <a:pt x="870" y="791"/>
                </a:cubicBezTo>
                <a:lnTo>
                  <a:pt x="680" y="601"/>
                </a:lnTo>
                <a:cubicBezTo>
                  <a:pt x="694" y="531"/>
                  <a:pt x="671" y="457"/>
                  <a:pt x="618" y="404"/>
                </a:cubicBezTo>
                <a:cubicBezTo>
                  <a:pt x="575" y="362"/>
                  <a:pt x="519" y="340"/>
                  <a:pt x="462" y="340"/>
                </a:cubicBezTo>
                <a:cubicBezTo>
                  <a:pt x="405" y="340"/>
                  <a:pt x="348" y="362"/>
                  <a:pt x="305" y="405"/>
                </a:cubicBezTo>
                <a:cubicBezTo>
                  <a:pt x="218" y="493"/>
                  <a:pt x="218" y="633"/>
                  <a:pt x="306" y="720"/>
                </a:cubicBezTo>
                <a:cubicBezTo>
                  <a:pt x="348" y="762"/>
                  <a:pt x="403" y="784"/>
                  <a:pt x="460" y="784"/>
                </a:cubicBezTo>
                <a:cubicBezTo>
                  <a:pt x="476" y="784"/>
                  <a:pt x="492" y="783"/>
                  <a:pt x="508" y="779"/>
                </a:cubicBezTo>
                <a:lnTo>
                  <a:pt x="717" y="988"/>
                </a:lnTo>
                <a:cubicBezTo>
                  <a:pt x="685" y="1049"/>
                  <a:pt x="664" y="1115"/>
                  <a:pt x="652" y="1183"/>
                </a:cubicBezTo>
                <a:lnTo>
                  <a:pt x="410" y="1181"/>
                </a:lnTo>
                <a:cubicBezTo>
                  <a:pt x="369" y="1117"/>
                  <a:pt x="300" y="1079"/>
                  <a:pt x="223" y="1079"/>
                </a:cubicBezTo>
                <a:lnTo>
                  <a:pt x="222" y="1079"/>
                </a:lnTo>
                <a:cubicBezTo>
                  <a:pt x="163" y="1079"/>
                  <a:pt x="108" y="1102"/>
                  <a:pt x="65" y="1144"/>
                </a:cubicBezTo>
                <a:cubicBezTo>
                  <a:pt x="23" y="1186"/>
                  <a:pt x="0" y="1242"/>
                  <a:pt x="0" y="1301"/>
                </a:cubicBezTo>
                <a:cubicBezTo>
                  <a:pt x="0" y="1362"/>
                  <a:pt x="22" y="1416"/>
                  <a:pt x="64" y="1459"/>
                </a:cubicBezTo>
                <a:cubicBezTo>
                  <a:pt x="107" y="1501"/>
                  <a:pt x="162" y="1524"/>
                  <a:pt x="221" y="1524"/>
                </a:cubicBezTo>
                <a:lnTo>
                  <a:pt x="222" y="1524"/>
                </a:lnTo>
                <a:cubicBezTo>
                  <a:pt x="296" y="1524"/>
                  <a:pt x="365" y="1489"/>
                  <a:pt x="406" y="1428"/>
                </a:cubicBezTo>
                <a:lnTo>
                  <a:pt x="659" y="1429"/>
                </a:lnTo>
                <a:cubicBezTo>
                  <a:pt x="671" y="1494"/>
                  <a:pt x="695" y="1554"/>
                  <a:pt x="727" y="1611"/>
                </a:cubicBezTo>
                <a:lnTo>
                  <a:pt x="513" y="1823"/>
                </a:lnTo>
                <a:cubicBezTo>
                  <a:pt x="497" y="1820"/>
                  <a:pt x="481" y="1818"/>
                  <a:pt x="465" y="1818"/>
                </a:cubicBezTo>
                <a:cubicBezTo>
                  <a:pt x="408" y="1818"/>
                  <a:pt x="353" y="1840"/>
                  <a:pt x="311" y="1883"/>
                </a:cubicBezTo>
                <a:cubicBezTo>
                  <a:pt x="223" y="1969"/>
                  <a:pt x="222" y="2111"/>
                  <a:pt x="310" y="2197"/>
                </a:cubicBezTo>
                <a:cubicBezTo>
                  <a:pt x="353" y="2241"/>
                  <a:pt x="411" y="2263"/>
                  <a:pt x="468" y="2263"/>
                </a:cubicBezTo>
                <a:cubicBezTo>
                  <a:pt x="525" y="2263"/>
                  <a:pt x="581" y="2242"/>
                  <a:pt x="624" y="2199"/>
                </a:cubicBezTo>
                <a:cubicBezTo>
                  <a:pt x="676" y="2148"/>
                  <a:pt x="700" y="2074"/>
                  <a:pt x="686" y="2001"/>
                </a:cubicBezTo>
                <a:lnTo>
                  <a:pt x="887" y="1801"/>
                </a:lnTo>
                <a:cubicBezTo>
                  <a:pt x="971" y="1869"/>
                  <a:pt x="1071" y="1916"/>
                  <a:pt x="1179" y="1936"/>
                </a:cubicBezTo>
                <a:lnTo>
                  <a:pt x="1179" y="2153"/>
                </a:lnTo>
                <a:cubicBezTo>
                  <a:pt x="1116" y="2194"/>
                  <a:pt x="1077" y="2262"/>
                  <a:pt x="1077" y="2338"/>
                </a:cubicBezTo>
                <a:cubicBezTo>
                  <a:pt x="1077" y="2460"/>
                  <a:pt x="1177" y="2560"/>
                  <a:pt x="1300" y="2560"/>
                </a:cubicBezTo>
                <a:cubicBezTo>
                  <a:pt x="1422" y="2560"/>
                  <a:pt x="1522" y="2460"/>
                  <a:pt x="1519" y="2338"/>
                </a:cubicBezTo>
                <a:cubicBezTo>
                  <a:pt x="1519" y="2264"/>
                  <a:pt x="1482" y="2196"/>
                  <a:pt x="1422" y="2155"/>
                </a:cubicBezTo>
                <a:lnTo>
                  <a:pt x="1422" y="1934"/>
                </a:lnTo>
                <a:cubicBezTo>
                  <a:pt x="1527" y="1915"/>
                  <a:pt x="1627" y="1868"/>
                  <a:pt x="1709" y="1800"/>
                </a:cubicBezTo>
                <a:lnTo>
                  <a:pt x="1871" y="1960"/>
                </a:lnTo>
                <a:cubicBezTo>
                  <a:pt x="1856" y="2032"/>
                  <a:pt x="1879" y="2105"/>
                  <a:pt x="1932" y="2158"/>
                </a:cubicBezTo>
                <a:cubicBezTo>
                  <a:pt x="1974" y="2200"/>
                  <a:pt x="2029" y="2222"/>
                  <a:pt x="2088" y="2222"/>
                </a:cubicBezTo>
                <a:lnTo>
                  <a:pt x="2090" y="2222"/>
                </a:lnTo>
                <a:cubicBezTo>
                  <a:pt x="2149" y="2222"/>
                  <a:pt x="2204" y="2198"/>
                  <a:pt x="2246" y="2156"/>
                </a:cubicBezTo>
                <a:cubicBezTo>
                  <a:pt x="2288" y="2114"/>
                  <a:pt x="2311" y="2058"/>
                  <a:pt x="2311" y="1998"/>
                </a:cubicBezTo>
                <a:cubicBezTo>
                  <a:pt x="2311" y="1939"/>
                  <a:pt x="2287" y="1884"/>
                  <a:pt x="2245" y="1842"/>
                </a:cubicBezTo>
                <a:cubicBezTo>
                  <a:pt x="2203" y="1799"/>
                  <a:pt x="2148" y="1778"/>
                  <a:pt x="2091" y="1778"/>
                </a:cubicBezTo>
                <a:cubicBezTo>
                  <a:pt x="2075" y="1778"/>
                  <a:pt x="2059" y="1780"/>
                  <a:pt x="2043" y="1783"/>
                </a:cubicBezTo>
                <a:lnTo>
                  <a:pt x="1869" y="1609"/>
                </a:lnTo>
                <a:cubicBezTo>
                  <a:pt x="1900" y="1552"/>
                  <a:pt x="1924" y="1491"/>
                  <a:pt x="1937" y="1428"/>
                </a:cubicBezTo>
                <a:lnTo>
                  <a:pt x="2196" y="1427"/>
                </a:lnTo>
                <a:cubicBezTo>
                  <a:pt x="2238" y="1486"/>
                  <a:pt x="2306" y="1523"/>
                  <a:pt x="2380" y="1523"/>
                </a:cubicBezTo>
                <a:lnTo>
                  <a:pt x="2381" y="1523"/>
                </a:lnTo>
                <a:cubicBezTo>
                  <a:pt x="2503" y="1523"/>
                  <a:pt x="2602" y="1423"/>
                  <a:pt x="2602" y="1301"/>
                </a:cubicBezTo>
                <a:cubicBezTo>
                  <a:pt x="2601" y="1178"/>
                  <a:pt x="2502" y="1079"/>
                  <a:pt x="2380" y="1079"/>
                </a:cubicBezTo>
                <a:lnTo>
                  <a:pt x="2378" y="1079"/>
                </a:lnTo>
                <a:cubicBezTo>
                  <a:pt x="2302" y="1079"/>
                  <a:pt x="2233" y="1117"/>
                  <a:pt x="2192" y="1181"/>
                </a:cubicBezTo>
                <a:lnTo>
                  <a:pt x="1944" y="1183"/>
                </a:lnTo>
                <a:cubicBezTo>
                  <a:pt x="1928" y="1094"/>
                  <a:pt x="1895" y="1009"/>
                  <a:pt x="1845" y="932"/>
                </a:cubicBezTo>
                <a:lnTo>
                  <a:pt x="2038" y="740"/>
                </a:lnTo>
                <a:cubicBezTo>
                  <a:pt x="2054" y="744"/>
                  <a:pt x="2070" y="745"/>
                  <a:pt x="2086" y="745"/>
                </a:cubicBezTo>
                <a:cubicBezTo>
                  <a:pt x="2143" y="745"/>
                  <a:pt x="2198" y="723"/>
                  <a:pt x="2241" y="680"/>
                </a:cubicBezTo>
                <a:cubicBezTo>
                  <a:pt x="2283" y="638"/>
                  <a:pt x="2307" y="583"/>
                  <a:pt x="2307" y="524"/>
                </a:cubicBezTo>
                <a:cubicBezTo>
                  <a:pt x="2307" y="463"/>
                  <a:pt x="2285" y="408"/>
                  <a:pt x="2243" y="366"/>
                </a:cubicBezTo>
                <a:cubicBezTo>
                  <a:pt x="2201" y="324"/>
                  <a:pt x="2145" y="300"/>
                  <a:pt x="2086" y="300"/>
                </a:cubicBezTo>
                <a:lnTo>
                  <a:pt x="2085" y="300"/>
                </a:lnTo>
                <a:cubicBezTo>
                  <a:pt x="2025" y="300"/>
                  <a:pt x="1970" y="322"/>
                  <a:pt x="1928" y="364"/>
                </a:cubicBezTo>
                <a:cubicBezTo>
                  <a:pt x="1875" y="416"/>
                  <a:pt x="1853" y="490"/>
                  <a:pt x="1866" y="562"/>
                </a:cubicBezTo>
                <a:lnTo>
                  <a:pt x="1674" y="753"/>
                </a:lnTo>
                <a:cubicBezTo>
                  <a:pt x="1584" y="690"/>
                  <a:pt x="1481" y="652"/>
                  <a:pt x="1374" y="638"/>
                </a:cubicBezTo>
                <a:lnTo>
                  <a:pt x="1374" y="410"/>
                </a:lnTo>
                <a:cubicBezTo>
                  <a:pt x="1437" y="368"/>
                  <a:pt x="1475" y="300"/>
                  <a:pt x="1475" y="224"/>
                </a:cubicBezTo>
                <a:cubicBezTo>
                  <a:pt x="1475" y="101"/>
                  <a:pt x="1375" y="1"/>
                  <a:pt x="125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62"/>
          <p:cNvSpPr/>
          <p:nvPr/>
        </p:nvSpPr>
        <p:spPr>
          <a:xfrm>
            <a:off x="7127935" y="3612123"/>
            <a:ext cx="240699" cy="235976"/>
          </a:xfrm>
          <a:custGeom>
            <a:avLst/>
            <a:gdLst/>
            <a:ahLst/>
            <a:cxnLst/>
            <a:rect l="l" t="t" r="r" b="b"/>
            <a:pathLst>
              <a:path w="1486" h="1457" extrusionOk="0">
                <a:moveTo>
                  <a:pt x="716" y="1"/>
                </a:moveTo>
                <a:cubicBezTo>
                  <a:pt x="658" y="1"/>
                  <a:pt x="611" y="48"/>
                  <a:pt x="611" y="106"/>
                </a:cubicBezTo>
                <a:cubicBezTo>
                  <a:pt x="611" y="147"/>
                  <a:pt x="634" y="183"/>
                  <a:pt x="669" y="200"/>
                </a:cubicBezTo>
                <a:lnTo>
                  <a:pt x="669" y="382"/>
                </a:lnTo>
                <a:cubicBezTo>
                  <a:pt x="600" y="396"/>
                  <a:pt x="538" y="431"/>
                  <a:pt x="490" y="478"/>
                </a:cubicBezTo>
                <a:lnTo>
                  <a:pt x="349" y="338"/>
                </a:lnTo>
                <a:cubicBezTo>
                  <a:pt x="360" y="301"/>
                  <a:pt x="351" y="261"/>
                  <a:pt x="323" y="232"/>
                </a:cubicBezTo>
                <a:cubicBezTo>
                  <a:pt x="303" y="211"/>
                  <a:pt x="276" y="201"/>
                  <a:pt x="249" y="201"/>
                </a:cubicBezTo>
                <a:cubicBezTo>
                  <a:pt x="222" y="201"/>
                  <a:pt x="195" y="211"/>
                  <a:pt x="175" y="232"/>
                </a:cubicBezTo>
                <a:cubicBezTo>
                  <a:pt x="134" y="273"/>
                  <a:pt x="134" y="340"/>
                  <a:pt x="175" y="380"/>
                </a:cubicBezTo>
                <a:cubicBezTo>
                  <a:pt x="195" y="400"/>
                  <a:pt x="222" y="410"/>
                  <a:pt x="249" y="410"/>
                </a:cubicBezTo>
                <a:cubicBezTo>
                  <a:pt x="261" y="410"/>
                  <a:pt x="273" y="408"/>
                  <a:pt x="284" y="404"/>
                </a:cubicBezTo>
                <a:lnTo>
                  <a:pt x="432" y="552"/>
                </a:lnTo>
                <a:cubicBezTo>
                  <a:pt x="405" y="595"/>
                  <a:pt x="389" y="643"/>
                  <a:pt x="382" y="696"/>
                </a:cubicBezTo>
                <a:lnTo>
                  <a:pt x="201" y="696"/>
                </a:lnTo>
                <a:cubicBezTo>
                  <a:pt x="184" y="661"/>
                  <a:pt x="148" y="636"/>
                  <a:pt x="106" y="636"/>
                </a:cubicBezTo>
                <a:cubicBezTo>
                  <a:pt x="48" y="636"/>
                  <a:pt x="1" y="682"/>
                  <a:pt x="1" y="741"/>
                </a:cubicBezTo>
                <a:cubicBezTo>
                  <a:pt x="1" y="799"/>
                  <a:pt x="47" y="847"/>
                  <a:pt x="106" y="847"/>
                </a:cubicBezTo>
                <a:cubicBezTo>
                  <a:pt x="147" y="847"/>
                  <a:pt x="182" y="822"/>
                  <a:pt x="200" y="790"/>
                </a:cubicBezTo>
                <a:lnTo>
                  <a:pt x="385" y="790"/>
                </a:lnTo>
                <a:cubicBezTo>
                  <a:pt x="393" y="840"/>
                  <a:pt x="411" y="886"/>
                  <a:pt x="437" y="927"/>
                </a:cubicBezTo>
                <a:lnTo>
                  <a:pt x="285" y="1077"/>
                </a:lnTo>
                <a:cubicBezTo>
                  <a:pt x="274" y="1073"/>
                  <a:pt x="262" y="1071"/>
                  <a:pt x="250" y="1071"/>
                </a:cubicBezTo>
                <a:cubicBezTo>
                  <a:pt x="223" y="1071"/>
                  <a:pt x="197" y="1081"/>
                  <a:pt x="176" y="1101"/>
                </a:cubicBezTo>
                <a:cubicBezTo>
                  <a:pt x="135" y="1142"/>
                  <a:pt x="135" y="1209"/>
                  <a:pt x="176" y="1249"/>
                </a:cubicBezTo>
                <a:cubicBezTo>
                  <a:pt x="196" y="1270"/>
                  <a:pt x="223" y="1280"/>
                  <a:pt x="250" y="1280"/>
                </a:cubicBezTo>
                <a:cubicBezTo>
                  <a:pt x="277" y="1280"/>
                  <a:pt x="304" y="1270"/>
                  <a:pt x="324" y="1249"/>
                </a:cubicBezTo>
                <a:cubicBezTo>
                  <a:pt x="354" y="1221"/>
                  <a:pt x="361" y="1180"/>
                  <a:pt x="350" y="1143"/>
                </a:cubicBezTo>
                <a:lnTo>
                  <a:pt x="496" y="998"/>
                </a:lnTo>
                <a:cubicBezTo>
                  <a:pt x="550" y="1048"/>
                  <a:pt x="618" y="1081"/>
                  <a:pt x="695" y="1090"/>
                </a:cubicBezTo>
                <a:lnTo>
                  <a:pt x="695" y="1256"/>
                </a:lnTo>
                <a:cubicBezTo>
                  <a:pt x="659" y="1273"/>
                  <a:pt x="635" y="1309"/>
                  <a:pt x="635" y="1351"/>
                </a:cubicBezTo>
                <a:cubicBezTo>
                  <a:pt x="635" y="1409"/>
                  <a:pt x="682" y="1457"/>
                  <a:pt x="740" y="1457"/>
                </a:cubicBezTo>
                <a:cubicBezTo>
                  <a:pt x="798" y="1457"/>
                  <a:pt x="846" y="1409"/>
                  <a:pt x="846" y="1351"/>
                </a:cubicBezTo>
                <a:cubicBezTo>
                  <a:pt x="846" y="1310"/>
                  <a:pt x="823" y="1274"/>
                  <a:pt x="788" y="1258"/>
                </a:cubicBezTo>
                <a:lnTo>
                  <a:pt x="788" y="1090"/>
                </a:lnTo>
                <a:cubicBezTo>
                  <a:pt x="864" y="1079"/>
                  <a:pt x="932" y="1047"/>
                  <a:pt x="985" y="998"/>
                </a:cubicBezTo>
                <a:lnTo>
                  <a:pt x="1107" y="1121"/>
                </a:lnTo>
                <a:cubicBezTo>
                  <a:pt x="1095" y="1157"/>
                  <a:pt x="1104" y="1199"/>
                  <a:pt x="1132" y="1227"/>
                </a:cubicBezTo>
                <a:cubicBezTo>
                  <a:pt x="1152" y="1247"/>
                  <a:pt x="1179" y="1258"/>
                  <a:pt x="1206" y="1258"/>
                </a:cubicBezTo>
                <a:cubicBezTo>
                  <a:pt x="1233" y="1258"/>
                  <a:pt x="1260" y="1247"/>
                  <a:pt x="1281" y="1227"/>
                </a:cubicBezTo>
                <a:cubicBezTo>
                  <a:pt x="1322" y="1186"/>
                  <a:pt x="1322" y="1120"/>
                  <a:pt x="1281" y="1078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1" y="1054"/>
                </a:cubicBezTo>
                <a:lnTo>
                  <a:pt x="1044" y="927"/>
                </a:lnTo>
                <a:cubicBezTo>
                  <a:pt x="1070" y="886"/>
                  <a:pt x="1087" y="840"/>
                  <a:pt x="1095" y="791"/>
                </a:cubicBezTo>
                <a:lnTo>
                  <a:pt x="1285" y="791"/>
                </a:lnTo>
                <a:cubicBezTo>
                  <a:pt x="1302" y="826"/>
                  <a:pt x="1338" y="848"/>
                  <a:pt x="1378" y="848"/>
                </a:cubicBezTo>
                <a:cubicBezTo>
                  <a:pt x="1436" y="848"/>
                  <a:pt x="1483" y="800"/>
                  <a:pt x="1483" y="742"/>
                </a:cubicBezTo>
                <a:cubicBezTo>
                  <a:pt x="1485" y="683"/>
                  <a:pt x="1438" y="636"/>
                  <a:pt x="1380" y="636"/>
                </a:cubicBezTo>
                <a:cubicBezTo>
                  <a:pt x="1338" y="636"/>
                  <a:pt x="1302" y="661"/>
                  <a:pt x="1285" y="696"/>
                </a:cubicBezTo>
                <a:lnTo>
                  <a:pt x="1101" y="696"/>
                </a:lnTo>
                <a:cubicBezTo>
                  <a:pt x="1094" y="631"/>
                  <a:pt x="1069" y="570"/>
                  <a:pt x="1032" y="520"/>
                </a:cubicBezTo>
                <a:lnTo>
                  <a:pt x="1171" y="380"/>
                </a:lnTo>
                <a:cubicBezTo>
                  <a:pt x="1183" y="384"/>
                  <a:pt x="1195" y="387"/>
                  <a:pt x="1207" y="387"/>
                </a:cubicBezTo>
                <a:cubicBezTo>
                  <a:pt x="1233" y="387"/>
                  <a:pt x="1260" y="376"/>
                  <a:pt x="1281" y="357"/>
                </a:cubicBezTo>
                <a:cubicBezTo>
                  <a:pt x="1322" y="316"/>
                  <a:pt x="1322" y="248"/>
                  <a:pt x="1281" y="208"/>
                </a:cubicBezTo>
                <a:cubicBezTo>
                  <a:pt x="1260" y="188"/>
                  <a:pt x="1233" y="178"/>
                  <a:pt x="1206" y="178"/>
                </a:cubicBezTo>
                <a:cubicBezTo>
                  <a:pt x="1179" y="178"/>
                  <a:pt x="1152" y="188"/>
                  <a:pt x="1132" y="208"/>
                </a:cubicBezTo>
                <a:cubicBezTo>
                  <a:pt x="1103" y="237"/>
                  <a:pt x="1095" y="278"/>
                  <a:pt x="1107" y="315"/>
                </a:cubicBezTo>
                <a:lnTo>
                  <a:pt x="968" y="453"/>
                </a:lnTo>
                <a:cubicBezTo>
                  <a:pt x="911" y="406"/>
                  <a:pt x="839" y="379"/>
                  <a:pt x="761" y="375"/>
                </a:cubicBezTo>
                <a:lnTo>
                  <a:pt x="761" y="201"/>
                </a:lnTo>
                <a:cubicBezTo>
                  <a:pt x="797" y="184"/>
                  <a:pt x="822" y="148"/>
                  <a:pt x="822" y="106"/>
                </a:cubicBezTo>
                <a:cubicBezTo>
                  <a:pt x="822" y="48"/>
                  <a:pt x="774" y="1"/>
                  <a:pt x="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62"/>
          <p:cNvSpPr/>
          <p:nvPr/>
        </p:nvSpPr>
        <p:spPr>
          <a:xfrm>
            <a:off x="4451646" y="1807027"/>
            <a:ext cx="240702" cy="235791"/>
          </a:xfrm>
          <a:custGeom>
            <a:avLst/>
            <a:gdLst/>
            <a:ahLst/>
            <a:cxnLst/>
            <a:rect l="l" t="t" r="r" b="b"/>
            <a:pathLst>
              <a:path w="1364" h="1336" extrusionOk="0">
                <a:moveTo>
                  <a:pt x="657" y="1"/>
                </a:moveTo>
                <a:cubicBezTo>
                  <a:pt x="604" y="1"/>
                  <a:pt x="562" y="44"/>
                  <a:pt x="562" y="97"/>
                </a:cubicBezTo>
                <a:cubicBezTo>
                  <a:pt x="562" y="133"/>
                  <a:pt x="583" y="166"/>
                  <a:pt x="614" y="182"/>
                </a:cubicBezTo>
                <a:lnTo>
                  <a:pt x="614" y="349"/>
                </a:lnTo>
                <a:cubicBezTo>
                  <a:pt x="551" y="363"/>
                  <a:pt x="494" y="394"/>
                  <a:pt x="449" y="438"/>
                </a:cubicBezTo>
                <a:lnTo>
                  <a:pt x="320" y="308"/>
                </a:lnTo>
                <a:cubicBezTo>
                  <a:pt x="331" y="276"/>
                  <a:pt x="322" y="238"/>
                  <a:pt x="296" y="211"/>
                </a:cubicBezTo>
                <a:cubicBezTo>
                  <a:pt x="277" y="193"/>
                  <a:pt x="253" y="183"/>
                  <a:pt x="229" y="183"/>
                </a:cubicBezTo>
                <a:cubicBezTo>
                  <a:pt x="204" y="183"/>
                  <a:pt x="179" y="193"/>
                  <a:pt x="159" y="211"/>
                </a:cubicBezTo>
                <a:cubicBezTo>
                  <a:pt x="121" y="248"/>
                  <a:pt x="122" y="310"/>
                  <a:pt x="159" y="348"/>
                </a:cubicBezTo>
                <a:cubicBezTo>
                  <a:pt x="179" y="367"/>
                  <a:pt x="203" y="376"/>
                  <a:pt x="227" y="376"/>
                </a:cubicBezTo>
                <a:cubicBezTo>
                  <a:pt x="238" y="376"/>
                  <a:pt x="249" y="374"/>
                  <a:pt x="259" y="370"/>
                </a:cubicBezTo>
                <a:lnTo>
                  <a:pt x="395" y="506"/>
                </a:lnTo>
                <a:cubicBezTo>
                  <a:pt x="372" y="545"/>
                  <a:pt x="356" y="592"/>
                  <a:pt x="351" y="639"/>
                </a:cubicBezTo>
                <a:lnTo>
                  <a:pt x="184" y="639"/>
                </a:lnTo>
                <a:cubicBezTo>
                  <a:pt x="169" y="606"/>
                  <a:pt x="136" y="584"/>
                  <a:pt x="98" y="584"/>
                </a:cubicBezTo>
                <a:cubicBezTo>
                  <a:pt x="43" y="584"/>
                  <a:pt x="1" y="627"/>
                  <a:pt x="0" y="680"/>
                </a:cubicBezTo>
                <a:cubicBezTo>
                  <a:pt x="0" y="734"/>
                  <a:pt x="43" y="776"/>
                  <a:pt x="96" y="777"/>
                </a:cubicBezTo>
                <a:cubicBezTo>
                  <a:pt x="133" y="777"/>
                  <a:pt x="167" y="756"/>
                  <a:pt x="182" y="724"/>
                </a:cubicBezTo>
                <a:lnTo>
                  <a:pt x="352" y="724"/>
                </a:lnTo>
                <a:cubicBezTo>
                  <a:pt x="358" y="771"/>
                  <a:pt x="375" y="813"/>
                  <a:pt x="399" y="850"/>
                </a:cubicBezTo>
                <a:lnTo>
                  <a:pt x="261" y="987"/>
                </a:lnTo>
                <a:cubicBezTo>
                  <a:pt x="250" y="983"/>
                  <a:pt x="239" y="981"/>
                  <a:pt x="228" y="981"/>
                </a:cubicBezTo>
                <a:cubicBezTo>
                  <a:pt x="204" y="981"/>
                  <a:pt x="180" y="990"/>
                  <a:pt x="161" y="1009"/>
                </a:cubicBezTo>
                <a:cubicBezTo>
                  <a:pt x="122" y="1047"/>
                  <a:pt x="122" y="1108"/>
                  <a:pt x="161" y="1146"/>
                </a:cubicBezTo>
                <a:cubicBezTo>
                  <a:pt x="180" y="1165"/>
                  <a:pt x="205" y="1174"/>
                  <a:pt x="229" y="1174"/>
                </a:cubicBezTo>
                <a:cubicBezTo>
                  <a:pt x="254" y="1174"/>
                  <a:pt x="279" y="1165"/>
                  <a:pt x="298" y="1146"/>
                </a:cubicBezTo>
                <a:cubicBezTo>
                  <a:pt x="325" y="1119"/>
                  <a:pt x="332" y="1081"/>
                  <a:pt x="321" y="1049"/>
                </a:cubicBezTo>
                <a:lnTo>
                  <a:pt x="456" y="915"/>
                </a:lnTo>
                <a:cubicBezTo>
                  <a:pt x="506" y="961"/>
                  <a:pt x="569" y="992"/>
                  <a:pt x="638" y="1001"/>
                </a:cubicBezTo>
                <a:lnTo>
                  <a:pt x="638" y="1152"/>
                </a:lnTo>
                <a:cubicBezTo>
                  <a:pt x="606" y="1168"/>
                  <a:pt x="584" y="1202"/>
                  <a:pt x="584" y="1239"/>
                </a:cubicBezTo>
                <a:cubicBezTo>
                  <a:pt x="584" y="1293"/>
                  <a:pt x="627" y="1335"/>
                  <a:pt x="680" y="1335"/>
                </a:cubicBezTo>
                <a:cubicBezTo>
                  <a:pt x="732" y="1335"/>
                  <a:pt x="775" y="1292"/>
                  <a:pt x="775" y="1239"/>
                </a:cubicBezTo>
                <a:cubicBezTo>
                  <a:pt x="775" y="1203"/>
                  <a:pt x="754" y="1170"/>
                  <a:pt x="723" y="1154"/>
                </a:cubicBezTo>
                <a:lnTo>
                  <a:pt x="723" y="999"/>
                </a:lnTo>
                <a:cubicBezTo>
                  <a:pt x="793" y="991"/>
                  <a:pt x="854" y="960"/>
                  <a:pt x="904" y="914"/>
                </a:cubicBezTo>
                <a:lnTo>
                  <a:pt x="1017" y="1026"/>
                </a:lnTo>
                <a:cubicBezTo>
                  <a:pt x="1006" y="1059"/>
                  <a:pt x="1014" y="1097"/>
                  <a:pt x="1041" y="1124"/>
                </a:cubicBezTo>
                <a:cubicBezTo>
                  <a:pt x="1060" y="1142"/>
                  <a:pt x="1084" y="1152"/>
                  <a:pt x="1108" y="1152"/>
                </a:cubicBezTo>
                <a:cubicBezTo>
                  <a:pt x="1133" y="1152"/>
                  <a:pt x="1158" y="1142"/>
                  <a:pt x="1178" y="1124"/>
                </a:cubicBezTo>
                <a:cubicBezTo>
                  <a:pt x="1216" y="1086"/>
                  <a:pt x="1215" y="1025"/>
                  <a:pt x="1178" y="987"/>
                </a:cubicBezTo>
                <a:cubicBezTo>
                  <a:pt x="1158" y="968"/>
                  <a:pt x="1134" y="959"/>
                  <a:pt x="1110" y="959"/>
                </a:cubicBezTo>
                <a:cubicBezTo>
                  <a:pt x="1099" y="959"/>
                  <a:pt x="1088" y="961"/>
                  <a:pt x="1078" y="965"/>
                </a:cubicBezTo>
                <a:lnTo>
                  <a:pt x="960" y="848"/>
                </a:lnTo>
                <a:cubicBezTo>
                  <a:pt x="984" y="811"/>
                  <a:pt x="1000" y="766"/>
                  <a:pt x="1007" y="722"/>
                </a:cubicBezTo>
                <a:lnTo>
                  <a:pt x="1181" y="722"/>
                </a:lnTo>
                <a:cubicBezTo>
                  <a:pt x="1197" y="754"/>
                  <a:pt x="1230" y="775"/>
                  <a:pt x="1267" y="775"/>
                </a:cubicBezTo>
                <a:cubicBezTo>
                  <a:pt x="1321" y="775"/>
                  <a:pt x="1363" y="732"/>
                  <a:pt x="1363" y="677"/>
                </a:cubicBezTo>
                <a:cubicBezTo>
                  <a:pt x="1363" y="628"/>
                  <a:pt x="1322" y="584"/>
                  <a:pt x="1271" y="584"/>
                </a:cubicBezTo>
                <a:cubicBezTo>
                  <a:pt x="1270" y="584"/>
                  <a:pt x="1268" y="584"/>
                  <a:pt x="1267" y="584"/>
                </a:cubicBezTo>
                <a:cubicBezTo>
                  <a:pt x="1228" y="584"/>
                  <a:pt x="1196" y="606"/>
                  <a:pt x="1180" y="639"/>
                </a:cubicBezTo>
                <a:lnTo>
                  <a:pt x="1010" y="639"/>
                </a:lnTo>
                <a:cubicBezTo>
                  <a:pt x="1004" y="578"/>
                  <a:pt x="981" y="523"/>
                  <a:pt x="947" y="477"/>
                </a:cubicBezTo>
                <a:lnTo>
                  <a:pt x="1076" y="349"/>
                </a:lnTo>
                <a:cubicBezTo>
                  <a:pt x="1087" y="353"/>
                  <a:pt x="1098" y="355"/>
                  <a:pt x="1109" y="355"/>
                </a:cubicBezTo>
                <a:cubicBezTo>
                  <a:pt x="1133" y="355"/>
                  <a:pt x="1157" y="346"/>
                  <a:pt x="1176" y="327"/>
                </a:cubicBezTo>
                <a:cubicBezTo>
                  <a:pt x="1215" y="289"/>
                  <a:pt x="1215" y="228"/>
                  <a:pt x="1176" y="190"/>
                </a:cubicBezTo>
                <a:cubicBezTo>
                  <a:pt x="1157" y="171"/>
                  <a:pt x="1132" y="162"/>
                  <a:pt x="1108" y="162"/>
                </a:cubicBezTo>
                <a:cubicBezTo>
                  <a:pt x="1083" y="162"/>
                  <a:pt x="1058" y="171"/>
                  <a:pt x="1039" y="190"/>
                </a:cubicBezTo>
                <a:cubicBezTo>
                  <a:pt x="1012" y="217"/>
                  <a:pt x="1005" y="255"/>
                  <a:pt x="1016" y="287"/>
                </a:cubicBezTo>
                <a:lnTo>
                  <a:pt x="886" y="416"/>
                </a:lnTo>
                <a:cubicBezTo>
                  <a:pt x="833" y="374"/>
                  <a:pt x="769" y="348"/>
                  <a:pt x="698" y="344"/>
                </a:cubicBezTo>
                <a:lnTo>
                  <a:pt x="698" y="184"/>
                </a:lnTo>
                <a:cubicBezTo>
                  <a:pt x="731" y="168"/>
                  <a:pt x="753" y="135"/>
                  <a:pt x="753" y="97"/>
                </a:cubicBezTo>
                <a:cubicBezTo>
                  <a:pt x="753" y="43"/>
                  <a:pt x="710" y="1"/>
                  <a:pt x="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62"/>
          <p:cNvSpPr/>
          <p:nvPr/>
        </p:nvSpPr>
        <p:spPr>
          <a:xfrm>
            <a:off x="7457963" y="1017153"/>
            <a:ext cx="176206" cy="172689"/>
          </a:xfrm>
          <a:custGeom>
            <a:avLst/>
            <a:gdLst/>
            <a:ahLst/>
            <a:cxnLst/>
            <a:rect l="l" t="t" r="r" b="b"/>
            <a:pathLst>
              <a:path w="1904" h="1866" extrusionOk="0">
                <a:moveTo>
                  <a:pt x="917" y="1"/>
                </a:moveTo>
                <a:cubicBezTo>
                  <a:pt x="843" y="1"/>
                  <a:pt x="783" y="62"/>
                  <a:pt x="783" y="136"/>
                </a:cubicBezTo>
                <a:cubicBezTo>
                  <a:pt x="783" y="188"/>
                  <a:pt x="814" y="233"/>
                  <a:pt x="857" y="255"/>
                </a:cubicBezTo>
                <a:lnTo>
                  <a:pt x="857" y="489"/>
                </a:lnTo>
                <a:cubicBezTo>
                  <a:pt x="769" y="507"/>
                  <a:pt x="690" y="550"/>
                  <a:pt x="628" y="611"/>
                </a:cubicBezTo>
                <a:lnTo>
                  <a:pt x="447" y="432"/>
                </a:lnTo>
                <a:cubicBezTo>
                  <a:pt x="462" y="385"/>
                  <a:pt x="452" y="332"/>
                  <a:pt x="415" y="295"/>
                </a:cubicBezTo>
                <a:cubicBezTo>
                  <a:pt x="388" y="269"/>
                  <a:pt x="354" y="255"/>
                  <a:pt x="319" y="255"/>
                </a:cubicBezTo>
                <a:cubicBezTo>
                  <a:pt x="285" y="255"/>
                  <a:pt x="250" y="269"/>
                  <a:pt x="224" y="295"/>
                </a:cubicBezTo>
                <a:cubicBezTo>
                  <a:pt x="171" y="348"/>
                  <a:pt x="171" y="433"/>
                  <a:pt x="224" y="486"/>
                </a:cubicBezTo>
                <a:cubicBezTo>
                  <a:pt x="250" y="512"/>
                  <a:pt x="284" y="524"/>
                  <a:pt x="318" y="524"/>
                </a:cubicBezTo>
                <a:cubicBezTo>
                  <a:pt x="333" y="524"/>
                  <a:pt x="349" y="522"/>
                  <a:pt x="363" y="517"/>
                </a:cubicBezTo>
                <a:lnTo>
                  <a:pt x="553" y="706"/>
                </a:lnTo>
                <a:cubicBezTo>
                  <a:pt x="520" y="760"/>
                  <a:pt x="498" y="824"/>
                  <a:pt x="491" y="892"/>
                </a:cubicBezTo>
                <a:lnTo>
                  <a:pt x="259" y="891"/>
                </a:lnTo>
                <a:cubicBezTo>
                  <a:pt x="238" y="847"/>
                  <a:pt x="193" y="815"/>
                  <a:pt x="138" y="815"/>
                </a:cubicBezTo>
                <a:cubicBezTo>
                  <a:pt x="63" y="815"/>
                  <a:pt x="4" y="874"/>
                  <a:pt x="3" y="949"/>
                </a:cubicBezTo>
                <a:cubicBezTo>
                  <a:pt x="1" y="1024"/>
                  <a:pt x="62" y="1084"/>
                  <a:pt x="137" y="1085"/>
                </a:cubicBezTo>
                <a:cubicBezTo>
                  <a:pt x="189" y="1085"/>
                  <a:pt x="235" y="1054"/>
                  <a:pt x="257" y="1011"/>
                </a:cubicBezTo>
                <a:lnTo>
                  <a:pt x="494" y="1012"/>
                </a:lnTo>
                <a:cubicBezTo>
                  <a:pt x="504" y="1075"/>
                  <a:pt x="526" y="1134"/>
                  <a:pt x="559" y="1187"/>
                </a:cubicBezTo>
                <a:lnTo>
                  <a:pt x="366" y="1380"/>
                </a:lnTo>
                <a:cubicBezTo>
                  <a:pt x="352" y="1375"/>
                  <a:pt x="336" y="1372"/>
                  <a:pt x="321" y="1372"/>
                </a:cubicBezTo>
                <a:cubicBezTo>
                  <a:pt x="287" y="1372"/>
                  <a:pt x="252" y="1385"/>
                  <a:pt x="226" y="1411"/>
                </a:cubicBezTo>
                <a:cubicBezTo>
                  <a:pt x="174" y="1464"/>
                  <a:pt x="174" y="1549"/>
                  <a:pt x="226" y="1602"/>
                </a:cubicBezTo>
                <a:cubicBezTo>
                  <a:pt x="253" y="1628"/>
                  <a:pt x="287" y="1642"/>
                  <a:pt x="322" y="1642"/>
                </a:cubicBezTo>
                <a:cubicBezTo>
                  <a:pt x="356" y="1642"/>
                  <a:pt x="391" y="1628"/>
                  <a:pt x="417" y="1602"/>
                </a:cubicBezTo>
                <a:cubicBezTo>
                  <a:pt x="454" y="1565"/>
                  <a:pt x="464" y="1512"/>
                  <a:pt x="451" y="1465"/>
                </a:cubicBezTo>
                <a:lnTo>
                  <a:pt x="637" y="1280"/>
                </a:lnTo>
                <a:cubicBezTo>
                  <a:pt x="705" y="1343"/>
                  <a:pt x="794" y="1386"/>
                  <a:pt x="893" y="1398"/>
                </a:cubicBezTo>
                <a:lnTo>
                  <a:pt x="893" y="1610"/>
                </a:lnTo>
                <a:cubicBezTo>
                  <a:pt x="848" y="1633"/>
                  <a:pt x="816" y="1677"/>
                  <a:pt x="816" y="1732"/>
                </a:cubicBezTo>
                <a:cubicBezTo>
                  <a:pt x="816" y="1806"/>
                  <a:pt x="877" y="1865"/>
                  <a:pt x="951" y="1865"/>
                </a:cubicBezTo>
                <a:cubicBezTo>
                  <a:pt x="1025" y="1865"/>
                  <a:pt x="1085" y="1805"/>
                  <a:pt x="1085" y="1732"/>
                </a:cubicBezTo>
                <a:cubicBezTo>
                  <a:pt x="1085" y="1679"/>
                  <a:pt x="1055" y="1634"/>
                  <a:pt x="1011" y="1612"/>
                </a:cubicBezTo>
                <a:lnTo>
                  <a:pt x="1011" y="1397"/>
                </a:lnTo>
                <a:cubicBezTo>
                  <a:pt x="1107" y="1384"/>
                  <a:pt x="1194" y="1342"/>
                  <a:pt x="1263" y="1279"/>
                </a:cubicBezTo>
                <a:lnTo>
                  <a:pt x="1421" y="1435"/>
                </a:lnTo>
                <a:cubicBezTo>
                  <a:pt x="1406" y="1481"/>
                  <a:pt x="1416" y="1535"/>
                  <a:pt x="1453" y="1571"/>
                </a:cubicBezTo>
                <a:cubicBezTo>
                  <a:pt x="1480" y="1598"/>
                  <a:pt x="1514" y="1611"/>
                  <a:pt x="1549" y="1611"/>
                </a:cubicBezTo>
                <a:cubicBezTo>
                  <a:pt x="1583" y="1611"/>
                  <a:pt x="1618" y="1598"/>
                  <a:pt x="1644" y="1571"/>
                </a:cubicBezTo>
                <a:cubicBezTo>
                  <a:pt x="1697" y="1519"/>
                  <a:pt x="1697" y="1433"/>
                  <a:pt x="1644" y="1381"/>
                </a:cubicBezTo>
                <a:cubicBezTo>
                  <a:pt x="1618" y="1355"/>
                  <a:pt x="1584" y="1342"/>
                  <a:pt x="1550" y="1342"/>
                </a:cubicBezTo>
                <a:cubicBezTo>
                  <a:pt x="1535" y="1342"/>
                  <a:pt x="1519" y="1344"/>
                  <a:pt x="1505" y="1349"/>
                </a:cubicBezTo>
                <a:lnTo>
                  <a:pt x="1341" y="1186"/>
                </a:lnTo>
                <a:cubicBezTo>
                  <a:pt x="1373" y="1133"/>
                  <a:pt x="1395" y="1075"/>
                  <a:pt x="1406" y="1011"/>
                </a:cubicBezTo>
                <a:lnTo>
                  <a:pt x="1648" y="1010"/>
                </a:lnTo>
                <a:cubicBezTo>
                  <a:pt x="1670" y="1053"/>
                  <a:pt x="1716" y="1084"/>
                  <a:pt x="1768" y="1084"/>
                </a:cubicBezTo>
                <a:cubicBezTo>
                  <a:pt x="1843" y="1084"/>
                  <a:pt x="1903" y="1023"/>
                  <a:pt x="1903" y="948"/>
                </a:cubicBezTo>
                <a:cubicBezTo>
                  <a:pt x="1903" y="873"/>
                  <a:pt x="1843" y="813"/>
                  <a:pt x="1769" y="813"/>
                </a:cubicBezTo>
                <a:cubicBezTo>
                  <a:pt x="1716" y="813"/>
                  <a:pt x="1671" y="845"/>
                  <a:pt x="1648" y="890"/>
                </a:cubicBezTo>
                <a:lnTo>
                  <a:pt x="1411" y="891"/>
                </a:lnTo>
                <a:cubicBezTo>
                  <a:pt x="1403" y="807"/>
                  <a:pt x="1371" y="729"/>
                  <a:pt x="1324" y="665"/>
                </a:cubicBezTo>
                <a:lnTo>
                  <a:pt x="1503" y="487"/>
                </a:lnTo>
                <a:cubicBezTo>
                  <a:pt x="1518" y="492"/>
                  <a:pt x="1533" y="495"/>
                  <a:pt x="1549" y="495"/>
                </a:cubicBezTo>
                <a:cubicBezTo>
                  <a:pt x="1582" y="495"/>
                  <a:pt x="1616" y="482"/>
                  <a:pt x="1642" y="455"/>
                </a:cubicBezTo>
                <a:cubicBezTo>
                  <a:pt x="1695" y="402"/>
                  <a:pt x="1695" y="317"/>
                  <a:pt x="1642" y="264"/>
                </a:cubicBezTo>
                <a:cubicBezTo>
                  <a:pt x="1616" y="238"/>
                  <a:pt x="1581" y="225"/>
                  <a:pt x="1547" y="225"/>
                </a:cubicBezTo>
                <a:cubicBezTo>
                  <a:pt x="1512" y="225"/>
                  <a:pt x="1478" y="238"/>
                  <a:pt x="1451" y="264"/>
                </a:cubicBezTo>
                <a:cubicBezTo>
                  <a:pt x="1414" y="301"/>
                  <a:pt x="1404" y="354"/>
                  <a:pt x="1419" y="401"/>
                </a:cubicBezTo>
                <a:lnTo>
                  <a:pt x="1240" y="579"/>
                </a:lnTo>
                <a:cubicBezTo>
                  <a:pt x="1167" y="521"/>
                  <a:pt x="1076" y="484"/>
                  <a:pt x="976" y="479"/>
                </a:cubicBezTo>
                <a:lnTo>
                  <a:pt x="976" y="257"/>
                </a:lnTo>
                <a:cubicBezTo>
                  <a:pt x="1020" y="234"/>
                  <a:pt x="1052" y="190"/>
                  <a:pt x="1052" y="136"/>
                </a:cubicBezTo>
                <a:cubicBezTo>
                  <a:pt x="1052" y="60"/>
                  <a:pt x="991" y="1"/>
                  <a:pt x="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7" name="Google Shape;1237;p62"/>
          <p:cNvGrpSpPr/>
          <p:nvPr/>
        </p:nvGrpSpPr>
        <p:grpSpPr>
          <a:xfrm>
            <a:off x="5391459" y="3538863"/>
            <a:ext cx="1550090" cy="1218276"/>
            <a:chOff x="3477594" y="3663547"/>
            <a:chExt cx="284378" cy="223512"/>
          </a:xfrm>
        </p:grpSpPr>
        <p:sp>
          <p:nvSpPr>
            <p:cNvPr id="1238" name="Google Shape;1238;p62"/>
            <p:cNvSpPr/>
            <p:nvPr/>
          </p:nvSpPr>
          <p:spPr>
            <a:xfrm>
              <a:off x="3596490" y="3700374"/>
              <a:ext cx="91540" cy="105819"/>
            </a:xfrm>
            <a:custGeom>
              <a:avLst/>
              <a:gdLst/>
              <a:ahLst/>
              <a:cxnLst/>
              <a:rect l="l" t="t" r="r" b="b"/>
              <a:pathLst>
                <a:path w="1904" h="2201" extrusionOk="0">
                  <a:moveTo>
                    <a:pt x="952" y="85"/>
                  </a:moveTo>
                  <a:lnTo>
                    <a:pt x="1831" y="592"/>
                  </a:lnTo>
                  <a:lnTo>
                    <a:pt x="1831" y="1607"/>
                  </a:lnTo>
                  <a:lnTo>
                    <a:pt x="952" y="2114"/>
                  </a:lnTo>
                  <a:lnTo>
                    <a:pt x="72" y="1607"/>
                  </a:lnTo>
                  <a:lnTo>
                    <a:pt x="72" y="592"/>
                  </a:lnTo>
                  <a:lnTo>
                    <a:pt x="952" y="85"/>
                  </a:lnTo>
                  <a:close/>
                  <a:moveTo>
                    <a:pt x="952" y="0"/>
                  </a:moveTo>
                  <a:lnTo>
                    <a:pt x="1" y="550"/>
                  </a:lnTo>
                  <a:lnTo>
                    <a:pt x="1" y="1650"/>
                  </a:lnTo>
                  <a:lnTo>
                    <a:pt x="952" y="2200"/>
                  </a:lnTo>
                  <a:lnTo>
                    <a:pt x="1904" y="1650"/>
                  </a:lnTo>
                  <a:lnTo>
                    <a:pt x="1904" y="55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2"/>
            <p:cNvSpPr/>
            <p:nvPr/>
          </p:nvSpPr>
          <p:spPr>
            <a:xfrm>
              <a:off x="3515576" y="3781240"/>
              <a:ext cx="91588" cy="105819"/>
            </a:xfrm>
            <a:custGeom>
              <a:avLst/>
              <a:gdLst/>
              <a:ahLst/>
              <a:cxnLst/>
              <a:rect l="l" t="t" r="r" b="b"/>
              <a:pathLst>
                <a:path w="1905" h="2201" extrusionOk="0">
                  <a:moveTo>
                    <a:pt x="953" y="87"/>
                  </a:moveTo>
                  <a:lnTo>
                    <a:pt x="1832" y="593"/>
                  </a:lnTo>
                  <a:lnTo>
                    <a:pt x="1832" y="1609"/>
                  </a:lnTo>
                  <a:lnTo>
                    <a:pt x="953" y="2115"/>
                  </a:lnTo>
                  <a:lnTo>
                    <a:pt x="73" y="1609"/>
                  </a:lnTo>
                  <a:lnTo>
                    <a:pt x="73" y="593"/>
                  </a:lnTo>
                  <a:lnTo>
                    <a:pt x="953" y="87"/>
                  </a:lnTo>
                  <a:close/>
                  <a:moveTo>
                    <a:pt x="953" y="0"/>
                  </a:moveTo>
                  <a:lnTo>
                    <a:pt x="0" y="551"/>
                  </a:lnTo>
                  <a:lnTo>
                    <a:pt x="0" y="1651"/>
                  </a:lnTo>
                  <a:lnTo>
                    <a:pt x="953" y="2201"/>
                  </a:lnTo>
                  <a:lnTo>
                    <a:pt x="1905" y="1651"/>
                  </a:lnTo>
                  <a:lnTo>
                    <a:pt x="1905" y="551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2"/>
            <p:cNvSpPr/>
            <p:nvPr/>
          </p:nvSpPr>
          <p:spPr>
            <a:xfrm>
              <a:off x="3517306" y="3678643"/>
              <a:ext cx="82020" cy="50626"/>
            </a:xfrm>
            <a:custGeom>
              <a:avLst/>
              <a:gdLst/>
              <a:ahLst/>
              <a:cxnLst/>
              <a:rect l="l" t="t" r="r" b="b"/>
              <a:pathLst>
                <a:path w="1706" h="1053" extrusionOk="0">
                  <a:moveTo>
                    <a:pt x="0" y="0"/>
                  </a:moveTo>
                  <a:lnTo>
                    <a:pt x="0" y="73"/>
                  </a:lnTo>
                  <a:lnTo>
                    <a:pt x="380" y="73"/>
                  </a:lnTo>
                  <a:lnTo>
                    <a:pt x="1660" y="1052"/>
                  </a:lnTo>
                  <a:lnTo>
                    <a:pt x="1705" y="99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2"/>
            <p:cNvSpPr/>
            <p:nvPr/>
          </p:nvSpPr>
          <p:spPr>
            <a:xfrm>
              <a:off x="3618654" y="3735567"/>
              <a:ext cx="31058" cy="5337"/>
            </a:xfrm>
            <a:custGeom>
              <a:avLst/>
              <a:gdLst/>
              <a:ahLst/>
              <a:cxnLst/>
              <a:rect l="l" t="t" r="r" b="b"/>
              <a:pathLst>
                <a:path w="646" h="111" extrusionOk="0">
                  <a:moveTo>
                    <a:pt x="1" y="0"/>
                  </a:moveTo>
                  <a:lnTo>
                    <a:pt x="1" y="111"/>
                  </a:lnTo>
                  <a:lnTo>
                    <a:pt x="646" y="111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2"/>
            <p:cNvSpPr/>
            <p:nvPr/>
          </p:nvSpPr>
          <p:spPr>
            <a:xfrm>
              <a:off x="3618654" y="3749846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4" y="111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2"/>
            <p:cNvSpPr/>
            <p:nvPr/>
          </p:nvSpPr>
          <p:spPr>
            <a:xfrm>
              <a:off x="3536057" y="3817010"/>
              <a:ext cx="31010" cy="5337"/>
            </a:xfrm>
            <a:custGeom>
              <a:avLst/>
              <a:gdLst/>
              <a:ahLst/>
              <a:cxnLst/>
              <a:rect l="l" t="t" r="r" b="b"/>
              <a:pathLst>
                <a:path w="645" h="111" extrusionOk="0">
                  <a:moveTo>
                    <a:pt x="1" y="1"/>
                  </a:moveTo>
                  <a:lnTo>
                    <a:pt x="1" y="110"/>
                  </a:lnTo>
                  <a:lnTo>
                    <a:pt x="645" y="110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2"/>
            <p:cNvSpPr/>
            <p:nvPr/>
          </p:nvSpPr>
          <p:spPr>
            <a:xfrm>
              <a:off x="3536057" y="3853212"/>
              <a:ext cx="23943" cy="5385"/>
            </a:xfrm>
            <a:custGeom>
              <a:avLst/>
              <a:gdLst/>
              <a:ahLst/>
              <a:cxnLst/>
              <a:rect l="l" t="t" r="r" b="b"/>
              <a:pathLst>
                <a:path w="498" h="112" extrusionOk="0">
                  <a:moveTo>
                    <a:pt x="1" y="1"/>
                  </a:moveTo>
                  <a:lnTo>
                    <a:pt x="1" y="112"/>
                  </a:lnTo>
                  <a:lnTo>
                    <a:pt x="497" y="112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2"/>
            <p:cNvSpPr/>
            <p:nvPr/>
          </p:nvSpPr>
          <p:spPr>
            <a:xfrm>
              <a:off x="3536057" y="3831289"/>
              <a:ext cx="43414" cy="5385"/>
            </a:xfrm>
            <a:custGeom>
              <a:avLst/>
              <a:gdLst/>
              <a:ahLst/>
              <a:cxnLst/>
              <a:rect l="l" t="t" r="r" b="b"/>
              <a:pathLst>
                <a:path w="903" h="112" extrusionOk="0">
                  <a:moveTo>
                    <a:pt x="1" y="1"/>
                  </a:moveTo>
                  <a:lnTo>
                    <a:pt x="1" y="112"/>
                  </a:lnTo>
                  <a:lnTo>
                    <a:pt x="903" y="11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2"/>
            <p:cNvSpPr/>
            <p:nvPr/>
          </p:nvSpPr>
          <p:spPr>
            <a:xfrm>
              <a:off x="3618654" y="3764125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4" y="111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2"/>
            <p:cNvSpPr/>
            <p:nvPr/>
          </p:nvSpPr>
          <p:spPr>
            <a:xfrm>
              <a:off x="3677741" y="3822923"/>
              <a:ext cx="31010" cy="5337"/>
            </a:xfrm>
            <a:custGeom>
              <a:avLst/>
              <a:gdLst/>
              <a:ahLst/>
              <a:cxnLst/>
              <a:rect l="l" t="t" r="r" b="b"/>
              <a:pathLst>
                <a:path w="645" h="111" extrusionOk="0">
                  <a:moveTo>
                    <a:pt x="0" y="0"/>
                  </a:moveTo>
                  <a:lnTo>
                    <a:pt x="0" y="111"/>
                  </a:lnTo>
                  <a:lnTo>
                    <a:pt x="645" y="11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2"/>
            <p:cNvSpPr/>
            <p:nvPr/>
          </p:nvSpPr>
          <p:spPr>
            <a:xfrm>
              <a:off x="3677741" y="3844270"/>
              <a:ext cx="84232" cy="5385"/>
            </a:xfrm>
            <a:custGeom>
              <a:avLst/>
              <a:gdLst/>
              <a:ahLst/>
              <a:cxnLst/>
              <a:rect l="l" t="t" r="r" b="b"/>
              <a:pathLst>
                <a:path w="1752" h="112" extrusionOk="0">
                  <a:moveTo>
                    <a:pt x="0" y="1"/>
                  </a:moveTo>
                  <a:lnTo>
                    <a:pt x="0" y="111"/>
                  </a:lnTo>
                  <a:lnTo>
                    <a:pt x="1752" y="111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2"/>
            <p:cNvSpPr/>
            <p:nvPr/>
          </p:nvSpPr>
          <p:spPr>
            <a:xfrm>
              <a:off x="3677741" y="3858501"/>
              <a:ext cx="64808" cy="5385"/>
            </a:xfrm>
            <a:custGeom>
              <a:avLst/>
              <a:gdLst/>
              <a:ahLst/>
              <a:cxnLst/>
              <a:rect l="l" t="t" r="r" b="b"/>
              <a:pathLst>
                <a:path w="1348" h="112" extrusionOk="0">
                  <a:moveTo>
                    <a:pt x="0" y="1"/>
                  </a:moveTo>
                  <a:lnTo>
                    <a:pt x="0" y="111"/>
                  </a:lnTo>
                  <a:lnTo>
                    <a:pt x="1347" y="111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2"/>
            <p:cNvSpPr/>
            <p:nvPr/>
          </p:nvSpPr>
          <p:spPr>
            <a:xfrm>
              <a:off x="3677741" y="3872828"/>
              <a:ext cx="75434" cy="5385"/>
            </a:xfrm>
            <a:custGeom>
              <a:avLst/>
              <a:gdLst/>
              <a:ahLst/>
              <a:cxnLst/>
              <a:rect l="l" t="t" r="r" b="b"/>
              <a:pathLst>
                <a:path w="1569" h="112" extrusionOk="0">
                  <a:moveTo>
                    <a:pt x="0" y="1"/>
                  </a:moveTo>
                  <a:lnTo>
                    <a:pt x="0" y="111"/>
                  </a:lnTo>
                  <a:lnTo>
                    <a:pt x="1568" y="111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2"/>
            <p:cNvSpPr/>
            <p:nvPr/>
          </p:nvSpPr>
          <p:spPr>
            <a:xfrm>
              <a:off x="3477594" y="3663547"/>
              <a:ext cx="15529" cy="5337"/>
            </a:xfrm>
            <a:custGeom>
              <a:avLst/>
              <a:gdLst/>
              <a:ahLst/>
              <a:cxnLst/>
              <a:rect l="l" t="t" r="r" b="b"/>
              <a:pathLst>
                <a:path w="323" h="111" extrusionOk="0">
                  <a:moveTo>
                    <a:pt x="0" y="0"/>
                  </a:moveTo>
                  <a:lnTo>
                    <a:pt x="0" y="111"/>
                  </a:lnTo>
                  <a:lnTo>
                    <a:pt x="323" y="111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477787" y="3678306"/>
              <a:ext cx="28318" cy="5385"/>
            </a:xfrm>
            <a:custGeom>
              <a:avLst/>
              <a:gdLst/>
              <a:ahLst/>
              <a:cxnLst/>
              <a:rect l="l" t="t" r="r" b="b"/>
              <a:pathLst>
                <a:path w="589" h="112" extrusionOk="0">
                  <a:moveTo>
                    <a:pt x="1" y="1"/>
                  </a:moveTo>
                  <a:lnTo>
                    <a:pt x="1" y="111"/>
                  </a:lnTo>
                  <a:lnTo>
                    <a:pt x="588" y="111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62"/>
          <p:cNvGrpSpPr/>
          <p:nvPr/>
        </p:nvGrpSpPr>
        <p:grpSpPr>
          <a:xfrm>
            <a:off x="7897091" y="2271740"/>
            <a:ext cx="1053807" cy="418802"/>
            <a:chOff x="3849474" y="3678354"/>
            <a:chExt cx="193079" cy="76732"/>
          </a:xfrm>
        </p:grpSpPr>
        <p:sp>
          <p:nvSpPr>
            <p:cNvPr id="1254" name="Google Shape;1254;p62"/>
            <p:cNvSpPr/>
            <p:nvPr/>
          </p:nvSpPr>
          <p:spPr>
            <a:xfrm>
              <a:off x="3981302" y="3678354"/>
              <a:ext cx="31058" cy="5385"/>
            </a:xfrm>
            <a:custGeom>
              <a:avLst/>
              <a:gdLst/>
              <a:ahLst/>
              <a:cxnLst/>
              <a:rect l="l" t="t" r="r" b="b"/>
              <a:pathLst>
                <a:path w="646" h="112" extrusionOk="0">
                  <a:moveTo>
                    <a:pt x="1" y="1"/>
                  </a:moveTo>
                  <a:lnTo>
                    <a:pt x="1" y="111"/>
                  </a:lnTo>
                  <a:lnTo>
                    <a:pt x="645" y="111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981302" y="3694845"/>
              <a:ext cx="61251" cy="5337"/>
            </a:xfrm>
            <a:custGeom>
              <a:avLst/>
              <a:gdLst/>
              <a:ahLst/>
              <a:cxnLst/>
              <a:rect l="l" t="t" r="r" b="b"/>
              <a:pathLst>
                <a:path w="127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1273" y="1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849474" y="3704749"/>
              <a:ext cx="116540" cy="38702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1212" y="1"/>
                  </a:moveTo>
                  <a:cubicBezTo>
                    <a:pt x="555" y="1"/>
                    <a:pt x="35" y="716"/>
                    <a:pt x="13" y="746"/>
                  </a:cubicBezTo>
                  <a:cubicBezTo>
                    <a:pt x="1" y="763"/>
                    <a:pt x="3" y="785"/>
                    <a:pt x="21" y="798"/>
                  </a:cubicBezTo>
                  <a:cubicBezTo>
                    <a:pt x="27" y="801"/>
                    <a:pt x="34" y="804"/>
                    <a:pt x="42" y="804"/>
                  </a:cubicBezTo>
                  <a:cubicBezTo>
                    <a:pt x="54" y="804"/>
                    <a:pt x="64" y="799"/>
                    <a:pt x="72" y="790"/>
                  </a:cubicBezTo>
                  <a:cubicBezTo>
                    <a:pt x="77" y="783"/>
                    <a:pt x="593" y="76"/>
                    <a:pt x="1212" y="76"/>
                  </a:cubicBezTo>
                  <a:cubicBezTo>
                    <a:pt x="1833" y="76"/>
                    <a:pt x="2347" y="783"/>
                    <a:pt x="2352" y="790"/>
                  </a:cubicBezTo>
                  <a:cubicBezTo>
                    <a:pt x="2360" y="799"/>
                    <a:pt x="2371" y="805"/>
                    <a:pt x="2383" y="805"/>
                  </a:cubicBezTo>
                  <a:cubicBezTo>
                    <a:pt x="2390" y="805"/>
                    <a:pt x="2397" y="803"/>
                    <a:pt x="2404" y="798"/>
                  </a:cubicBezTo>
                  <a:cubicBezTo>
                    <a:pt x="2419" y="785"/>
                    <a:pt x="2424" y="763"/>
                    <a:pt x="2412" y="746"/>
                  </a:cubicBezTo>
                  <a:cubicBezTo>
                    <a:pt x="2391" y="715"/>
                    <a:pt x="1870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851878" y="3716384"/>
              <a:ext cx="116540" cy="38702"/>
            </a:xfrm>
            <a:custGeom>
              <a:avLst/>
              <a:gdLst/>
              <a:ahLst/>
              <a:cxnLst/>
              <a:rect l="l" t="t" r="r" b="b"/>
              <a:pathLst>
                <a:path w="2424" h="805" extrusionOk="0">
                  <a:moveTo>
                    <a:pt x="2381" y="1"/>
                  </a:moveTo>
                  <a:cubicBezTo>
                    <a:pt x="2370" y="1"/>
                    <a:pt x="2359" y="6"/>
                    <a:pt x="2352" y="16"/>
                  </a:cubicBezTo>
                  <a:cubicBezTo>
                    <a:pt x="2347" y="22"/>
                    <a:pt x="1831" y="730"/>
                    <a:pt x="1212" y="730"/>
                  </a:cubicBezTo>
                  <a:cubicBezTo>
                    <a:pt x="591" y="730"/>
                    <a:pt x="77" y="22"/>
                    <a:pt x="72" y="16"/>
                  </a:cubicBezTo>
                  <a:cubicBezTo>
                    <a:pt x="65" y="6"/>
                    <a:pt x="54" y="1"/>
                    <a:pt x="42" y="1"/>
                  </a:cubicBezTo>
                  <a:cubicBezTo>
                    <a:pt x="34" y="1"/>
                    <a:pt x="27" y="3"/>
                    <a:pt x="20" y="8"/>
                  </a:cubicBezTo>
                  <a:cubicBezTo>
                    <a:pt x="5" y="20"/>
                    <a:pt x="0" y="42"/>
                    <a:pt x="12" y="59"/>
                  </a:cubicBezTo>
                  <a:cubicBezTo>
                    <a:pt x="34" y="90"/>
                    <a:pt x="556" y="805"/>
                    <a:pt x="1212" y="805"/>
                  </a:cubicBezTo>
                  <a:cubicBezTo>
                    <a:pt x="1869" y="805"/>
                    <a:pt x="2390" y="89"/>
                    <a:pt x="2411" y="59"/>
                  </a:cubicBezTo>
                  <a:cubicBezTo>
                    <a:pt x="2423" y="42"/>
                    <a:pt x="2421" y="20"/>
                    <a:pt x="2404" y="8"/>
                  </a:cubicBezTo>
                  <a:cubicBezTo>
                    <a:pt x="2397" y="3"/>
                    <a:pt x="2389" y="1"/>
                    <a:pt x="23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880676" y="3708211"/>
              <a:ext cx="11731" cy="38270"/>
            </a:xfrm>
            <a:custGeom>
              <a:avLst/>
              <a:gdLst/>
              <a:ahLst/>
              <a:cxnLst/>
              <a:rect l="l" t="t" r="r" b="b"/>
              <a:pathLst>
                <a:path w="244" h="796" extrusionOk="0">
                  <a:moveTo>
                    <a:pt x="204" y="1"/>
                  </a:moveTo>
                  <a:cubicBezTo>
                    <a:pt x="186" y="1"/>
                    <a:pt x="171" y="12"/>
                    <a:pt x="168" y="29"/>
                  </a:cubicBezTo>
                  <a:lnTo>
                    <a:pt x="5" y="750"/>
                  </a:lnTo>
                  <a:cubicBezTo>
                    <a:pt x="1" y="770"/>
                    <a:pt x="12" y="790"/>
                    <a:pt x="32" y="794"/>
                  </a:cubicBezTo>
                  <a:cubicBezTo>
                    <a:pt x="36" y="796"/>
                    <a:pt x="38" y="796"/>
                    <a:pt x="41" y="796"/>
                  </a:cubicBezTo>
                  <a:cubicBezTo>
                    <a:pt x="58" y="796"/>
                    <a:pt x="73" y="784"/>
                    <a:pt x="76" y="766"/>
                  </a:cubicBezTo>
                  <a:lnTo>
                    <a:pt x="239" y="45"/>
                  </a:lnTo>
                  <a:cubicBezTo>
                    <a:pt x="243" y="26"/>
                    <a:pt x="231" y="6"/>
                    <a:pt x="211" y="1"/>
                  </a:cubicBezTo>
                  <a:cubicBezTo>
                    <a:pt x="209" y="1"/>
                    <a:pt x="206" y="1"/>
                    <a:pt x="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896013" y="3704749"/>
              <a:ext cx="13702" cy="48558"/>
            </a:xfrm>
            <a:custGeom>
              <a:avLst/>
              <a:gdLst/>
              <a:ahLst/>
              <a:cxnLst/>
              <a:rect l="l" t="t" r="r" b="b"/>
              <a:pathLst>
                <a:path w="285" h="1010" extrusionOk="0">
                  <a:moveTo>
                    <a:pt x="244" y="1"/>
                  </a:moveTo>
                  <a:cubicBezTo>
                    <a:pt x="227" y="1"/>
                    <a:pt x="212" y="13"/>
                    <a:pt x="208" y="30"/>
                  </a:cubicBezTo>
                  <a:lnTo>
                    <a:pt x="5" y="964"/>
                  </a:lnTo>
                  <a:cubicBezTo>
                    <a:pt x="1" y="984"/>
                    <a:pt x="14" y="1004"/>
                    <a:pt x="34" y="1009"/>
                  </a:cubicBezTo>
                  <a:cubicBezTo>
                    <a:pt x="36" y="1010"/>
                    <a:pt x="39" y="1010"/>
                    <a:pt x="41" y="1010"/>
                  </a:cubicBezTo>
                  <a:cubicBezTo>
                    <a:pt x="59" y="1010"/>
                    <a:pt x="73" y="998"/>
                    <a:pt x="77" y="980"/>
                  </a:cubicBezTo>
                  <a:lnTo>
                    <a:pt x="279" y="46"/>
                  </a:lnTo>
                  <a:cubicBezTo>
                    <a:pt x="284" y="26"/>
                    <a:pt x="272" y="6"/>
                    <a:pt x="252" y="2"/>
                  </a:cubicBezTo>
                  <a:cubicBezTo>
                    <a:pt x="249" y="1"/>
                    <a:pt x="246" y="1"/>
                    <a:pt x="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2"/>
            <p:cNvSpPr/>
            <p:nvPr/>
          </p:nvSpPr>
          <p:spPr>
            <a:xfrm>
              <a:off x="3913801" y="3708932"/>
              <a:ext cx="14760" cy="45770"/>
            </a:xfrm>
            <a:custGeom>
              <a:avLst/>
              <a:gdLst/>
              <a:ahLst/>
              <a:cxnLst/>
              <a:rect l="l" t="t" r="r" b="b"/>
              <a:pathLst>
                <a:path w="307" h="952" extrusionOk="0">
                  <a:moveTo>
                    <a:pt x="265" y="1"/>
                  </a:moveTo>
                  <a:cubicBezTo>
                    <a:pt x="248" y="1"/>
                    <a:pt x="234" y="12"/>
                    <a:pt x="229" y="28"/>
                  </a:cubicBezTo>
                  <a:lnTo>
                    <a:pt x="6" y="906"/>
                  </a:lnTo>
                  <a:cubicBezTo>
                    <a:pt x="1" y="925"/>
                    <a:pt x="12" y="945"/>
                    <a:pt x="32" y="950"/>
                  </a:cubicBezTo>
                  <a:cubicBezTo>
                    <a:pt x="34" y="951"/>
                    <a:pt x="39" y="951"/>
                    <a:pt x="42" y="951"/>
                  </a:cubicBezTo>
                  <a:cubicBezTo>
                    <a:pt x="59" y="951"/>
                    <a:pt x="73" y="940"/>
                    <a:pt x="76" y="924"/>
                  </a:cubicBezTo>
                  <a:lnTo>
                    <a:pt x="301" y="46"/>
                  </a:lnTo>
                  <a:cubicBezTo>
                    <a:pt x="306" y="27"/>
                    <a:pt x="295" y="7"/>
                    <a:pt x="275" y="2"/>
                  </a:cubicBezTo>
                  <a:cubicBezTo>
                    <a:pt x="271" y="1"/>
                    <a:pt x="268" y="1"/>
                    <a:pt x="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2"/>
            <p:cNvSpPr/>
            <p:nvPr/>
          </p:nvSpPr>
          <p:spPr>
            <a:xfrm>
              <a:off x="3932504" y="3716336"/>
              <a:ext cx="9423" cy="32020"/>
            </a:xfrm>
            <a:custGeom>
              <a:avLst/>
              <a:gdLst/>
              <a:ahLst/>
              <a:cxnLst/>
              <a:rect l="l" t="t" r="r" b="b"/>
              <a:pathLst>
                <a:path w="196" h="666" extrusionOk="0">
                  <a:moveTo>
                    <a:pt x="154" y="0"/>
                  </a:moveTo>
                  <a:cubicBezTo>
                    <a:pt x="138" y="0"/>
                    <a:pt x="122" y="13"/>
                    <a:pt x="118" y="30"/>
                  </a:cubicBezTo>
                  <a:lnTo>
                    <a:pt x="3" y="621"/>
                  </a:lnTo>
                  <a:cubicBezTo>
                    <a:pt x="0" y="641"/>
                    <a:pt x="13" y="660"/>
                    <a:pt x="33" y="664"/>
                  </a:cubicBezTo>
                  <a:cubicBezTo>
                    <a:pt x="34" y="666"/>
                    <a:pt x="37" y="666"/>
                    <a:pt x="39" y="666"/>
                  </a:cubicBezTo>
                  <a:cubicBezTo>
                    <a:pt x="56" y="666"/>
                    <a:pt x="71" y="654"/>
                    <a:pt x="76" y="636"/>
                  </a:cubicBezTo>
                  <a:lnTo>
                    <a:pt x="191" y="44"/>
                  </a:lnTo>
                  <a:cubicBezTo>
                    <a:pt x="195" y="24"/>
                    <a:pt x="181" y="5"/>
                    <a:pt x="161" y="1"/>
                  </a:cubicBezTo>
                  <a:cubicBezTo>
                    <a:pt x="159" y="0"/>
                    <a:pt x="157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2" name="Google Shape;1262;p62"/>
          <p:cNvSpPr/>
          <p:nvPr/>
        </p:nvSpPr>
        <p:spPr>
          <a:xfrm>
            <a:off x="4056584" y="1332166"/>
            <a:ext cx="97405" cy="97407"/>
          </a:xfrm>
          <a:custGeom>
            <a:avLst/>
            <a:gdLst/>
            <a:ahLst/>
            <a:cxnLst/>
            <a:rect l="l" t="t" r="r" b="b"/>
            <a:pathLst>
              <a:path w="322" h="322" extrusionOk="0">
                <a:moveTo>
                  <a:pt x="160" y="51"/>
                </a:moveTo>
                <a:cubicBezTo>
                  <a:pt x="219" y="51"/>
                  <a:pt x="270" y="101"/>
                  <a:pt x="270" y="161"/>
                </a:cubicBezTo>
                <a:cubicBezTo>
                  <a:pt x="270" y="221"/>
                  <a:pt x="221" y="270"/>
                  <a:pt x="160" y="270"/>
                </a:cubicBezTo>
                <a:cubicBezTo>
                  <a:pt x="100" y="270"/>
                  <a:pt x="51" y="222"/>
                  <a:pt x="51" y="161"/>
                </a:cubicBezTo>
                <a:cubicBezTo>
                  <a:pt x="51" y="101"/>
                  <a:pt x="100" y="51"/>
                  <a:pt x="160" y="51"/>
                </a:cubicBezTo>
                <a:close/>
                <a:moveTo>
                  <a:pt x="160" y="1"/>
                </a:moveTo>
                <a:cubicBezTo>
                  <a:pt x="72" y="1"/>
                  <a:pt x="0" y="72"/>
                  <a:pt x="0" y="161"/>
                </a:cubicBezTo>
                <a:cubicBezTo>
                  <a:pt x="0" y="249"/>
                  <a:pt x="72" y="322"/>
                  <a:pt x="160" y="322"/>
                </a:cubicBezTo>
                <a:cubicBezTo>
                  <a:pt x="249" y="322"/>
                  <a:pt x="321" y="249"/>
                  <a:pt x="321" y="161"/>
                </a:cubicBezTo>
                <a:cubicBezTo>
                  <a:pt x="321" y="72"/>
                  <a:pt x="249" y="1"/>
                  <a:pt x="1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62"/>
          <p:cNvSpPr/>
          <p:nvPr/>
        </p:nvSpPr>
        <p:spPr>
          <a:xfrm>
            <a:off x="8255461" y="845964"/>
            <a:ext cx="81675" cy="81677"/>
          </a:xfrm>
          <a:custGeom>
            <a:avLst/>
            <a:gdLst/>
            <a:ahLst/>
            <a:cxnLst/>
            <a:rect l="l" t="t" r="r" b="b"/>
            <a:pathLst>
              <a:path w="270" h="270" extrusionOk="0">
                <a:moveTo>
                  <a:pt x="135" y="52"/>
                </a:moveTo>
                <a:cubicBezTo>
                  <a:pt x="181" y="52"/>
                  <a:pt x="218" y="89"/>
                  <a:pt x="218" y="135"/>
                </a:cubicBezTo>
                <a:cubicBezTo>
                  <a:pt x="218" y="181"/>
                  <a:pt x="181" y="218"/>
                  <a:pt x="135" y="218"/>
                </a:cubicBezTo>
                <a:cubicBezTo>
                  <a:pt x="89" y="218"/>
                  <a:pt x="52" y="181"/>
                  <a:pt x="52" y="135"/>
                </a:cubicBezTo>
                <a:cubicBezTo>
                  <a:pt x="52" y="89"/>
                  <a:pt x="89" y="52"/>
                  <a:pt x="135" y="52"/>
                </a:cubicBezTo>
                <a:close/>
                <a:moveTo>
                  <a:pt x="135" y="0"/>
                </a:moveTo>
                <a:cubicBezTo>
                  <a:pt x="62" y="0"/>
                  <a:pt x="1" y="61"/>
                  <a:pt x="1" y="135"/>
                </a:cubicBezTo>
                <a:cubicBezTo>
                  <a:pt x="1" y="209"/>
                  <a:pt x="62" y="270"/>
                  <a:pt x="135" y="270"/>
                </a:cubicBezTo>
                <a:cubicBezTo>
                  <a:pt x="209" y="270"/>
                  <a:pt x="269" y="210"/>
                  <a:pt x="269" y="135"/>
                </a:cubicBezTo>
                <a:cubicBezTo>
                  <a:pt x="269" y="61"/>
                  <a:pt x="209" y="0"/>
                  <a:pt x="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62"/>
          <p:cNvSpPr/>
          <p:nvPr/>
        </p:nvSpPr>
        <p:spPr>
          <a:xfrm>
            <a:off x="5540027" y="3939751"/>
            <a:ext cx="89540" cy="89542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2"/>
                </a:moveTo>
                <a:cubicBezTo>
                  <a:pt x="200" y="52"/>
                  <a:pt x="244" y="96"/>
                  <a:pt x="244" y="148"/>
                </a:cubicBezTo>
                <a:cubicBezTo>
                  <a:pt x="244" y="201"/>
                  <a:pt x="200" y="244"/>
                  <a:pt x="148" y="244"/>
                </a:cubicBezTo>
                <a:cubicBezTo>
                  <a:pt x="95" y="244"/>
                  <a:pt x="52" y="201"/>
                  <a:pt x="52" y="148"/>
                </a:cubicBezTo>
                <a:cubicBezTo>
                  <a:pt x="52" y="96"/>
                  <a:pt x="95" y="52"/>
                  <a:pt x="148" y="52"/>
                </a:cubicBezTo>
                <a:close/>
                <a:moveTo>
                  <a:pt x="148" y="1"/>
                </a:moveTo>
                <a:cubicBezTo>
                  <a:pt x="67" y="1"/>
                  <a:pt x="0" y="66"/>
                  <a:pt x="0" y="148"/>
                </a:cubicBezTo>
                <a:cubicBezTo>
                  <a:pt x="0" y="230"/>
                  <a:pt x="67" y="296"/>
                  <a:pt x="148" y="296"/>
                </a:cubicBezTo>
                <a:cubicBezTo>
                  <a:pt x="230" y="296"/>
                  <a:pt x="295" y="230"/>
                  <a:pt x="295" y="148"/>
                </a:cubicBezTo>
                <a:cubicBezTo>
                  <a:pt x="295" y="66"/>
                  <a:pt x="230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763283C-9643-4A4A-3878-5903AB060146}"/>
              </a:ext>
            </a:extLst>
          </p:cNvPr>
          <p:cNvSpPr txBox="1"/>
          <p:nvPr/>
        </p:nvSpPr>
        <p:spPr>
          <a:xfrm>
            <a:off x="3278930" y="4889512"/>
            <a:ext cx="28953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Final examination date: December 12, 2024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63EF62-8F20-6094-1CD2-94469E174815}"/>
              </a:ext>
            </a:extLst>
          </p:cNvPr>
          <p:cNvSpPr txBox="1"/>
          <p:nvPr/>
        </p:nvSpPr>
        <p:spPr>
          <a:xfrm>
            <a:off x="777042" y="3879103"/>
            <a:ext cx="3786728" cy="95410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Supervisor:                Co-Supervisor: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      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Prof. Giulia Giordano Dr. Daniele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Proverbio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                                          </a:t>
            </a:r>
          </a:p>
        </p:txBody>
      </p:sp>
      <p:pic>
        <p:nvPicPr>
          <p:cNvPr id="14" name="Immagine 13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AF0D0483-03EA-FDA8-677C-420D84CE1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4" y="87230"/>
            <a:ext cx="2579261" cy="79957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7A8609C-22C0-D9F6-95C0-89413A7194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8"/>
    </mc:Choice>
    <mc:Fallback xmlns="">
      <p:transition spd="slow" advTm="4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>
          <a:extLst>
            <a:ext uri="{FF2B5EF4-FFF2-40B4-BE49-F238E27FC236}">
              <a16:creationId xmlns:a16="http://schemas.microsoft.com/office/drawing/2014/main" id="{76D8DB3D-58B0-A8A8-D9EB-F21D5BB1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2">
            <a:extLst>
              <a:ext uri="{FF2B5EF4-FFF2-40B4-BE49-F238E27FC236}">
                <a16:creationId xmlns:a16="http://schemas.microsoft.com/office/drawing/2014/main" id="{D09F7B37-5EB1-437C-A0C1-E5034456F652}"/>
              </a:ext>
            </a:extLst>
          </p:cNvPr>
          <p:cNvSpPr/>
          <p:nvPr/>
        </p:nvSpPr>
        <p:spPr>
          <a:xfrm>
            <a:off x="8037162" y="1676096"/>
            <a:ext cx="176202" cy="172605"/>
          </a:xfrm>
          <a:custGeom>
            <a:avLst/>
            <a:gdLst/>
            <a:ahLst/>
            <a:cxnLst/>
            <a:rect l="l" t="t" r="r" b="b"/>
            <a:pathLst>
              <a:path w="1364" h="1336" extrusionOk="0">
                <a:moveTo>
                  <a:pt x="657" y="1"/>
                </a:moveTo>
                <a:cubicBezTo>
                  <a:pt x="604" y="1"/>
                  <a:pt x="562" y="44"/>
                  <a:pt x="562" y="97"/>
                </a:cubicBezTo>
                <a:cubicBezTo>
                  <a:pt x="562" y="133"/>
                  <a:pt x="583" y="166"/>
                  <a:pt x="614" y="182"/>
                </a:cubicBezTo>
                <a:lnTo>
                  <a:pt x="614" y="349"/>
                </a:lnTo>
                <a:cubicBezTo>
                  <a:pt x="551" y="363"/>
                  <a:pt x="494" y="394"/>
                  <a:pt x="449" y="438"/>
                </a:cubicBezTo>
                <a:lnTo>
                  <a:pt x="320" y="308"/>
                </a:lnTo>
                <a:cubicBezTo>
                  <a:pt x="331" y="276"/>
                  <a:pt x="322" y="238"/>
                  <a:pt x="296" y="211"/>
                </a:cubicBezTo>
                <a:cubicBezTo>
                  <a:pt x="277" y="193"/>
                  <a:pt x="253" y="183"/>
                  <a:pt x="229" y="183"/>
                </a:cubicBezTo>
                <a:cubicBezTo>
                  <a:pt x="204" y="183"/>
                  <a:pt x="179" y="193"/>
                  <a:pt x="159" y="211"/>
                </a:cubicBezTo>
                <a:cubicBezTo>
                  <a:pt x="121" y="248"/>
                  <a:pt x="122" y="310"/>
                  <a:pt x="159" y="348"/>
                </a:cubicBezTo>
                <a:cubicBezTo>
                  <a:pt x="179" y="367"/>
                  <a:pt x="203" y="376"/>
                  <a:pt x="227" y="376"/>
                </a:cubicBezTo>
                <a:cubicBezTo>
                  <a:pt x="238" y="376"/>
                  <a:pt x="249" y="374"/>
                  <a:pt x="259" y="370"/>
                </a:cubicBezTo>
                <a:lnTo>
                  <a:pt x="395" y="506"/>
                </a:lnTo>
                <a:cubicBezTo>
                  <a:pt x="372" y="545"/>
                  <a:pt x="356" y="592"/>
                  <a:pt x="351" y="639"/>
                </a:cubicBezTo>
                <a:lnTo>
                  <a:pt x="184" y="639"/>
                </a:lnTo>
                <a:cubicBezTo>
                  <a:pt x="169" y="606"/>
                  <a:pt x="136" y="584"/>
                  <a:pt x="98" y="584"/>
                </a:cubicBezTo>
                <a:cubicBezTo>
                  <a:pt x="43" y="584"/>
                  <a:pt x="1" y="627"/>
                  <a:pt x="0" y="680"/>
                </a:cubicBezTo>
                <a:cubicBezTo>
                  <a:pt x="0" y="734"/>
                  <a:pt x="43" y="776"/>
                  <a:pt x="96" y="777"/>
                </a:cubicBezTo>
                <a:cubicBezTo>
                  <a:pt x="133" y="777"/>
                  <a:pt x="167" y="756"/>
                  <a:pt x="182" y="724"/>
                </a:cubicBezTo>
                <a:lnTo>
                  <a:pt x="352" y="724"/>
                </a:lnTo>
                <a:cubicBezTo>
                  <a:pt x="358" y="771"/>
                  <a:pt x="375" y="813"/>
                  <a:pt x="399" y="850"/>
                </a:cubicBezTo>
                <a:lnTo>
                  <a:pt x="261" y="987"/>
                </a:lnTo>
                <a:cubicBezTo>
                  <a:pt x="250" y="983"/>
                  <a:pt x="239" y="981"/>
                  <a:pt x="228" y="981"/>
                </a:cubicBezTo>
                <a:cubicBezTo>
                  <a:pt x="204" y="981"/>
                  <a:pt x="180" y="990"/>
                  <a:pt x="161" y="1009"/>
                </a:cubicBezTo>
                <a:cubicBezTo>
                  <a:pt x="122" y="1047"/>
                  <a:pt x="122" y="1108"/>
                  <a:pt x="161" y="1146"/>
                </a:cubicBezTo>
                <a:cubicBezTo>
                  <a:pt x="180" y="1165"/>
                  <a:pt x="205" y="1174"/>
                  <a:pt x="229" y="1174"/>
                </a:cubicBezTo>
                <a:cubicBezTo>
                  <a:pt x="254" y="1174"/>
                  <a:pt x="279" y="1165"/>
                  <a:pt x="298" y="1146"/>
                </a:cubicBezTo>
                <a:cubicBezTo>
                  <a:pt x="325" y="1119"/>
                  <a:pt x="332" y="1081"/>
                  <a:pt x="321" y="1049"/>
                </a:cubicBezTo>
                <a:lnTo>
                  <a:pt x="456" y="915"/>
                </a:lnTo>
                <a:cubicBezTo>
                  <a:pt x="506" y="961"/>
                  <a:pt x="569" y="992"/>
                  <a:pt x="638" y="1001"/>
                </a:cubicBezTo>
                <a:lnTo>
                  <a:pt x="638" y="1152"/>
                </a:lnTo>
                <a:cubicBezTo>
                  <a:pt x="606" y="1168"/>
                  <a:pt x="584" y="1202"/>
                  <a:pt x="584" y="1239"/>
                </a:cubicBezTo>
                <a:cubicBezTo>
                  <a:pt x="584" y="1293"/>
                  <a:pt x="627" y="1335"/>
                  <a:pt x="680" y="1335"/>
                </a:cubicBezTo>
                <a:cubicBezTo>
                  <a:pt x="732" y="1335"/>
                  <a:pt x="775" y="1292"/>
                  <a:pt x="775" y="1239"/>
                </a:cubicBezTo>
                <a:cubicBezTo>
                  <a:pt x="775" y="1203"/>
                  <a:pt x="754" y="1170"/>
                  <a:pt x="723" y="1154"/>
                </a:cubicBezTo>
                <a:lnTo>
                  <a:pt x="723" y="999"/>
                </a:lnTo>
                <a:cubicBezTo>
                  <a:pt x="793" y="991"/>
                  <a:pt x="854" y="960"/>
                  <a:pt x="904" y="914"/>
                </a:cubicBezTo>
                <a:lnTo>
                  <a:pt x="1017" y="1026"/>
                </a:lnTo>
                <a:cubicBezTo>
                  <a:pt x="1006" y="1059"/>
                  <a:pt x="1014" y="1097"/>
                  <a:pt x="1041" y="1124"/>
                </a:cubicBezTo>
                <a:cubicBezTo>
                  <a:pt x="1060" y="1142"/>
                  <a:pt x="1084" y="1152"/>
                  <a:pt x="1108" y="1152"/>
                </a:cubicBezTo>
                <a:cubicBezTo>
                  <a:pt x="1133" y="1152"/>
                  <a:pt x="1158" y="1142"/>
                  <a:pt x="1178" y="1124"/>
                </a:cubicBezTo>
                <a:cubicBezTo>
                  <a:pt x="1216" y="1086"/>
                  <a:pt x="1215" y="1025"/>
                  <a:pt x="1178" y="987"/>
                </a:cubicBezTo>
                <a:cubicBezTo>
                  <a:pt x="1158" y="968"/>
                  <a:pt x="1134" y="959"/>
                  <a:pt x="1110" y="959"/>
                </a:cubicBezTo>
                <a:cubicBezTo>
                  <a:pt x="1099" y="959"/>
                  <a:pt x="1088" y="961"/>
                  <a:pt x="1078" y="965"/>
                </a:cubicBezTo>
                <a:lnTo>
                  <a:pt x="960" y="848"/>
                </a:lnTo>
                <a:cubicBezTo>
                  <a:pt x="984" y="811"/>
                  <a:pt x="1000" y="766"/>
                  <a:pt x="1007" y="722"/>
                </a:cubicBezTo>
                <a:lnTo>
                  <a:pt x="1181" y="722"/>
                </a:lnTo>
                <a:cubicBezTo>
                  <a:pt x="1197" y="754"/>
                  <a:pt x="1230" y="775"/>
                  <a:pt x="1267" y="775"/>
                </a:cubicBezTo>
                <a:cubicBezTo>
                  <a:pt x="1321" y="775"/>
                  <a:pt x="1363" y="732"/>
                  <a:pt x="1363" y="677"/>
                </a:cubicBezTo>
                <a:cubicBezTo>
                  <a:pt x="1363" y="628"/>
                  <a:pt x="1322" y="584"/>
                  <a:pt x="1271" y="584"/>
                </a:cubicBezTo>
                <a:cubicBezTo>
                  <a:pt x="1270" y="584"/>
                  <a:pt x="1268" y="584"/>
                  <a:pt x="1267" y="584"/>
                </a:cubicBezTo>
                <a:cubicBezTo>
                  <a:pt x="1228" y="584"/>
                  <a:pt x="1196" y="606"/>
                  <a:pt x="1180" y="639"/>
                </a:cubicBezTo>
                <a:lnTo>
                  <a:pt x="1010" y="639"/>
                </a:lnTo>
                <a:cubicBezTo>
                  <a:pt x="1004" y="578"/>
                  <a:pt x="981" y="523"/>
                  <a:pt x="947" y="477"/>
                </a:cubicBezTo>
                <a:lnTo>
                  <a:pt x="1076" y="349"/>
                </a:lnTo>
                <a:cubicBezTo>
                  <a:pt x="1087" y="353"/>
                  <a:pt x="1098" y="355"/>
                  <a:pt x="1109" y="355"/>
                </a:cubicBezTo>
                <a:cubicBezTo>
                  <a:pt x="1133" y="355"/>
                  <a:pt x="1157" y="346"/>
                  <a:pt x="1176" y="327"/>
                </a:cubicBezTo>
                <a:cubicBezTo>
                  <a:pt x="1215" y="289"/>
                  <a:pt x="1215" y="228"/>
                  <a:pt x="1176" y="190"/>
                </a:cubicBezTo>
                <a:cubicBezTo>
                  <a:pt x="1157" y="171"/>
                  <a:pt x="1132" y="162"/>
                  <a:pt x="1108" y="162"/>
                </a:cubicBezTo>
                <a:cubicBezTo>
                  <a:pt x="1083" y="162"/>
                  <a:pt x="1058" y="171"/>
                  <a:pt x="1039" y="190"/>
                </a:cubicBezTo>
                <a:cubicBezTo>
                  <a:pt x="1012" y="217"/>
                  <a:pt x="1005" y="255"/>
                  <a:pt x="1016" y="287"/>
                </a:cubicBezTo>
                <a:lnTo>
                  <a:pt x="886" y="416"/>
                </a:lnTo>
                <a:cubicBezTo>
                  <a:pt x="833" y="374"/>
                  <a:pt x="769" y="348"/>
                  <a:pt x="698" y="344"/>
                </a:cubicBezTo>
                <a:lnTo>
                  <a:pt x="698" y="184"/>
                </a:lnTo>
                <a:cubicBezTo>
                  <a:pt x="731" y="168"/>
                  <a:pt x="753" y="135"/>
                  <a:pt x="753" y="97"/>
                </a:cubicBezTo>
                <a:cubicBezTo>
                  <a:pt x="753" y="43"/>
                  <a:pt x="710" y="1"/>
                  <a:pt x="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72">
            <a:extLst>
              <a:ext uri="{FF2B5EF4-FFF2-40B4-BE49-F238E27FC236}">
                <a16:creationId xmlns:a16="http://schemas.microsoft.com/office/drawing/2014/main" id="{5B98CFEB-91CF-6F28-AAD8-E57606AEBE09}"/>
              </a:ext>
            </a:extLst>
          </p:cNvPr>
          <p:cNvGrpSpPr/>
          <p:nvPr/>
        </p:nvGrpSpPr>
        <p:grpSpPr>
          <a:xfrm>
            <a:off x="8101234" y="973888"/>
            <a:ext cx="256087" cy="227113"/>
            <a:chOff x="10339921" y="2450113"/>
            <a:chExt cx="256087" cy="227113"/>
          </a:xfrm>
        </p:grpSpPr>
        <p:sp>
          <p:nvSpPr>
            <p:cNvPr id="1554" name="Google Shape;1554;p72">
              <a:extLst>
                <a:ext uri="{FF2B5EF4-FFF2-40B4-BE49-F238E27FC236}">
                  <a16:creationId xmlns:a16="http://schemas.microsoft.com/office/drawing/2014/main" id="{4ABAEC57-C0A2-13A2-2FBC-E4C0E05AD546}"/>
                </a:ext>
              </a:extLst>
            </p:cNvPr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2">
              <a:extLst>
                <a:ext uri="{FF2B5EF4-FFF2-40B4-BE49-F238E27FC236}">
                  <a16:creationId xmlns:a16="http://schemas.microsoft.com/office/drawing/2014/main" id="{F611F78C-7681-B6FA-51E4-39DE4C1311AD}"/>
                </a:ext>
              </a:extLst>
            </p:cNvPr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10;p49">
            <a:extLst>
              <a:ext uri="{FF2B5EF4-FFF2-40B4-BE49-F238E27FC236}">
                <a16:creationId xmlns:a16="http://schemas.microsoft.com/office/drawing/2014/main" id="{A06BF216-8A4A-0CE1-4820-491977C20A2B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" name="Google Shape;1397;p68">
            <a:extLst>
              <a:ext uri="{FF2B5EF4-FFF2-40B4-BE49-F238E27FC236}">
                <a16:creationId xmlns:a16="http://schemas.microsoft.com/office/drawing/2014/main" id="{9B294B25-44D5-3B3F-E1D7-8AC2DFA1FF7C}"/>
              </a:ext>
            </a:extLst>
          </p:cNvPr>
          <p:cNvSpPr txBox="1">
            <a:spLocks/>
          </p:cNvSpPr>
          <p:nvPr/>
        </p:nvSpPr>
        <p:spPr>
          <a:xfrm>
            <a:off x="1050211" y="478667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800" dirty="0"/>
              <a:t>The model</a:t>
            </a:r>
          </a:p>
        </p:txBody>
      </p:sp>
      <p:pic>
        <p:nvPicPr>
          <p:cNvPr id="3" name="Immagine 2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7C6F4A13-2AD0-188B-9968-3234F4CF7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321" y="758825"/>
            <a:ext cx="4320000" cy="12342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Google Shape;1005;p55">
                <a:extLst>
                  <a:ext uri="{FF2B5EF4-FFF2-40B4-BE49-F238E27FC236}">
                    <a16:creationId xmlns:a16="http://schemas.microsoft.com/office/drawing/2014/main" id="{AAD0CA54-E4F5-3B31-F211-F54525D590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02211" y="2340022"/>
                <a:ext cx="3276533" cy="1615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𝑑𝐻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it-IT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𝐶𝐻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𝐴𝐻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it-IT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𝐶𝐻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it-IT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𝐴𝐻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it-IT" sz="1600" dirty="0"/>
              </a:p>
              <a:p>
                <a:pPr marL="0" indent="0"/>
                <a:endParaRPr lang="it-IT" sz="1600" b="0" dirty="0"/>
              </a:p>
              <a:p>
                <a:pPr marL="0" indent="0"/>
                <a:endParaRPr lang="en-GB" sz="1600" dirty="0"/>
              </a:p>
            </p:txBody>
          </p:sp>
        </mc:Choice>
        <mc:Fallback xmlns="">
          <p:sp>
            <p:nvSpPr>
              <p:cNvPr id="53" name="Google Shape;1005;p55">
                <a:extLst>
                  <a:ext uri="{FF2B5EF4-FFF2-40B4-BE49-F238E27FC236}">
                    <a16:creationId xmlns:a16="http://schemas.microsoft.com/office/drawing/2014/main" id="{AAD0CA54-E4F5-3B31-F211-F54525D59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11" y="2340022"/>
                <a:ext cx="3276533" cy="1615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062DE6-8527-EB29-39D4-7538BD795089}"/>
                  </a:ext>
                </a:extLst>
              </p:cNvPr>
              <p:cNvSpPr txBox="1"/>
              <p:nvPr/>
            </p:nvSpPr>
            <p:spPr>
              <a:xfrm>
                <a:off x="3302921" y="4457062"/>
                <a:ext cx="1876796" cy="537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2062DE6-8527-EB29-39D4-7538BD795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921" y="4457062"/>
                <a:ext cx="1876796" cy="537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AC1E6D8-D52F-AEBE-0D64-D3800FF646CD}"/>
                  </a:ext>
                </a:extLst>
              </p:cNvPr>
              <p:cNvSpPr txBox="1"/>
              <p:nvPr/>
            </p:nvSpPr>
            <p:spPr>
              <a:xfrm>
                <a:off x="390244" y="3784378"/>
                <a:ext cx="265603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600" b="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persuasion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rate</a:t>
                </a:r>
                <a:br>
                  <a:rPr lang="it-IT" sz="1600" b="0" dirty="0">
                    <a:solidFill>
                      <a:schemeClr val="tx1"/>
                    </a:solidFill>
                  </a:rPr>
                </a:br>
                <a:endParaRPr lang="it-IT" sz="1400" b="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AC1E6D8-D52F-AEBE-0D64-D3800FF6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4" y="3784378"/>
                <a:ext cx="2656034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F38A9A5-DBC0-526E-7511-722C72507A31}"/>
                  </a:ext>
                </a:extLst>
              </p:cNvPr>
              <p:cNvSpPr txBox="1"/>
              <p:nvPr/>
            </p:nvSpPr>
            <p:spPr>
              <a:xfrm>
                <a:off x="408349" y="4171920"/>
                <a:ext cx="2765309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400" b="0" dirty="0"/>
                  <a:t> 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fatigue to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maintain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behavior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</a:t>
                </a:r>
                <a:endParaRPr lang="it-IT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F38A9A5-DBC0-526E-7511-722C72507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49" y="4171920"/>
                <a:ext cx="2765309" cy="332912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92C8655-5E32-70C0-3564-09FEC8C2D06E}"/>
                  </a:ext>
                </a:extLst>
              </p:cNvPr>
              <p:cNvSpPr txBox="1"/>
              <p:nvPr/>
            </p:nvSpPr>
            <p:spPr>
              <a:xfrm>
                <a:off x="390244" y="4559462"/>
                <a:ext cx="2713756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400" b="0" dirty="0"/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behavior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conversion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number</a:t>
                </a:r>
                <a:endParaRPr lang="it-IT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92C8655-5E32-70C0-3564-09FEC8C2D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4" y="4559462"/>
                <a:ext cx="2713756" cy="332912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89823-121B-2EB3-AF57-CA8577F7FA00}"/>
              </a:ext>
            </a:extLst>
          </p:cNvPr>
          <p:cNvSpPr txBox="1"/>
          <p:nvPr/>
        </p:nvSpPr>
        <p:spPr>
          <a:xfrm>
            <a:off x="164244" y="2366482"/>
            <a:ext cx="3935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96B24"/>
                </a:solidFill>
              </a:rPr>
              <a:t>Compliant: want to avoid becoming infected or infecting others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Heedless: careless, about the risk, associated with the infection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6600"/>
                </a:solidFill>
              </a:rPr>
              <a:t>Against: do not consider epidemic as a risk, they not use protection or change their behaviors</a:t>
            </a:r>
            <a:br>
              <a:rPr lang="en-US" sz="1200" dirty="0">
                <a:solidFill>
                  <a:srgbClr val="FF6600"/>
                </a:solidFill>
              </a:rPr>
            </a:br>
            <a:endParaRPr lang="en-US" sz="1200" dirty="0">
              <a:solidFill>
                <a:srgbClr val="FF6600"/>
              </a:solidFill>
            </a:endParaRPr>
          </a:p>
        </p:txBody>
      </p:sp>
      <p:sp>
        <p:nvSpPr>
          <p:cNvPr id="10" name="Google Shape;1550;p72">
            <a:extLst>
              <a:ext uri="{FF2B5EF4-FFF2-40B4-BE49-F238E27FC236}">
                <a16:creationId xmlns:a16="http://schemas.microsoft.com/office/drawing/2014/main" id="{E3DF0242-9269-AF43-03AB-E86BB685D266}"/>
              </a:ext>
            </a:extLst>
          </p:cNvPr>
          <p:cNvSpPr txBox="1">
            <a:spLocks/>
          </p:cNvSpPr>
          <p:nvPr/>
        </p:nvSpPr>
        <p:spPr>
          <a:xfrm rot="1359">
            <a:off x="0" y="1452990"/>
            <a:ext cx="760413" cy="758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sz="1800"/>
              <a:t>2</a:t>
            </a:r>
            <a:endParaRPr lang="en" sz="1800" dirty="0"/>
          </a:p>
        </p:txBody>
      </p:sp>
      <p:sp>
        <p:nvSpPr>
          <p:cNvPr id="11" name="Google Shape;1545;p72">
            <a:extLst>
              <a:ext uri="{FF2B5EF4-FFF2-40B4-BE49-F238E27FC236}">
                <a16:creationId xmlns:a16="http://schemas.microsoft.com/office/drawing/2014/main" id="{7246ADF2-6B44-F0D1-DD85-329D96F33518}"/>
              </a:ext>
            </a:extLst>
          </p:cNvPr>
          <p:cNvSpPr txBox="1"/>
          <p:nvPr/>
        </p:nvSpPr>
        <p:spPr>
          <a:xfrm>
            <a:off x="702360" y="1832402"/>
            <a:ext cx="2359187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Heedless – Compliant – Against dynamic </a:t>
            </a:r>
            <a:endParaRPr sz="1200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Google Shape;1546;p72">
            <a:extLst>
              <a:ext uri="{FF2B5EF4-FFF2-40B4-BE49-F238E27FC236}">
                <a16:creationId xmlns:a16="http://schemas.microsoft.com/office/drawing/2014/main" id="{FE3B099C-84A4-1B6B-5CB8-FB370CB4F23F}"/>
              </a:ext>
            </a:extLst>
          </p:cNvPr>
          <p:cNvSpPr txBox="1"/>
          <p:nvPr/>
        </p:nvSpPr>
        <p:spPr>
          <a:xfrm>
            <a:off x="702360" y="1444417"/>
            <a:ext cx="2586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Behavioral model</a:t>
            </a:r>
            <a:endParaRPr sz="20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AFC9882-2439-2102-B000-4C67E9A4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3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54000"/>
          </a:srgbClr>
        </a:solidFill>
        <a:effectLst/>
      </p:bgPr>
    </p:bg>
    <p:spTree>
      <p:nvGrpSpPr>
        <p:cNvPr id="1" name="Shape 1539">
          <a:extLst>
            <a:ext uri="{FF2B5EF4-FFF2-40B4-BE49-F238E27FC236}">
              <a16:creationId xmlns:a16="http://schemas.microsoft.com/office/drawing/2014/main" id="{7FEF1205-739C-8670-3791-4B102C0E6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Oggetto 44">
            <a:extLst>
              <a:ext uri="{FF2B5EF4-FFF2-40B4-BE49-F238E27FC236}">
                <a16:creationId xmlns:a16="http://schemas.microsoft.com/office/drawing/2014/main" id="{82CA4551-B1A3-6C12-11CD-046A97377477}"/>
              </a:ext>
            </a:extLst>
          </p:cNvPr>
          <p:cNvGraphicFramePr>
            <a:graphicFrameLocks noGrp="1" noDrilldown="1" noChangeAspect="1" noMove="1" noResize="1"/>
          </p:cNvGraphicFramePr>
          <p:nvPr/>
        </p:nvGraphicFramePr>
        <p:xfrm>
          <a:off x="3284395" y="1637996"/>
          <a:ext cx="2880000" cy="18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4857466" imgH="3060481" progId="Acrobat.Document.DC">
                  <p:embed/>
                </p:oleObj>
              </mc:Choice>
              <mc:Fallback>
                <p:oleObj name="Acrobat Document" r:id="rId3" imgW="4857466" imgH="3060481" progId="Acrobat.Document.DC">
                  <p:embed/>
                  <p:pic>
                    <p:nvPicPr>
                      <p:cNvPr id="45" name="Oggetto 44">
                        <a:extLst>
                          <a:ext uri="{FF2B5EF4-FFF2-40B4-BE49-F238E27FC236}">
                            <a16:creationId xmlns:a16="http://schemas.microsoft.com/office/drawing/2014/main" id="{8B644C7B-8FE9-0007-4DD2-9840DCEEB5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4395" y="1637996"/>
                        <a:ext cx="2880000" cy="181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2" name="Google Shape;1552;p72">
            <a:extLst>
              <a:ext uri="{FF2B5EF4-FFF2-40B4-BE49-F238E27FC236}">
                <a16:creationId xmlns:a16="http://schemas.microsoft.com/office/drawing/2014/main" id="{15304CD3-048B-C4EF-311B-1C9B3F6FE09E}"/>
              </a:ext>
            </a:extLst>
          </p:cNvPr>
          <p:cNvSpPr/>
          <p:nvPr/>
        </p:nvSpPr>
        <p:spPr>
          <a:xfrm>
            <a:off x="8037162" y="1676096"/>
            <a:ext cx="176202" cy="172605"/>
          </a:xfrm>
          <a:custGeom>
            <a:avLst/>
            <a:gdLst/>
            <a:ahLst/>
            <a:cxnLst/>
            <a:rect l="l" t="t" r="r" b="b"/>
            <a:pathLst>
              <a:path w="1364" h="1336" extrusionOk="0">
                <a:moveTo>
                  <a:pt x="657" y="1"/>
                </a:moveTo>
                <a:cubicBezTo>
                  <a:pt x="604" y="1"/>
                  <a:pt x="562" y="44"/>
                  <a:pt x="562" y="97"/>
                </a:cubicBezTo>
                <a:cubicBezTo>
                  <a:pt x="562" y="133"/>
                  <a:pt x="583" y="166"/>
                  <a:pt x="614" y="182"/>
                </a:cubicBezTo>
                <a:lnTo>
                  <a:pt x="614" y="349"/>
                </a:lnTo>
                <a:cubicBezTo>
                  <a:pt x="551" y="363"/>
                  <a:pt x="494" y="394"/>
                  <a:pt x="449" y="438"/>
                </a:cubicBezTo>
                <a:lnTo>
                  <a:pt x="320" y="308"/>
                </a:lnTo>
                <a:cubicBezTo>
                  <a:pt x="331" y="276"/>
                  <a:pt x="322" y="238"/>
                  <a:pt x="296" y="211"/>
                </a:cubicBezTo>
                <a:cubicBezTo>
                  <a:pt x="277" y="193"/>
                  <a:pt x="253" y="183"/>
                  <a:pt x="229" y="183"/>
                </a:cubicBezTo>
                <a:cubicBezTo>
                  <a:pt x="204" y="183"/>
                  <a:pt x="179" y="193"/>
                  <a:pt x="159" y="211"/>
                </a:cubicBezTo>
                <a:cubicBezTo>
                  <a:pt x="121" y="248"/>
                  <a:pt x="122" y="310"/>
                  <a:pt x="159" y="348"/>
                </a:cubicBezTo>
                <a:cubicBezTo>
                  <a:pt x="179" y="367"/>
                  <a:pt x="203" y="376"/>
                  <a:pt x="227" y="376"/>
                </a:cubicBezTo>
                <a:cubicBezTo>
                  <a:pt x="238" y="376"/>
                  <a:pt x="249" y="374"/>
                  <a:pt x="259" y="370"/>
                </a:cubicBezTo>
                <a:lnTo>
                  <a:pt x="395" y="506"/>
                </a:lnTo>
                <a:cubicBezTo>
                  <a:pt x="372" y="545"/>
                  <a:pt x="356" y="592"/>
                  <a:pt x="351" y="639"/>
                </a:cubicBezTo>
                <a:lnTo>
                  <a:pt x="184" y="639"/>
                </a:lnTo>
                <a:cubicBezTo>
                  <a:pt x="169" y="606"/>
                  <a:pt x="136" y="584"/>
                  <a:pt x="98" y="584"/>
                </a:cubicBezTo>
                <a:cubicBezTo>
                  <a:pt x="43" y="584"/>
                  <a:pt x="1" y="627"/>
                  <a:pt x="0" y="680"/>
                </a:cubicBezTo>
                <a:cubicBezTo>
                  <a:pt x="0" y="734"/>
                  <a:pt x="43" y="776"/>
                  <a:pt x="96" y="777"/>
                </a:cubicBezTo>
                <a:cubicBezTo>
                  <a:pt x="133" y="777"/>
                  <a:pt x="167" y="756"/>
                  <a:pt x="182" y="724"/>
                </a:cubicBezTo>
                <a:lnTo>
                  <a:pt x="352" y="724"/>
                </a:lnTo>
                <a:cubicBezTo>
                  <a:pt x="358" y="771"/>
                  <a:pt x="375" y="813"/>
                  <a:pt x="399" y="850"/>
                </a:cubicBezTo>
                <a:lnTo>
                  <a:pt x="261" y="987"/>
                </a:lnTo>
                <a:cubicBezTo>
                  <a:pt x="250" y="983"/>
                  <a:pt x="239" y="981"/>
                  <a:pt x="228" y="981"/>
                </a:cubicBezTo>
                <a:cubicBezTo>
                  <a:pt x="204" y="981"/>
                  <a:pt x="180" y="990"/>
                  <a:pt x="161" y="1009"/>
                </a:cubicBezTo>
                <a:cubicBezTo>
                  <a:pt x="122" y="1047"/>
                  <a:pt x="122" y="1108"/>
                  <a:pt x="161" y="1146"/>
                </a:cubicBezTo>
                <a:cubicBezTo>
                  <a:pt x="180" y="1165"/>
                  <a:pt x="205" y="1174"/>
                  <a:pt x="229" y="1174"/>
                </a:cubicBezTo>
                <a:cubicBezTo>
                  <a:pt x="254" y="1174"/>
                  <a:pt x="279" y="1165"/>
                  <a:pt x="298" y="1146"/>
                </a:cubicBezTo>
                <a:cubicBezTo>
                  <a:pt x="325" y="1119"/>
                  <a:pt x="332" y="1081"/>
                  <a:pt x="321" y="1049"/>
                </a:cubicBezTo>
                <a:lnTo>
                  <a:pt x="456" y="915"/>
                </a:lnTo>
                <a:cubicBezTo>
                  <a:pt x="506" y="961"/>
                  <a:pt x="569" y="992"/>
                  <a:pt x="638" y="1001"/>
                </a:cubicBezTo>
                <a:lnTo>
                  <a:pt x="638" y="1152"/>
                </a:lnTo>
                <a:cubicBezTo>
                  <a:pt x="606" y="1168"/>
                  <a:pt x="584" y="1202"/>
                  <a:pt x="584" y="1239"/>
                </a:cubicBezTo>
                <a:cubicBezTo>
                  <a:pt x="584" y="1293"/>
                  <a:pt x="627" y="1335"/>
                  <a:pt x="680" y="1335"/>
                </a:cubicBezTo>
                <a:cubicBezTo>
                  <a:pt x="732" y="1335"/>
                  <a:pt x="775" y="1292"/>
                  <a:pt x="775" y="1239"/>
                </a:cubicBezTo>
                <a:cubicBezTo>
                  <a:pt x="775" y="1203"/>
                  <a:pt x="754" y="1170"/>
                  <a:pt x="723" y="1154"/>
                </a:cubicBezTo>
                <a:lnTo>
                  <a:pt x="723" y="999"/>
                </a:lnTo>
                <a:cubicBezTo>
                  <a:pt x="793" y="991"/>
                  <a:pt x="854" y="960"/>
                  <a:pt x="904" y="914"/>
                </a:cubicBezTo>
                <a:lnTo>
                  <a:pt x="1017" y="1026"/>
                </a:lnTo>
                <a:cubicBezTo>
                  <a:pt x="1006" y="1059"/>
                  <a:pt x="1014" y="1097"/>
                  <a:pt x="1041" y="1124"/>
                </a:cubicBezTo>
                <a:cubicBezTo>
                  <a:pt x="1060" y="1142"/>
                  <a:pt x="1084" y="1152"/>
                  <a:pt x="1108" y="1152"/>
                </a:cubicBezTo>
                <a:cubicBezTo>
                  <a:pt x="1133" y="1152"/>
                  <a:pt x="1158" y="1142"/>
                  <a:pt x="1178" y="1124"/>
                </a:cubicBezTo>
                <a:cubicBezTo>
                  <a:pt x="1216" y="1086"/>
                  <a:pt x="1215" y="1025"/>
                  <a:pt x="1178" y="987"/>
                </a:cubicBezTo>
                <a:cubicBezTo>
                  <a:pt x="1158" y="968"/>
                  <a:pt x="1134" y="959"/>
                  <a:pt x="1110" y="959"/>
                </a:cubicBezTo>
                <a:cubicBezTo>
                  <a:pt x="1099" y="959"/>
                  <a:pt x="1088" y="961"/>
                  <a:pt x="1078" y="965"/>
                </a:cubicBezTo>
                <a:lnTo>
                  <a:pt x="960" y="848"/>
                </a:lnTo>
                <a:cubicBezTo>
                  <a:pt x="984" y="811"/>
                  <a:pt x="1000" y="766"/>
                  <a:pt x="1007" y="722"/>
                </a:cubicBezTo>
                <a:lnTo>
                  <a:pt x="1181" y="722"/>
                </a:lnTo>
                <a:cubicBezTo>
                  <a:pt x="1197" y="754"/>
                  <a:pt x="1230" y="775"/>
                  <a:pt x="1267" y="775"/>
                </a:cubicBezTo>
                <a:cubicBezTo>
                  <a:pt x="1321" y="775"/>
                  <a:pt x="1363" y="732"/>
                  <a:pt x="1363" y="677"/>
                </a:cubicBezTo>
                <a:cubicBezTo>
                  <a:pt x="1363" y="628"/>
                  <a:pt x="1322" y="584"/>
                  <a:pt x="1271" y="584"/>
                </a:cubicBezTo>
                <a:cubicBezTo>
                  <a:pt x="1270" y="584"/>
                  <a:pt x="1268" y="584"/>
                  <a:pt x="1267" y="584"/>
                </a:cubicBezTo>
                <a:cubicBezTo>
                  <a:pt x="1228" y="584"/>
                  <a:pt x="1196" y="606"/>
                  <a:pt x="1180" y="639"/>
                </a:cubicBezTo>
                <a:lnTo>
                  <a:pt x="1010" y="639"/>
                </a:lnTo>
                <a:cubicBezTo>
                  <a:pt x="1004" y="578"/>
                  <a:pt x="981" y="523"/>
                  <a:pt x="947" y="477"/>
                </a:cubicBezTo>
                <a:lnTo>
                  <a:pt x="1076" y="349"/>
                </a:lnTo>
                <a:cubicBezTo>
                  <a:pt x="1087" y="353"/>
                  <a:pt x="1098" y="355"/>
                  <a:pt x="1109" y="355"/>
                </a:cubicBezTo>
                <a:cubicBezTo>
                  <a:pt x="1133" y="355"/>
                  <a:pt x="1157" y="346"/>
                  <a:pt x="1176" y="327"/>
                </a:cubicBezTo>
                <a:cubicBezTo>
                  <a:pt x="1215" y="289"/>
                  <a:pt x="1215" y="228"/>
                  <a:pt x="1176" y="190"/>
                </a:cubicBezTo>
                <a:cubicBezTo>
                  <a:pt x="1157" y="171"/>
                  <a:pt x="1132" y="162"/>
                  <a:pt x="1108" y="162"/>
                </a:cubicBezTo>
                <a:cubicBezTo>
                  <a:pt x="1083" y="162"/>
                  <a:pt x="1058" y="171"/>
                  <a:pt x="1039" y="190"/>
                </a:cubicBezTo>
                <a:cubicBezTo>
                  <a:pt x="1012" y="217"/>
                  <a:pt x="1005" y="255"/>
                  <a:pt x="1016" y="287"/>
                </a:cubicBezTo>
                <a:lnTo>
                  <a:pt x="886" y="416"/>
                </a:lnTo>
                <a:cubicBezTo>
                  <a:pt x="833" y="374"/>
                  <a:pt x="769" y="348"/>
                  <a:pt x="698" y="344"/>
                </a:cubicBezTo>
                <a:lnTo>
                  <a:pt x="698" y="184"/>
                </a:lnTo>
                <a:cubicBezTo>
                  <a:pt x="731" y="168"/>
                  <a:pt x="753" y="135"/>
                  <a:pt x="753" y="97"/>
                </a:cubicBezTo>
                <a:cubicBezTo>
                  <a:pt x="753" y="43"/>
                  <a:pt x="710" y="1"/>
                  <a:pt x="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72">
            <a:extLst>
              <a:ext uri="{FF2B5EF4-FFF2-40B4-BE49-F238E27FC236}">
                <a16:creationId xmlns:a16="http://schemas.microsoft.com/office/drawing/2014/main" id="{6974BC17-EE67-F4FE-D301-6601C7019F06}"/>
              </a:ext>
            </a:extLst>
          </p:cNvPr>
          <p:cNvGrpSpPr/>
          <p:nvPr/>
        </p:nvGrpSpPr>
        <p:grpSpPr>
          <a:xfrm>
            <a:off x="8101234" y="973888"/>
            <a:ext cx="256087" cy="227113"/>
            <a:chOff x="10339921" y="2450113"/>
            <a:chExt cx="256087" cy="227113"/>
          </a:xfrm>
        </p:grpSpPr>
        <p:sp>
          <p:nvSpPr>
            <p:cNvPr id="1554" name="Google Shape;1554;p72">
              <a:extLst>
                <a:ext uri="{FF2B5EF4-FFF2-40B4-BE49-F238E27FC236}">
                  <a16:creationId xmlns:a16="http://schemas.microsoft.com/office/drawing/2014/main" id="{436A6055-F1FC-FA2C-0265-F3FF94CBADE4}"/>
                </a:ext>
              </a:extLst>
            </p:cNvPr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2">
              <a:extLst>
                <a:ext uri="{FF2B5EF4-FFF2-40B4-BE49-F238E27FC236}">
                  <a16:creationId xmlns:a16="http://schemas.microsoft.com/office/drawing/2014/main" id="{89F3B2B9-5E10-E0AC-77AF-22B76C887BEF}"/>
                </a:ext>
              </a:extLst>
            </p:cNvPr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10;p49">
            <a:extLst>
              <a:ext uri="{FF2B5EF4-FFF2-40B4-BE49-F238E27FC236}">
                <a16:creationId xmlns:a16="http://schemas.microsoft.com/office/drawing/2014/main" id="{435DF01B-272F-E311-712E-16FA5C6C8586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" name="Google Shape;1397;p68">
            <a:extLst>
              <a:ext uri="{FF2B5EF4-FFF2-40B4-BE49-F238E27FC236}">
                <a16:creationId xmlns:a16="http://schemas.microsoft.com/office/drawing/2014/main" id="{163D007B-504E-AD1B-7513-72487C9A09CE}"/>
              </a:ext>
            </a:extLst>
          </p:cNvPr>
          <p:cNvSpPr txBox="1">
            <a:spLocks/>
          </p:cNvSpPr>
          <p:nvPr/>
        </p:nvSpPr>
        <p:spPr>
          <a:xfrm>
            <a:off x="1050211" y="478667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800" dirty="0"/>
              <a:t>The model</a:t>
            </a:r>
          </a:p>
        </p:txBody>
      </p:sp>
      <p:pic>
        <p:nvPicPr>
          <p:cNvPr id="3" name="Immagine 2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565A483C-2615-FD4C-8DCD-7E36DAF0C99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336" y="214604"/>
            <a:ext cx="3780001" cy="1080000"/>
          </a:xfrm>
          <a:prstGeom prst="rect">
            <a:avLst/>
          </a:prstGeom>
        </p:spPr>
      </p:pic>
      <p:graphicFrame>
        <p:nvGraphicFramePr>
          <p:cNvPr id="46" name="Oggetto 45">
            <a:extLst>
              <a:ext uri="{FF2B5EF4-FFF2-40B4-BE49-F238E27FC236}">
                <a16:creationId xmlns:a16="http://schemas.microsoft.com/office/drawing/2014/main" id="{47130B55-974B-2654-EB8A-CE24AD65DF36}"/>
              </a:ext>
            </a:extLst>
          </p:cNvPr>
          <p:cNvGraphicFramePr>
            <a:graphicFrameLocks noGrp="1" noDrilldown="1" noChangeAspect="1" noMove="1" noResize="1"/>
          </p:cNvGraphicFramePr>
          <p:nvPr/>
        </p:nvGraphicFramePr>
        <p:xfrm>
          <a:off x="6164395" y="1637996"/>
          <a:ext cx="2880000" cy="18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4857466" imgH="3060481" progId="Acrobat.Document.DC">
                  <p:embed/>
                </p:oleObj>
              </mc:Choice>
              <mc:Fallback>
                <p:oleObj name="Acrobat Document" r:id="rId6" imgW="4857466" imgH="3060481" progId="Acrobat.Document.DC">
                  <p:embed/>
                  <p:pic>
                    <p:nvPicPr>
                      <p:cNvPr id="46" name="Oggetto 45">
                        <a:extLst>
                          <a:ext uri="{FF2B5EF4-FFF2-40B4-BE49-F238E27FC236}">
                            <a16:creationId xmlns:a16="http://schemas.microsoft.com/office/drawing/2014/main" id="{CADD1B39-D07C-29A9-28BE-FF7B76B82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4395" y="1637996"/>
                        <a:ext cx="2880000" cy="181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ggetto 46">
            <a:extLst>
              <a:ext uri="{FF2B5EF4-FFF2-40B4-BE49-F238E27FC236}">
                <a16:creationId xmlns:a16="http://schemas.microsoft.com/office/drawing/2014/main" id="{EFB75323-A449-C51F-BC19-FD756DE0529C}"/>
              </a:ext>
            </a:extLst>
          </p:cNvPr>
          <p:cNvGraphicFramePr>
            <a:graphicFrameLocks noGrp="1" noDrilldown="1" noChangeAspect="1" noMove="1" noResize="1"/>
          </p:cNvGraphicFramePr>
          <p:nvPr/>
        </p:nvGraphicFramePr>
        <p:xfrm>
          <a:off x="3284395" y="3568190"/>
          <a:ext cx="2880000" cy="18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8" imgW="4857466" imgH="3060481" progId="Acrobat.Document.DC">
                  <p:embed/>
                </p:oleObj>
              </mc:Choice>
              <mc:Fallback>
                <p:oleObj name="Acrobat Document" r:id="rId8" imgW="4857466" imgH="3060481" progId="Acrobat.Document.DC">
                  <p:embed/>
                  <p:pic>
                    <p:nvPicPr>
                      <p:cNvPr id="47" name="Oggetto 46">
                        <a:extLst>
                          <a:ext uri="{FF2B5EF4-FFF2-40B4-BE49-F238E27FC236}">
                            <a16:creationId xmlns:a16="http://schemas.microsoft.com/office/drawing/2014/main" id="{495C1374-65CB-9A42-ABD3-F69C17F16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84395" y="3568190"/>
                        <a:ext cx="2880000" cy="181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ggetto 47">
            <a:extLst>
              <a:ext uri="{FF2B5EF4-FFF2-40B4-BE49-F238E27FC236}">
                <a16:creationId xmlns:a16="http://schemas.microsoft.com/office/drawing/2014/main" id="{CEA9FFBF-CBBD-6380-DEE7-718963043AFB}"/>
              </a:ext>
            </a:extLst>
          </p:cNvPr>
          <p:cNvGraphicFramePr>
            <a:graphicFrameLocks noGrp="1" noDrilldown="1" noChangeAspect="1" noMove="1" noResize="1"/>
          </p:cNvGraphicFramePr>
          <p:nvPr/>
        </p:nvGraphicFramePr>
        <p:xfrm>
          <a:off x="6164395" y="3576740"/>
          <a:ext cx="2880000" cy="181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0" imgW="4857466" imgH="3060481" progId="Acrobat.Document.DC">
                  <p:embed/>
                </p:oleObj>
              </mc:Choice>
              <mc:Fallback>
                <p:oleObj name="Acrobat Document" r:id="rId10" imgW="4857466" imgH="3060481" progId="Acrobat.Document.DC">
                  <p:embed/>
                  <p:pic>
                    <p:nvPicPr>
                      <p:cNvPr id="48" name="Oggetto 47">
                        <a:extLst>
                          <a:ext uri="{FF2B5EF4-FFF2-40B4-BE49-F238E27FC236}">
                            <a16:creationId xmlns:a16="http://schemas.microsoft.com/office/drawing/2014/main" id="{62AE7B8D-72BB-6876-15A2-AB1788AB4F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64395" y="3576740"/>
                        <a:ext cx="2880000" cy="1814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FF44C4C-7DFD-667D-239A-235D0A60975C}"/>
              </a:ext>
            </a:extLst>
          </p:cNvPr>
          <p:cNvSpPr txBox="1"/>
          <p:nvPr/>
        </p:nvSpPr>
        <p:spPr>
          <a:xfrm>
            <a:off x="4393214" y="1386652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i="1" dirty="0"/>
              <a:t>I case: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56BB3E55-C30B-F468-4818-6D14A85ACD2A}"/>
              </a:ext>
            </a:extLst>
          </p:cNvPr>
          <p:cNvSpPr txBox="1"/>
          <p:nvPr/>
        </p:nvSpPr>
        <p:spPr>
          <a:xfrm>
            <a:off x="7273214" y="1360997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i="1" dirty="0"/>
              <a:t>II case: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B8BFE61-16D3-A162-22DE-A06D8541A992}"/>
              </a:ext>
            </a:extLst>
          </p:cNvPr>
          <p:cNvSpPr txBox="1"/>
          <p:nvPr/>
        </p:nvSpPr>
        <p:spPr>
          <a:xfrm>
            <a:off x="4393214" y="3285115"/>
            <a:ext cx="748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i="1" dirty="0"/>
              <a:t>III case: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A9786F7-FA97-3EBF-4A07-51ACFE044BFF}"/>
              </a:ext>
            </a:extLst>
          </p:cNvPr>
          <p:cNvSpPr txBox="1"/>
          <p:nvPr/>
        </p:nvSpPr>
        <p:spPr>
          <a:xfrm>
            <a:off x="7278389" y="3314084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i="1" dirty="0"/>
              <a:t>IV case: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Google Shape;1005;p55">
                <a:extLst>
                  <a:ext uri="{FF2B5EF4-FFF2-40B4-BE49-F238E27FC236}">
                    <a16:creationId xmlns:a16="http://schemas.microsoft.com/office/drawing/2014/main" id="{D2FE9A05-F2BB-ECFC-8310-C16C98A121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048" y="2352296"/>
                <a:ext cx="2880001" cy="1394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𝑑𝐻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it-IT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𝐶𝐻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𝐴𝐻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𝐶𝐻</m:t>
                      </m:r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it-IT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it-IT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Google Shape;1005;p55">
                <a:extLst>
                  <a:ext uri="{FF2B5EF4-FFF2-40B4-BE49-F238E27FC236}">
                    <a16:creationId xmlns:a16="http://schemas.microsoft.com/office/drawing/2014/main" id="{D2FE9A05-F2BB-ECFC-8310-C16C98A12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8" y="2352296"/>
                <a:ext cx="2880001" cy="13942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D1ED082-9052-0B00-5B9B-AF6180E9D040}"/>
                  </a:ext>
                </a:extLst>
              </p:cNvPr>
              <p:cNvSpPr txBox="1"/>
              <p:nvPr/>
            </p:nvSpPr>
            <p:spPr>
              <a:xfrm>
                <a:off x="386290" y="3793219"/>
                <a:ext cx="2656034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600" b="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persuasion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rate</a:t>
                </a:r>
                <a:br>
                  <a:rPr lang="it-IT" sz="1600" b="0" dirty="0">
                    <a:solidFill>
                      <a:schemeClr val="tx1"/>
                    </a:solidFill>
                  </a:rPr>
                </a:br>
                <a:endParaRPr lang="it-IT" sz="1400" b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D1ED082-9052-0B00-5B9B-AF6180E9D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0" y="3793219"/>
                <a:ext cx="2656034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02F22D1-8FEE-0FC4-6E75-5FA70FE3DF93}"/>
                  </a:ext>
                </a:extLst>
              </p:cNvPr>
              <p:cNvSpPr txBox="1"/>
              <p:nvPr/>
            </p:nvSpPr>
            <p:spPr>
              <a:xfrm>
                <a:off x="404395" y="4180761"/>
                <a:ext cx="2765309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400" b="0" dirty="0"/>
                  <a:t> 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fatigue to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maintain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behavior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</a:t>
                </a:r>
                <a:endParaRPr lang="it-IT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02F22D1-8FEE-0FC4-6E75-5FA70FE3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95" y="4180761"/>
                <a:ext cx="2765309" cy="332912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DC689A4-6B18-61E2-0667-FB87A40A52D4}"/>
                  </a:ext>
                </a:extLst>
              </p:cNvPr>
              <p:cNvSpPr txBox="1"/>
              <p:nvPr/>
            </p:nvSpPr>
            <p:spPr>
              <a:xfrm>
                <a:off x="386290" y="4568303"/>
                <a:ext cx="2713756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400" b="0" dirty="0"/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behavior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conversion</a:t>
                </a:r>
                <a:r>
                  <a:rPr lang="it-IT" sz="1200" b="0" dirty="0">
                    <a:solidFill>
                      <a:schemeClr val="tx1"/>
                    </a:solidFill>
                  </a:rPr>
                  <a:t> </a:t>
                </a:r>
                <a:r>
                  <a:rPr lang="it-IT" sz="1200" b="0" dirty="0" err="1">
                    <a:solidFill>
                      <a:schemeClr val="tx1"/>
                    </a:solidFill>
                  </a:rPr>
                  <a:t>number</a:t>
                </a:r>
                <a:endParaRPr lang="it-IT" sz="1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DC689A4-6B18-61E2-0667-FB87A40A5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90" y="4568303"/>
                <a:ext cx="2713756" cy="332912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550;p72">
            <a:extLst>
              <a:ext uri="{FF2B5EF4-FFF2-40B4-BE49-F238E27FC236}">
                <a16:creationId xmlns:a16="http://schemas.microsoft.com/office/drawing/2014/main" id="{1F7B15F3-B72D-6313-6A5D-A5C39369C243}"/>
              </a:ext>
            </a:extLst>
          </p:cNvPr>
          <p:cNvSpPr txBox="1">
            <a:spLocks/>
          </p:cNvSpPr>
          <p:nvPr/>
        </p:nvSpPr>
        <p:spPr>
          <a:xfrm rot="1359">
            <a:off x="0" y="1452990"/>
            <a:ext cx="760413" cy="758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sz="1800"/>
              <a:t>2</a:t>
            </a:r>
            <a:endParaRPr lang="en" sz="1800" dirty="0"/>
          </a:p>
        </p:txBody>
      </p:sp>
      <p:sp>
        <p:nvSpPr>
          <p:cNvPr id="9" name="Google Shape;1545;p72">
            <a:extLst>
              <a:ext uri="{FF2B5EF4-FFF2-40B4-BE49-F238E27FC236}">
                <a16:creationId xmlns:a16="http://schemas.microsoft.com/office/drawing/2014/main" id="{2242825B-8381-60BE-63B4-9DF21AE67F63}"/>
              </a:ext>
            </a:extLst>
          </p:cNvPr>
          <p:cNvSpPr txBox="1"/>
          <p:nvPr/>
        </p:nvSpPr>
        <p:spPr>
          <a:xfrm>
            <a:off x="702360" y="1832402"/>
            <a:ext cx="2359187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Heedless – Compliant – Against dynamic </a:t>
            </a:r>
            <a:endParaRPr sz="1200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546;p72">
            <a:extLst>
              <a:ext uri="{FF2B5EF4-FFF2-40B4-BE49-F238E27FC236}">
                <a16:creationId xmlns:a16="http://schemas.microsoft.com/office/drawing/2014/main" id="{54A0EB38-AE76-47CD-DCC9-F1693344606D}"/>
              </a:ext>
            </a:extLst>
          </p:cNvPr>
          <p:cNvSpPr txBox="1"/>
          <p:nvPr/>
        </p:nvSpPr>
        <p:spPr>
          <a:xfrm>
            <a:off x="702360" y="1444417"/>
            <a:ext cx="2586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Behavioral model</a:t>
            </a:r>
            <a:endParaRPr sz="20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AA12F58-F598-9CF2-B2DD-0541F4686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1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>
          <a:extLst>
            <a:ext uri="{FF2B5EF4-FFF2-40B4-BE49-F238E27FC236}">
              <a16:creationId xmlns:a16="http://schemas.microsoft.com/office/drawing/2014/main" id="{03184B16-282D-3B37-70AC-3E69F4C5E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2">
            <a:extLst>
              <a:ext uri="{FF2B5EF4-FFF2-40B4-BE49-F238E27FC236}">
                <a16:creationId xmlns:a16="http://schemas.microsoft.com/office/drawing/2014/main" id="{F20C00F6-F886-7283-67DF-389A12B865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 rot="1359">
            <a:off x="0" y="1445492"/>
            <a:ext cx="760413" cy="758825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</a:t>
            </a:r>
            <a:endParaRPr sz="1800" dirty="0"/>
          </a:p>
        </p:txBody>
      </p:sp>
      <p:sp>
        <p:nvSpPr>
          <p:cNvPr id="1547" name="Google Shape;1547;p72">
            <a:extLst>
              <a:ext uri="{FF2B5EF4-FFF2-40B4-BE49-F238E27FC236}">
                <a16:creationId xmlns:a16="http://schemas.microsoft.com/office/drawing/2014/main" id="{5506E3F3-816D-F702-4400-E9E5F448C305}"/>
              </a:ext>
            </a:extLst>
          </p:cNvPr>
          <p:cNvSpPr txBox="1"/>
          <p:nvPr/>
        </p:nvSpPr>
        <p:spPr>
          <a:xfrm>
            <a:off x="722075" y="1813221"/>
            <a:ext cx="25830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 multi-system, coupling of the two layers </a:t>
            </a:r>
            <a:endParaRPr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8" name="Google Shape;1548;p72">
            <a:extLst>
              <a:ext uri="{FF2B5EF4-FFF2-40B4-BE49-F238E27FC236}">
                <a16:creationId xmlns:a16="http://schemas.microsoft.com/office/drawing/2014/main" id="{EF6734E5-C03D-68F1-F71C-874A0D4133D1}"/>
              </a:ext>
            </a:extLst>
          </p:cNvPr>
          <p:cNvSpPr txBox="1"/>
          <p:nvPr/>
        </p:nvSpPr>
        <p:spPr>
          <a:xfrm>
            <a:off x="720150" y="1439778"/>
            <a:ext cx="2586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SAHCIR model</a:t>
            </a:r>
            <a:endParaRPr sz="20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2" name="Google Shape;1552;p72">
            <a:extLst>
              <a:ext uri="{FF2B5EF4-FFF2-40B4-BE49-F238E27FC236}">
                <a16:creationId xmlns:a16="http://schemas.microsoft.com/office/drawing/2014/main" id="{AAE12574-6B7F-4E0E-6163-C3715D315188}"/>
              </a:ext>
            </a:extLst>
          </p:cNvPr>
          <p:cNvSpPr/>
          <p:nvPr/>
        </p:nvSpPr>
        <p:spPr>
          <a:xfrm>
            <a:off x="8037162" y="1676096"/>
            <a:ext cx="176202" cy="172605"/>
          </a:xfrm>
          <a:custGeom>
            <a:avLst/>
            <a:gdLst/>
            <a:ahLst/>
            <a:cxnLst/>
            <a:rect l="l" t="t" r="r" b="b"/>
            <a:pathLst>
              <a:path w="1364" h="1336" extrusionOk="0">
                <a:moveTo>
                  <a:pt x="657" y="1"/>
                </a:moveTo>
                <a:cubicBezTo>
                  <a:pt x="604" y="1"/>
                  <a:pt x="562" y="44"/>
                  <a:pt x="562" y="97"/>
                </a:cubicBezTo>
                <a:cubicBezTo>
                  <a:pt x="562" y="133"/>
                  <a:pt x="583" y="166"/>
                  <a:pt x="614" y="182"/>
                </a:cubicBezTo>
                <a:lnTo>
                  <a:pt x="614" y="349"/>
                </a:lnTo>
                <a:cubicBezTo>
                  <a:pt x="551" y="363"/>
                  <a:pt x="494" y="394"/>
                  <a:pt x="449" y="438"/>
                </a:cubicBezTo>
                <a:lnTo>
                  <a:pt x="320" y="308"/>
                </a:lnTo>
                <a:cubicBezTo>
                  <a:pt x="331" y="276"/>
                  <a:pt x="322" y="238"/>
                  <a:pt x="296" y="211"/>
                </a:cubicBezTo>
                <a:cubicBezTo>
                  <a:pt x="277" y="193"/>
                  <a:pt x="253" y="183"/>
                  <a:pt x="229" y="183"/>
                </a:cubicBezTo>
                <a:cubicBezTo>
                  <a:pt x="204" y="183"/>
                  <a:pt x="179" y="193"/>
                  <a:pt x="159" y="211"/>
                </a:cubicBezTo>
                <a:cubicBezTo>
                  <a:pt x="121" y="248"/>
                  <a:pt x="122" y="310"/>
                  <a:pt x="159" y="348"/>
                </a:cubicBezTo>
                <a:cubicBezTo>
                  <a:pt x="179" y="367"/>
                  <a:pt x="203" y="376"/>
                  <a:pt x="227" y="376"/>
                </a:cubicBezTo>
                <a:cubicBezTo>
                  <a:pt x="238" y="376"/>
                  <a:pt x="249" y="374"/>
                  <a:pt x="259" y="370"/>
                </a:cubicBezTo>
                <a:lnTo>
                  <a:pt x="395" y="506"/>
                </a:lnTo>
                <a:cubicBezTo>
                  <a:pt x="372" y="545"/>
                  <a:pt x="356" y="592"/>
                  <a:pt x="351" y="639"/>
                </a:cubicBezTo>
                <a:lnTo>
                  <a:pt x="184" y="639"/>
                </a:lnTo>
                <a:cubicBezTo>
                  <a:pt x="169" y="606"/>
                  <a:pt x="136" y="584"/>
                  <a:pt x="98" y="584"/>
                </a:cubicBezTo>
                <a:cubicBezTo>
                  <a:pt x="43" y="584"/>
                  <a:pt x="1" y="627"/>
                  <a:pt x="0" y="680"/>
                </a:cubicBezTo>
                <a:cubicBezTo>
                  <a:pt x="0" y="734"/>
                  <a:pt x="43" y="776"/>
                  <a:pt x="96" y="777"/>
                </a:cubicBezTo>
                <a:cubicBezTo>
                  <a:pt x="133" y="777"/>
                  <a:pt x="167" y="756"/>
                  <a:pt x="182" y="724"/>
                </a:cubicBezTo>
                <a:lnTo>
                  <a:pt x="352" y="724"/>
                </a:lnTo>
                <a:cubicBezTo>
                  <a:pt x="358" y="771"/>
                  <a:pt x="375" y="813"/>
                  <a:pt x="399" y="850"/>
                </a:cubicBezTo>
                <a:lnTo>
                  <a:pt x="261" y="987"/>
                </a:lnTo>
                <a:cubicBezTo>
                  <a:pt x="250" y="983"/>
                  <a:pt x="239" y="981"/>
                  <a:pt x="228" y="981"/>
                </a:cubicBezTo>
                <a:cubicBezTo>
                  <a:pt x="204" y="981"/>
                  <a:pt x="180" y="990"/>
                  <a:pt x="161" y="1009"/>
                </a:cubicBezTo>
                <a:cubicBezTo>
                  <a:pt x="122" y="1047"/>
                  <a:pt x="122" y="1108"/>
                  <a:pt x="161" y="1146"/>
                </a:cubicBezTo>
                <a:cubicBezTo>
                  <a:pt x="180" y="1165"/>
                  <a:pt x="205" y="1174"/>
                  <a:pt x="229" y="1174"/>
                </a:cubicBezTo>
                <a:cubicBezTo>
                  <a:pt x="254" y="1174"/>
                  <a:pt x="279" y="1165"/>
                  <a:pt x="298" y="1146"/>
                </a:cubicBezTo>
                <a:cubicBezTo>
                  <a:pt x="325" y="1119"/>
                  <a:pt x="332" y="1081"/>
                  <a:pt x="321" y="1049"/>
                </a:cubicBezTo>
                <a:lnTo>
                  <a:pt x="456" y="915"/>
                </a:lnTo>
                <a:cubicBezTo>
                  <a:pt x="506" y="961"/>
                  <a:pt x="569" y="992"/>
                  <a:pt x="638" y="1001"/>
                </a:cubicBezTo>
                <a:lnTo>
                  <a:pt x="638" y="1152"/>
                </a:lnTo>
                <a:cubicBezTo>
                  <a:pt x="606" y="1168"/>
                  <a:pt x="584" y="1202"/>
                  <a:pt x="584" y="1239"/>
                </a:cubicBezTo>
                <a:cubicBezTo>
                  <a:pt x="584" y="1293"/>
                  <a:pt x="627" y="1335"/>
                  <a:pt x="680" y="1335"/>
                </a:cubicBezTo>
                <a:cubicBezTo>
                  <a:pt x="732" y="1335"/>
                  <a:pt x="775" y="1292"/>
                  <a:pt x="775" y="1239"/>
                </a:cubicBezTo>
                <a:cubicBezTo>
                  <a:pt x="775" y="1203"/>
                  <a:pt x="754" y="1170"/>
                  <a:pt x="723" y="1154"/>
                </a:cubicBezTo>
                <a:lnTo>
                  <a:pt x="723" y="999"/>
                </a:lnTo>
                <a:cubicBezTo>
                  <a:pt x="793" y="991"/>
                  <a:pt x="854" y="960"/>
                  <a:pt x="904" y="914"/>
                </a:cubicBezTo>
                <a:lnTo>
                  <a:pt x="1017" y="1026"/>
                </a:lnTo>
                <a:cubicBezTo>
                  <a:pt x="1006" y="1059"/>
                  <a:pt x="1014" y="1097"/>
                  <a:pt x="1041" y="1124"/>
                </a:cubicBezTo>
                <a:cubicBezTo>
                  <a:pt x="1060" y="1142"/>
                  <a:pt x="1084" y="1152"/>
                  <a:pt x="1108" y="1152"/>
                </a:cubicBezTo>
                <a:cubicBezTo>
                  <a:pt x="1133" y="1152"/>
                  <a:pt x="1158" y="1142"/>
                  <a:pt x="1178" y="1124"/>
                </a:cubicBezTo>
                <a:cubicBezTo>
                  <a:pt x="1216" y="1086"/>
                  <a:pt x="1215" y="1025"/>
                  <a:pt x="1178" y="987"/>
                </a:cubicBezTo>
                <a:cubicBezTo>
                  <a:pt x="1158" y="968"/>
                  <a:pt x="1134" y="959"/>
                  <a:pt x="1110" y="959"/>
                </a:cubicBezTo>
                <a:cubicBezTo>
                  <a:pt x="1099" y="959"/>
                  <a:pt x="1088" y="961"/>
                  <a:pt x="1078" y="965"/>
                </a:cubicBezTo>
                <a:lnTo>
                  <a:pt x="960" y="848"/>
                </a:lnTo>
                <a:cubicBezTo>
                  <a:pt x="984" y="811"/>
                  <a:pt x="1000" y="766"/>
                  <a:pt x="1007" y="722"/>
                </a:cubicBezTo>
                <a:lnTo>
                  <a:pt x="1181" y="722"/>
                </a:lnTo>
                <a:cubicBezTo>
                  <a:pt x="1197" y="754"/>
                  <a:pt x="1230" y="775"/>
                  <a:pt x="1267" y="775"/>
                </a:cubicBezTo>
                <a:cubicBezTo>
                  <a:pt x="1321" y="775"/>
                  <a:pt x="1363" y="732"/>
                  <a:pt x="1363" y="677"/>
                </a:cubicBezTo>
                <a:cubicBezTo>
                  <a:pt x="1363" y="628"/>
                  <a:pt x="1322" y="584"/>
                  <a:pt x="1271" y="584"/>
                </a:cubicBezTo>
                <a:cubicBezTo>
                  <a:pt x="1270" y="584"/>
                  <a:pt x="1268" y="584"/>
                  <a:pt x="1267" y="584"/>
                </a:cubicBezTo>
                <a:cubicBezTo>
                  <a:pt x="1228" y="584"/>
                  <a:pt x="1196" y="606"/>
                  <a:pt x="1180" y="639"/>
                </a:cubicBezTo>
                <a:lnTo>
                  <a:pt x="1010" y="639"/>
                </a:lnTo>
                <a:cubicBezTo>
                  <a:pt x="1004" y="578"/>
                  <a:pt x="981" y="523"/>
                  <a:pt x="947" y="477"/>
                </a:cubicBezTo>
                <a:lnTo>
                  <a:pt x="1076" y="349"/>
                </a:lnTo>
                <a:cubicBezTo>
                  <a:pt x="1087" y="353"/>
                  <a:pt x="1098" y="355"/>
                  <a:pt x="1109" y="355"/>
                </a:cubicBezTo>
                <a:cubicBezTo>
                  <a:pt x="1133" y="355"/>
                  <a:pt x="1157" y="346"/>
                  <a:pt x="1176" y="327"/>
                </a:cubicBezTo>
                <a:cubicBezTo>
                  <a:pt x="1215" y="289"/>
                  <a:pt x="1215" y="228"/>
                  <a:pt x="1176" y="190"/>
                </a:cubicBezTo>
                <a:cubicBezTo>
                  <a:pt x="1157" y="171"/>
                  <a:pt x="1132" y="162"/>
                  <a:pt x="1108" y="162"/>
                </a:cubicBezTo>
                <a:cubicBezTo>
                  <a:pt x="1083" y="162"/>
                  <a:pt x="1058" y="171"/>
                  <a:pt x="1039" y="190"/>
                </a:cubicBezTo>
                <a:cubicBezTo>
                  <a:pt x="1012" y="217"/>
                  <a:pt x="1005" y="255"/>
                  <a:pt x="1016" y="287"/>
                </a:cubicBezTo>
                <a:lnTo>
                  <a:pt x="886" y="416"/>
                </a:lnTo>
                <a:cubicBezTo>
                  <a:pt x="833" y="374"/>
                  <a:pt x="769" y="348"/>
                  <a:pt x="698" y="344"/>
                </a:cubicBezTo>
                <a:lnTo>
                  <a:pt x="698" y="184"/>
                </a:lnTo>
                <a:cubicBezTo>
                  <a:pt x="731" y="168"/>
                  <a:pt x="753" y="135"/>
                  <a:pt x="753" y="97"/>
                </a:cubicBezTo>
                <a:cubicBezTo>
                  <a:pt x="753" y="43"/>
                  <a:pt x="710" y="1"/>
                  <a:pt x="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72">
            <a:extLst>
              <a:ext uri="{FF2B5EF4-FFF2-40B4-BE49-F238E27FC236}">
                <a16:creationId xmlns:a16="http://schemas.microsoft.com/office/drawing/2014/main" id="{4D89A245-7513-5E31-A600-20AF9ED06AAE}"/>
              </a:ext>
            </a:extLst>
          </p:cNvPr>
          <p:cNvGrpSpPr/>
          <p:nvPr/>
        </p:nvGrpSpPr>
        <p:grpSpPr>
          <a:xfrm>
            <a:off x="8101234" y="973888"/>
            <a:ext cx="256087" cy="227113"/>
            <a:chOff x="10339921" y="2450113"/>
            <a:chExt cx="256087" cy="227113"/>
          </a:xfrm>
        </p:grpSpPr>
        <p:sp>
          <p:nvSpPr>
            <p:cNvPr id="1554" name="Google Shape;1554;p72">
              <a:extLst>
                <a:ext uri="{FF2B5EF4-FFF2-40B4-BE49-F238E27FC236}">
                  <a16:creationId xmlns:a16="http://schemas.microsoft.com/office/drawing/2014/main" id="{4FDDF1D9-EE50-5C8D-F82D-FEE4D9BA63EF}"/>
                </a:ext>
              </a:extLst>
            </p:cNvPr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2">
              <a:extLst>
                <a:ext uri="{FF2B5EF4-FFF2-40B4-BE49-F238E27FC236}">
                  <a16:creationId xmlns:a16="http://schemas.microsoft.com/office/drawing/2014/main" id="{46B554F2-9F76-4B8A-658E-950C7CF65853}"/>
                </a:ext>
              </a:extLst>
            </p:cNvPr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10;p49">
            <a:extLst>
              <a:ext uri="{FF2B5EF4-FFF2-40B4-BE49-F238E27FC236}">
                <a16:creationId xmlns:a16="http://schemas.microsoft.com/office/drawing/2014/main" id="{08022DF6-2019-E9AA-BDD8-D3EE0CF08FE3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" name="Google Shape;1397;p68">
            <a:extLst>
              <a:ext uri="{FF2B5EF4-FFF2-40B4-BE49-F238E27FC236}">
                <a16:creationId xmlns:a16="http://schemas.microsoft.com/office/drawing/2014/main" id="{D66AD6E9-D6CA-D5D5-817A-D3DBCF64272F}"/>
              </a:ext>
            </a:extLst>
          </p:cNvPr>
          <p:cNvSpPr txBox="1">
            <a:spLocks/>
          </p:cNvSpPr>
          <p:nvPr/>
        </p:nvSpPr>
        <p:spPr>
          <a:xfrm>
            <a:off x="1050211" y="478667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800" dirty="0"/>
              <a:t>The model</a:t>
            </a:r>
          </a:p>
        </p:txBody>
      </p:sp>
      <p:grpSp>
        <p:nvGrpSpPr>
          <p:cNvPr id="3" name="Google Shape;753;p48">
            <a:extLst>
              <a:ext uri="{FF2B5EF4-FFF2-40B4-BE49-F238E27FC236}">
                <a16:creationId xmlns:a16="http://schemas.microsoft.com/office/drawing/2014/main" id="{23DD1105-CCD2-7453-9218-40EE874C18B5}"/>
              </a:ext>
            </a:extLst>
          </p:cNvPr>
          <p:cNvGrpSpPr>
            <a:grpSpLocks noChangeAspect="1"/>
          </p:cNvGrpSpPr>
          <p:nvPr/>
        </p:nvGrpSpPr>
        <p:grpSpPr>
          <a:xfrm>
            <a:off x="70710" y="3192290"/>
            <a:ext cx="539841" cy="540000"/>
            <a:chOff x="719990" y="3075019"/>
            <a:chExt cx="1212566" cy="1212923"/>
          </a:xfrm>
        </p:grpSpPr>
        <p:sp>
          <p:nvSpPr>
            <p:cNvPr id="42" name="Google Shape;754;p48">
              <a:extLst>
                <a:ext uri="{FF2B5EF4-FFF2-40B4-BE49-F238E27FC236}">
                  <a16:creationId xmlns:a16="http://schemas.microsoft.com/office/drawing/2014/main" id="{402B957A-CBCB-4BD4-38A3-C439C0542935}"/>
                </a:ext>
              </a:extLst>
            </p:cNvPr>
            <p:cNvSpPr/>
            <p:nvPr/>
          </p:nvSpPr>
          <p:spPr>
            <a:xfrm>
              <a:off x="808628" y="3166767"/>
              <a:ext cx="1029456" cy="1029041"/>
            </a:xfrm>
            <a:custGeom>
              <a:avLst/>
              <a:gdLst/>
              <a:ahLst/>
              <a:cxnLst/>
              <a:rect l="l" t="t" r="r" b="b"/>
              <a:pathLst>
                <a:path w="2648" h="2647" extrusionOk="0">
                  <a:moveTo>
                    <a:pt x="1323" y="1"/>
                  </a:moveTo>
                  <a:cubicBezTo>
                    <a:pt x="592" y="1"/>
                    <a:pt x="0" y="593"/>
                    <a:pt x="0" y="1324"/>
                  </a:cubicBezTo>
                  <a:cubicBezTo>
                    <a:pt x="0" y="2055"/>
                    <a:pt x="592" y="2647"/>
                    <a:pt x="1323" y="2647"/>
                  </a:cubicBezTo>
                  <a:cubicBezTo>
                    <a:pt x="1335" y="2647"/>
                    <a:pt x="1345" y="2647"/>
                    <a:pt x="1358" y="2646"/>
                  </a:cubicBezTo>
                  <a:cubicBezTo>
                    <a:pt x="1449" y="2644"/>
                    <a:pt x="1537" y="2633"/>
                    <a:pt x="1622" y="2613"/>
                  </a:cubicBezTo>
                  <a:cubicBezTo>
                    <a:pt x="1757" y="2581"/>
                    <a:pt x="1885" y="2530"/>
                    <a:pt x="2000" y="2460"/>
                  </a:cubicBezTo>
                  <a:cubicBezTo>
                    <a:pt x="2387" y="2230"/>
                    <a:pt x="2647" y="1807"/>
                    <a:pt x="2647" y="1324"/>
                  </a:cubicBezTo>
                  <a:cubicBezTo>
                    <a:pt x="2647" y="1271"/>
                    <a:pt x="2644" y="1220"/>
                    <a:pt x="2638" y="1169"/>
                  </a:cubicBezTo>
                  <a:cubicBezTo>
                    <a:pt x="2561" y="511"/>
                    <a:pt x="2002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5;p48">
              <a:extLst>
                <a:ext uri="{FF2B5EF4-FFF2-40B4-BE49-F238E27FC236}">
                  <a16:creationId xmlns:a16="http://schemas.microsoft.com/office/drawing/2014/main" id="{259BC5E9-52D7-F079-392C-35FFCF9832E4}"/>
                </a:ext>
              </a:extLst>
            </p:cNvPr>
            <p:cNvSpPr/>
            <p:nvPr/>
          </p:nvSpPr>
          <p:spPr>
            <a:xfrm>
              <a:off x="719990" y="3075019"/>
              <a:ext cx="1212566" cy="1212923"/>
            </a:xfrm>
            <a:custGeom>
              <a:avLst/>
              <a:gdLst/>
              <a:ahLst/>
              <a:cxnLst/>
              <a:rect l="l" t="t" r="r" b="b"/>
              <a:pathLst>
                <a:path w="3119" h="3120" extrusionOk="0">
                  <a:moveTo>
                    <a:pt x="1560" y="155"/>
                  </a:moveTo>
                  <a:cubicBezTo>
                    <a:pt x="2273" y="155"/>
                    <a:pt x="2873" y="689"/>
                    <a:pt x="2955" y="1397"/>
                  </a:cubicBezTo>
                  <a:cubicBezTo>
                    <a:pt x="2962" y="1450"/>
                    <a:pt x="2965" y="1506"/>
                    <a:pt x="2965" y="1561"/>
                  </a:cubicBezTo>
                  <a:cubicBezTo>
                    <a:pt x="2965" y="2047"/>
                    <a:pt x="2709" y="2503"/>
                    <a:pt x="2296" y="2758"/>
                  </a:cubicBezTo>
                  <a:lnTo>
                    <a:pt x="2277" y="2769"/>
                  </a:lnTo>
                  <a:cubicBezTo>
                    <a:pt x="2154" y="2844"/>
                    <a:pt x="2018" y="2898"/>
                    <a:pt x="1876" y="2930"/>
                  </a:cubicBezTo>
                  <a:cubicBezTo>
                    <a:pt x="1783" y="2951"/>
                    <a:pt x="1688" y="2964"/>
                    <a:pt x="1592" y="2966"/>
                  </a:cubicBezTo>
                  <a:lnTo>
                    <a:pt x="1560" y="2966"/>
                  </a:lnTo>
                  <a:cubicBezTo>
                    <a:pt x="785" y="2966"/>
                    <a:pt x="154" y="2335"/>
                    <a:pt x="154" y="1560"/>
                  </a:cubicBezTo>
                  <a:cubicBezTo>
                    <a:pt x="154" y="786"/>
                    <a:pt x="784" y="155"/>
                    <a:pt x="1560" y="155"/>
                  </a:cubicBezTo>
                  <a:close/>
                  <a:moveTo>
                    <a:pt x="1560" y="1"/>
                  </a:moveTo>
                  <a:cubicBezTo>
                    <a:pt x="700" y="1"/>
                    <a:pt x="1" y="700"/>
                    <a:pt x="1" y="1560"/>
                  </a:cubicBezTo>
                  <a:cubicBezTo>
                    <a:pt x="1" y="2420"/>
                    <a:pt x="700" y="3120"/>
                    <a:pt x="1560" y="3120"/>
                  </a:cubicBezTo>
                  <a:cubicBezTo>
                    <a:pt x="1574" y="3120"/>
                    <a:pt x="1588" y="3120"/>
                    <a:pt x="1598" y="3119"/>
                  </a:cubicBezTo>
                  <a:cubicBezTo>
                    <a:pt x="1702" y="3117"/>
                    <a:pt x="1807" y="3103"/>
                    <a:pt x="1909" y="3080"/>
                  </a:cubicBezTo>
                  <a:cubicBezTo>
                    <a:pt x="2061" y="3045"/>
                    <a:pt x="2204" y="2988"/>
                    <a:pt x="2338" y="2911"/>
                  </a:cubicBezTo>
                  <a:lnTo>
                    <a:pt x="2356" y="2901"/>
                  </a:lnTo>
                  <a:cubicBezTo>
                    <a:pt x="2826" y="2619"/>
                    <a:pt x="3119" y="2106"/>
                    <a:pt x="3119" y="1560"/>
                  </a:cubicBezTo>
                  <a:cubicBezTo>
                    <a:pt x="3119" y="1498"/>
                    <a:pt x="3114" y="1437"/>
                    <a:pt x="3108" y="1377"/>
                  </a:cubicBezTo>
                  <a:cubicBezTo>
                    <a:pt x="3017" y="592"/>
                    <a:pt x="2351" y="1"/>
                    <a:pt x="1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56;p48">
              <a:extLst>
                <a:ext uri="{FF2B5EF4-FFF2-40B4-BE49-F238E27FC236}">
                  <a16:creationId xmlns:a16="http://schemas.microsoft.com/office/drawing/2014/main" id="{3E4D0C3F-325D-5A8D-3CA5-5E5D9C6689CC}"/>
                </a:ext>
              </a:extLst>
            </p:cNvPr>
            <p:cNvSpPr/>
            <p:nvPr/>
          </p:nvSpPr>
          <p:spPr>
            <a:xfrm>
              <a:off x="1037612" y="3516651"/>
              <a:ext cx="577320" cy="495666"/>
            </a:xfrm>
            <a:custGeom>
              <a:avLst/>
              <a:gdLst/>
              <a:ahLst/>
              <a:cxnLst/>
              <a:rect l="l" t="t" r="r" b="b"/>
              <a:pathLst>
                <a:path w="1485" h="1275" extrusionOk="0">
                  <a:moveTo>
                    <a:pt x="0" y="0"/>
                  </a:moveTo>
                  <a:lnTo>
                    <a:pt x="0" y="1220"/>
                  </a:lnTo>
                  <a:cubicBezTo>
                    <a:pt x="0" y="1250"/>
                    <a:pt x="23" y="1275"/>
                    <a:pt x="54" y="1275"/>
                  </a:cubicBezTo>
                  <a:lnTo>
                    <a:pt x="1429" y="1275"/>
                  </a:lnTo>
                  <a:cubicBezTo>
                    <a:pt x="1460" y="1275"/>
                    <a:pt x="1484" y="1250"/>
                    <a:pt x="1484" y="1220"/>
                  </a:cubicBezTo>
                  <a:lnTo>
                    <a:pt x="14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57;p48">
              <a:extLst>
                <a:ext uri="{FF2B5EF4-FFF2-40B4-BE49-F238E27FC236}">
                  <a16:creationId xmlns:a16="http://schemas.microsoft.com/office/drawing/2014/main" id="{305BE3B6-2D0C-0F1F-3F65-D96195253659}"/>
                </a:ext>
              </a:extLst>
            </p:cNvPr>
            <p:cNvSpPr/>
            <p:nvPr/>
          </p:nvSpPr>
          <p:spPr>
            <a:xfrm>
              <a:off x="1361454" y="3699369"/>
              <a:ext cx="46652" cy="45096"/>
            </a:xfrm>
            <a:custGeom>
              <a:avLst/>
              <a:gdLst/>
              <a:ahLst/>
              <a:cxnLst/>
              <a:rect l="l" t="t" r="r" b="b"/>
              <a:pathLst>
                <a:path w="120" h="116" extrusionOk="0">
                  <a:moveTo>
                    <a:pt x="59" y="0"/>
                  </a:moveTo>
                  <a:cubicBezTo>
                    <a:pt x="27" y="0"/>
                    <a:pt x="0" y="26"/>
                    <a:pt x="0" y="58"/>
                  </a:cubicBezTo>
                  <a:cubicBezTo>
                    <a:pt x="0" y="90"/>
                    <a:pt x="27" y="116"/>
                    <a:pt x="59" y="116"/>
                  </a:cubicBezTo>
                  <a:cubicBezTo>
                    <a:pt x="93" y="116"/>
                    <a:pt x="119" y="90"/>
                    <a:pt x="119" y="58"/>
                  </a:cubicBezTo>
                  <a:cubicBezTo>
                    <a:pt x="119" y="25"/>
                    <a:pt x="93" y="0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58;p48">
              <a:extLst>
                <a:ext uri="{FF2B5EF4-FFF2-40B4-BE49-F238E27FC236}">
                  <a16:creationId xmlns:a16="http://schemas.microsoft.com/office/drawing/2014/main" id="{2FA7B97C-CEAE-8C2E-4743-6EEDA499E7E4}"/>
                </a:ext>
              </a:extLst>
            </p:cNvPr>
            <p:cNvSpPr/>
            <p:nvPr/>
          </p:nvSpPr>
          <p:spPr>
            <a:xfrm>
              <a:off x="1359510" y="3748742"/>
              <a:ext cx="49373" cy="189325"/>
            </a:xfrm>
            <a:custGeom>
              <a:avLst/>
              <a:gdLst/>
              <a:ahLst/>
              <a:cxnLst/>
              <a:rect l="l" t="t" r="r" b="b"/>
              <a:pathLst>
                <a:path w="127" h="487" extrusionOk="0">
                  <a:moveTo>
                    <a:pt x="25" y="1"/>
                  </a:moveTo>
                  <a:cubicBezTo>
                    <a:pt x="12" y="1"/>
                    <a:pt x="1" y="11"/>
                    <a:pt x="1" y="23"/>
                  </a:cubicBezTo>
                  <a:lnTo>
                    <a:pt x="1" y="201"/>
                  </a:lnTo>
                  <a:lnTo>
                    <a:pt x="1" y="213"/>
                  </a:lnTo>
                  <a:lnTo>
                    <a:pt x="1" y="459"/>
                  </a:lnTo>
                  <a:cubicBezTo>
                    <a:pt x="1" y="474"/>
                    <a:pt x="14" y="486"/>
                    <a:pt x="27" y="486"/>
                  </a:cubicBezTo>
                  <a:cubicBezTo>
                    <a:pt x="43" y="486"/>
                    <a:pt x="57" y="475"/>
                    <a:pt x="57" y="460"/>
                  </a:cubicBezTo>
                  <a:lnTo>
                    <a:pt x="57" y="221"/>
                  </a:lnTo>
                  <a:cubicBezTo>
                    <a:pt x="57" y="217"/>
                    <a:pt x="59" y="214"/>
                    <a:pt x="63" y="214"/>
                  </a:cubicBezTo>
                  <a:cubicBezTo>
                    <a:pt x="67" y="214"/>
                    <a:pt x="69" y="217"/>
                    <a:pt x="69" y="221"/>
                  </a:cubicBezTo>
                  <a:lnTo>
                    <a:pt x="69" y="459"/>
                  </a:lnTo>
                  <a:cubicBezTo>
                    <a:pt x="69" y="474"/>
                    <a:pt x="82" y="486"/>
                    <a:pt x="96" y="486"/>
                  </a:cubicBezTo>
                  <a:cubicBezTo>
                    <a:pt x="112" y="486"/>
                    <a:pt x="125" y="475"/>
                    <a:pt x="125" y="460"/>
                  </a:cubicBezTo>
                  <a:lnTo>
                    <a:pt x="125" y="215"/>
                  </a:lnTo>
                  <a:lnTo>
                    <a:pt x="125" y="202"/>
                  </a:lnTo>
                  <a:lnTo>
                    <a:pt x="125" y="25"/>
                  </a:lnTo>
                  <a:cubicBezTo>
                    <a:pt x="126" y="11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59;p48">
              <a:extLst>
                <a:ext uri="{FF2B5EF4-FFF2-40B4-BE49-F238E27FC236}">
                  <a16:creationId xmlns:a16="http://schemas.microsoft.com/office/drawing/2014/main" id="{1DEDB4F8-D49F-4228-72BD-F7A424765464}"/>
                </a:ext>
              </a:extLst>
            </p:cNvPr>
            <p:cNvSpPr/>
            <p:nvPr/>
          </p:nvSpPr>
          <p:spPr>
            <a:xfrm>
              <a:off x="1334629" y="3749131"/>
              <a:ext cx="22160" cy="94079"/>
            </a:xfrm>
            <a:custGeom>
              <a:avLst/>
              <a:gdLst/>
              <a:ahLst/>
              <a:cxnLst/>
              <a:rect l="l" t="t" r="r" b="b"/>
              <a:pathLst>
                <a:path w="57" h="242" extrusionOk="0">
                  <a:moveTo>
                    <a:pt x="28" y="1"/>
                  </a:moveTo>
                  <a:cubicBezTo>
                    <a:pt x="12" y="1"/>
                    <a:pt x="1" y="12"/>
                    <a:pt x="1" y="28"/>
                  </a:cubicBezTo>
                  <a:lnTo>
                    <a:pt x="1" y="214"/>
                  </a:lnTo>
                  <a:cubicBezTo>
                    <a:pt x="1" y="230"/>
                    <a:pt x="12" y="242"/>
                    <a:pt x="28" y="242"/>
                  </a:cubicBezTo>
                  <a:cubicBezTo>
                    <a:pt x="43" y="242"/>
                    <a:pt x="57" y="229"/>
                    <a:pt x="57" y="214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0;p48">
              <a:extLst>
                <a:ext uri="{FF2B5EF4-FFF2-40B4-BE49-F238E27FC236}">
                  <a16:creationId xmlns:a16="http://schemas.microsoft.com/office/drawing/2014/main" id="{1353F5BA-DAD1-C5EB-8648-BCBE6DE69B70}"/>
                </a:ext>
              </a:extLst>
            </p:cNvPr>
            <p:cNvSpPr/>
            <p:nvPr/>
          </p:nvSpPr>
          <p:spPr>
            <a:xfrm>
              <a:off x="1411994" y="3749131"/>
              <a:ext cx="21771" cy="94079"/>
            </a:xfrm>
            <a:custGeom>
              <a:avLst/>
              <a:gdLst/>
              <a:ahLst/>
              <a:cxnLst/>
              <a:rect l="l" t="t" r="r" b="b"/>
              <a:pathLst>
                <a:path w="56" h="242" extrusionOk="0">
                  <a:moveTo>
                    <a:pt x="28" y="1"/>
                  </a:moveTo>
                  <a:cubicBezTo>
                    <a:pt x="12" y="1"/>
                    <a:pt x="1" y="12"/>
                    <a:pt x="1" y="28"/>
                  </a:cubicBezTo>
                  <a:lnTo>
                    <a:pt x="1" y="214"/>
                  </a:lnTo>
                  <a:cubicBezTo>
                    <a:pt x="1" y="230"/>
                    <a:pt x="12" y="242"/>
                    <a:pt x="28" y="242"/>
                  </a:cubicBezTo>
                  <a:cubicBezTo>
                    <a:pt x="44" y="242"/>
                    <a:pt x="56" y="229"/>
                    <a:pt x="56" y="214"/>
                  </a:cubicBezTo>
                  <a:lnTo>
                    <a:pt x="56" y="28"/>
                  </a:lnTo>
                  <a:cubicBezTo>
                    <a:pt x="56" y="1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1;p48">
              <a:extLst>
                <a:ext uri="{FF2B5EF4-FFF2-40B4-BE49-F238E27FC236}">
                  <a16:creationId xmlns:a16="http://schemas.microsoft.com/office/drawing/2014/main" id="{83CB0560-C015-16BB-3BF3-12B960DEA466}"/>
                </a:ext>
              </a:extLst>
            </p:cNvPr>
            <p:cNvSpPr/>
            <p:nvPr/>
          </p:nvSpPr>
          <p:spPr>
            <a:xfrm>
              <a:off x="1481583" y="3699369"/>
              <a:ext cx="46263" cy="45096"/>
            </a:xfrm>
            <a:custGeom>
              <a:avLst/>
              <a:gdLst/>
              <a:ahLst/>
              <a:cxnLst/>
              <a:rect l="l" t="t" r="r" b="b"/>
              <a:pathLst>
                <a:path w="119" h="116" extrusionOk="0">
                  <a:moveTo>
                    <a:pt x="60" y="0"/>
                  </a:moveTo>
                  <a:cubicBezTo>
                    <a:pt x="27" y="0"/>
                    <a:pt x="1" y="26"/>
                    <a:pt x="1" y="58"/>
                  </a:cubicBezTo>
                  <a:cubicBezTo>
                    <a:pt x="1" y="90"/>
                    <a:pt x="27" y="116"/>
                    <a:pt x="60" y="116"/>
                  </a:cubicBezTo>
                  <a:cubicBezTo>
                    <a:pt x="92" y="116"/>
                    <a:pt x="119" y="90"/>
                    <a:pt x="119" y="58"/>
                  </a:cubicBezTo>
                  <a:cubicBezTo>
                    <a:pt x="119" y="25"/>
                    <a:pt x="92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2;p48">
              <a:extLst>
                <a:ext uri="{FF2B5EF4-FFF2-40B4-BE49-F238E27FC236}">
                  <a16:creationId xmlns:a16="http://schemas.microsoft.com/office/drawing/2014/main" id="{A67F4EA1-BA48-CBE2-A9A0-E388510C7834}"/>
                </a:ext>
              </a:extLst>
            </p:cNvPr>
            <p:cNvSpPr/>
            <p:nvPr/>
          </p:nvSpPr>
          <p:spPr>
            <a:xfrm>
              <a:off x="1480417" y="3748742"/>
              <a:ext cx="48596" cy="189325"/>
            </a:xfrm>
            <a:custGeom>
              <a:avLst/>
              <a:gdLst/>
              <a:ahLst/>
              <a:cxnLst/>
              <a:rect l="l" t="t" r="r" b="b"/>
              <a:pathLst>
                <a:path w="125" h="487" extrusionOk="0">
                  <a:moveTo>
                    <a:pt x="25" y="1"/>
                  </a:moveTo>
                  <a:cubicBezTo>
                    <a:pt x="11" y="1"/>
                    <a:pt x="1" y="11"/>
                    <a:pt x="1" y="23"/>
                  </a:cubicBezTo>
                  <a:lnTo>
                    <a:pt x="1" y="201"/>
                  </a:lnTo>
                  <a:lnTo>
                    <a:pt x="1" y="213"/>
                  </a:lnTo>
                  <a:lnTo>
                    <a:pt x="1" y="459"/>
                  </a:lnTo>
                  <a:cubicBezTo>
                    <a:pt x="1" y="474"/>
                    <a:pt x="13" y="486"/>
                    <a:pt x="27" y="486"/>
                  </a:cubicBezTo>
                  <a:cubicBezTo>
                    <a:pt x="43" y="486"/>
                    <a:pt x="57" y="475"/>
                    <a:pt x="57" y="460"/>
                  </a:cubicBezTo>
                  <a:lnTo>
                    <a:pt x="57" y="221"/>
                  </a:lnTo>
                  <a:cubicBezTo>
                    <a:pt x="57" y="217"/>
                    <a:pt x="59" y="214"/>
                    <a:pt x="63" y="214"/>
                  </a:cubicBezTo>
                  <a:cubicBezTo>
                    <a:pt x="67" y="214"/>
                    <a:pt x="69" y="217"/>
                    <a:pt x="69" y="221"/>
                  </a:cubicBezTo>
                  <a:lnTo>
                    <a:pt x="69" y="459"/>
                  </a:lnTo>
                  <a:cubicBezTo>
                    <a:pt x="69" y="474"/>
                    <a:pt x="82" y="486"/>
                    <a:pt x="95" y="486"/>
                  </a:cubicBezTo>
                  <a:cubicBezTo>
                    <a:pt x="111" y="486"/>
                    <a:pt x="125" y="475"/>
                    <a:pt x="125" y="460"/>
                  </a:cubicBezTo>
                  <a:lnTo>
                    <a:pt x="125" y="215"/>
                  </a:lnTo>
                  <a:lnTo>
                    <a:pt x="125" y="202"/>
                  </a:lnTo>
                  <a:lnTo>
                    <a:pt x="125" y="25"/>
                  </a:lnTo>
                  <a:cubicBezTo>
                    <a:pt x="125" y="11"/>
                    <a:pt x="114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3;p48">
              <a:extLst>
                <a:ext uri="{FF2B5EF4-FFF2-40B4-BE49-F238E27FC236}">
                  <a16:creationId xmlns:a16="http://schemas.microsoft.com/office/drawing/2014/main" id="{7AEBB863-AEFB-6FE2-A6E5-87D3AB94B4B0}"/>
                </a:ext>
              </a:extLst>
            </p:cNvPr>
            <p:cNvSpPr/>
            <p:nvPr/>
          </p:nvSpPr>
          <p:spPr>
            <a:xfrm>
              <a:off x="1455147" y="3749131"/>
              <a:ext cx="21771" cy="94079"/>
            </a:xfrm>
            <a:custGeom>
              <a:avLst/>
              <a:gdLst/>
              <a:ahLst/>
              <a:cxnLst/>
              <a:rect l="l" t="t" r="r" b="b"/>
              <a:pathLst>
                <a:path w="56" h="242" extrusionOk="0">
                  <a:moveTo>
                    <a:pt x="28" y="1"/>
                  </a:moveTo>
                  <a:cubicBezTo>
                    <a:pt x="12" y="1"/>
                    <a:pt x="0" y="12"/>
                    <a:pt x="0" y="28"/>
                  </a:cubicBezTo>
                  <a:lnTo>
                    <a:pt x="0" y="214"/>
                  </a:lnTo>
                  <a:cubicBezTo>
                    <a:pt x="0" y="230"/>
                    <a:pt x="12" y="242"/>
                    <a:pt x="28" y="242"/>
                  </a:cubicBezTo>
                  <a:cubicBezTo>
                    <a:pt x="44" y="242"/>
                    <a:pt x="55" y="229"/>
                    <a:pt x="55" y="214"/>
                  </a:cubicBezTo>
                  <a:lnTo>
                    <a:pt x="55" y="28"/>
                  </a:lnTo>
                  <a:cubicBezTo>
                    <a:pt x="55" y="1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4;p48">
              <a:extLst>
                <a:ext uri="{FF2B5EF4-FFF2-40B4-BE49-F238E27FC236}">
                  <a16:creationId xmlns:a16="http://schemas.microsoft.com/office/drawing/2014/main" id="{2ED03B8C-3859-6C3C-9EAF-03E3BA6DA7B7}"/>
                </a:ext>
              </a:extLst>
            </p:cNvPr>
            <p:cNvSpPr/>
            <p:nvPr/>
          </p:nvSpPr>
          <p:spPr>
            <a:xfrm>
              <a:off x="1532900" y="3749131"/>
              <a:ext cx="21771" cy="94079"/>
            </a:xfrm>
            <a:custGeom>
              <a:avLst/>
              <a:gdLst/>
              <a:ahLst/>
              <a:cxnLst/>
              <a:rect l="l" t="t" r="r" b="b"/>
              <a:pathLst>
                <a:path w="56" h="242" extrusionOk="0">
                  <a:moveTo>
                    <a:pt x="28" y="1"/>
                  </a:moveTo>
                  <a:cubicBezTo>
                    <a:pt x="12" y="1"/>
                    <a:pt x="1" y="12"/>
                    <a:pt x="1" y="28"/>
                  </a:cubicBezTo>
                  <a:lnTo>
                    <a:pt x="1" y="214"/>
                  </a:lnTo>
                  <a:cubicBezTo>
                    <a:pt x="1" y="230"/>
                    <a:pt x="12" y="242"/>
                    <a:pt x="28" y="242"/>
                  </a:cubicBezTo>
                  <a:cubicBezTo>
                    <a:pt x="43" y="242"/>
                    <a:pt x="55" y="229"/>
                    <a:pt x="55" y="214"/>
                  </a:cubicBezTo>
                  <a:lnTo>
                    <a:pt x="55" y="28"/>
                  </a:lnTo>
                  <a:cubicBezTo>
                    <a:pt x="55" y="1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5;p48">
              <a:extLst>
                <a:ext uri="{FF2B5EF4-FFF2-40B4-BE49-F238E27FC236}">
                  <a16:creationId xmlns:a16="http://schemas.microsoft.com/office/drawing/2014/main" id="{9566D60A-BF8E-C14D-5D70-9082403A28A6}"/>
                </a:ext>
              </a:extLst>
            </p:cNvPr>
            <p:cNvSpPr/>
            <p:nvPr/>
          </p:nvSpPr>
          <p:spPr>
            <a:xfrm>
              <a:off x="1123918" y="3700147"/>
              <a:ext cx="46652" cy="45485"/>
            </a:xfrm>
            <a:custGeom>
              <a:avLst/>
              <a:gdLst/>
              <a:ahLst/>
              <a:cxnLst/>
              <a:rect l="l" t="t" r="r" b="b"/>
              <a:pathLst>
                <a:path w="120" h="117" extrusionOk="0">
                  <a:moveTo>
                    <a:pt x="59" y="0"/>
                  </a:moveTo>
                  <a:cubicBezTo>
                    <a:pt x="27" y="0"/>
                    <a:pt x="0" y="27"/>
                    <a:pt x="0" y="58"/>
                  </a:cubicBezTo>
                  <a:cubicBezTo>
                    <a:pt x="0" y="90"/>
                    <a:pt x="27" y="116"/>
                    <a:pt x="59" y="116"/>
                  </a:cubicBezTo>
                  <a:cubicBezTo>
                    <a:pt x="93" y="116"/>
                    <a:pt x="119" y="90"/>
                    <a:pt x="119" y="58"/>
                  </a:cubicBezTo>
                  <a:cubicBezTo>
                    <a:pt x="119" y="27"/>
                    <a:pt x="93" y="0"/>
                    <a:pt x="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6;p48">
              <a:extLst>
                <a:ext uri="{FF2B5EF4-FFF2-40B4-BE49-F238E27FC236}">
                  <a16:creationId xmlns:a16="http://schemas.microsoft.com/office/drawing/2014/main" id="{4812A218-4EAC-E8A8-E19E-B0B5F67510CF}"/>
                </a:ext>
              </a:extLst>
            </p:cNvPr>
            <p:cNvSpPr/>
            <p:nvPr/>
          </p:nvSpPr>
          <p:spPr>
            <a:xfrm>
              <a:off x="1122363" y="3750297"/>
              <a:ext cx="48985" cy="189325"/>
            </a:xfrm>
            <a:custGeom>
              <a:avLst/>
              <a:gdLst/>
              <a:ahLst/>
              <a:cxnLst/>
              <a:rect l="l" t="t" r="r" b="b"/>
              <a:pathLst>
                <a:path w="126" h="487" extrusionOk="0">
                  <a:moveTo>
                    <a:pt x="24" y="1"/>
                  </a:moveTo>
                  <a:cubicBezTo>
                    <a:pt x="11" y="1"/>
                    <a:pt x="0" y="11"/>
                    <a:pt x="0" y="23"/>
                  </a:cubicBezTo>
                  <a:lnTo>
                    <a:pt x="0" y="201"/>
                  </a:lnTo>
                  <a:lnTo>
                    <a:pt x="0" y="214"/>
                  </a:lnTo>
                  <a:lnTo>
                    <a:pt x="0" y="459"/>
                  </a:lnTo>
                  <a:cubicBezTo>
                    <a:pt x="0" y="474"/>
                    <a:pt x="13" y="486"/>
                    <a:pt x="26" y="486"/>
                  </a:cubicBezTo>
                  <a:cubicBezTo>
                    <a:pt x="42" y="486"/>
                    <a:pt x="56" y="475"/>
                    <a:pt x="56" y="460"/>
                  </a:cubicBezTo>
                  <a:lnTo>
                    <a:pt x="56" y="221"/>
                  </a:lnTo>
                  <a:cubicBezTo>
                    <a:pt x="56" y="217"/>
                    <a:pt x="58" y="214"/>
                    <a:pt x="62" y="214"/>
                  </a:cubicBezTo>
                  <a:cubicBezTo>
                    <a:pt x="66" y="214"/>
                    <a:pt x="69" y="217"/>
                    <a:pt x="69" y="221"/>
                  </a:cubicBezTo>
                  <a:lnTo>
                    <a:pt x="69" y="459"/>
                  </a:lnTo>
                  <a:cubicBezTo>
                    <a:pt x="69" y="474"/>
                    <a:pt x="81" y="486"/>
                    <a:pt x="95" y="486"/>
                  </a:cubicBezTo>
                  <a:cubicBezTo>
                    <a:pt x="111" y="486"/>
                    <a:pt x="124" y="475"/>
                    <a:pt x="124" y="460"/>
                  </a:cubicBezTo>
                  <a:lnTo>
                    <a:pt x="124" y="216"/>
                  </a:lnTo>
                  <a:lnTo>
                    <a:pt x="124" y="202"/>
                  </a:lnTo>
                  <a:lnTo>
                    <a:pt x="124" y="24"/>
                  </a:lnTo>
                  <a:cubicBezTo>
                    <a:pt x="125" y="11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67;p48">
              <a:extLst>
                <a:ext uri="{FF2B5EF4-FFF2-40B4-BE49-F238E27FC236}">
                  <a16:creationId xmlns:a16="http://schemas.microsoft.com/office/drawing/2014/main" id="{E14A7AF2-4AF9-4E9E-40F8-4F5FED7E0929}"/>
                </a:ext>
              </a:extLst>
            </p:cNvPr>
            <p:cNvSpPr/>
            <p:nvPr/>
          </p:nvSpPr>
          <p:spPr>
            <a:xfrm>
              <a:off x="1097093" y="3750297"/>
              <a:ext cx="22160" cy="94079"/>
            </a:xfrm>
            <a:custGeom>
              <a:avLst/>
              <a:gdLst/>
              <a:ahLst/>
              <a:cxnLst/>
              <a:rect l="l" t="t" r="r" b="b"/>
              <a:pathLst>
                <a:path w="57" h="242" extrusionOk="0">
                  <a:moveTo>
                    <a:pt x="28" y="1"/>
                  </a:moveTo>
                  <a:cubicBezTo>
                    <a:pt x="12" y="1"/>
                    <a:pt x="1" y="12"/>
                    <a:pt x="1" y="28"/>
                  </a:cubicBezTo>
                  <a:lnTo>
                    <a:pt x="1" y="214"/>
                  </a:lnTo>
                  <a:cubicBezTo>
                    <a:pt x="1" y="229"/>
                    <a:pt x="12" y="242"/>
                    <a:pt x="28" y="242"/>
                  </a:cubicBezTo>
                  <a:cubicBezTo>
                    <a:pt x="43" y="242"/>
                    <a:pt x="57" y="229"/>
                    <a:pt x="57" y="214"/>
                  </a:cubicBezTo>
                  <a:lnTo>
                    <a:pt x="57" y="28"/>
                  </a:lnTo>
                  <a:cubicBezTo>
                    <a:pt x="57" y="1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68;p48">
              <a:extLst>
                <a:ext uri="{FF2B5EF4-FFF2-40B4-BE49-F238E27FC236}">
                  <a16:creationId xmlns:a16="http://schemas.microsoft.com/office/drawing/2014/main" id="{419945C0-7A62-3DF6-05DF-E1591B01C98E}"/>
                </a:ext>
              </a:extLst>
            </p:cNvPr>
            <p:cNvSpPr/>
            <p:nvPr/>
          </p:nvSpPr>
          <p:spPr>
            <a:xfrm>
              <a:off x="1174457" y="3750297"/>
              <a:ext cx="21771" cy="94079"/>
            </a:xfrm>
            <a:custGeom>
              <a:avLst/>
              <a:gdLst/>
              <a:ahLst/>
              <a:cxnLst/>
              <a:rect l="l" t="t" r="r" b="b"/>
              <a:pathLst>
                <a:path w="56" h="242" extrusionOk="0">
                  <a:moveTo>
                    <a:pt x="28" y="1"/>
                  </a:moveTo>
                  <a:cubicBezTo>
                    <a:pt x="12" y="1"/>
                    <a:pt x="1" y="12"/>
                    <a:pt x="1" y="28"/>
                  </a:cubicBezTo>
                  <a:lnTo>
                    <a:pt x="1" y="214"/>
                  </a:lnTo>
                  <a:cubicBezTo>
                    <a:pt x="1" y="229"/>
                    <a:pt x="12" y="242"/>
                    <a:pt x="28" y="242"/>
                  </a:cubicBezTo>
                  <a:cubicBezTo>
                    <a:pt x="44" y="242"/>
                    <a:pt x="56" y="229"/>
                    <a:pt x="56" y="214"/>
                  </a:cubicBezTo>
                  <a:lnTo>
                    <a:pt x="56" y="28"/>
                  </a:lnTo>
                  <a:cubicBezTo>
                    <a:pt x="56" y="1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69;p48">
              <a:extLst>
                <a:ext uri="{FF2B5EF4-FFF2-40B4-BE49-F238E27FC236}">
                  <a16:creationId xmlns:a16="http://schemas.microsoft.com/office/drawing/2014/main" id="{630F8B20-F4BC-CCD4-389C-A5A98F14A5ED}"/>
                </a:ext>
              </a:extLst>
            </p:cNvPr>
            <p:cNvSpPr/>
            <p:nvPr/>
          </p:nvSpPr>
          <p:spPr>
            <a:xfrm>
              <a:off x="1235883" y="3700147"/>
              <a:ext cx="46263" cy="45485"/>
            </a:xfrm>
            <a:custGeom>
              <a:avLst/>
              <a:gdLst/>
              <a:ahLst/>
              <a:cxnLst/>
              <a:rect l="l" t="t" r="r" b="b"/>
              <a:pathLst>
                <a:path w="119" h="117" extrusionOk="0">
                  <a:moveTo>
                    <a:pt x="60" y="0"/>
                  </a:moveTo>
                  <a:cubicBezTo>
                    <a:pt x="27" y="0"/>
                    <a:pt x="1" y="27"/>
                    <a:pt x="1" y="58"/>
                  </a:cubicBezTo>
                  <a:cubicBezTo>
                    <a:pt x="1" y="90"/>
                    <a:pt x="27" y="116"/>
                    <a:pt x="60" y="116"/>
                  </a:cubicBezTo>
                  <a:cubicBezTo>
                    <a:pt x="93" y="116"/>
                    <a:pt x="119" y="90"/>
                    <a:pt x="119" y="58"/>
                  </a:cubicBezTo>
                  <a:cubicBezTo>
                    <a:pt x="119" y="27"/>
                    <a:pt x="93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70;p48">
              <a:extLst>
                <a:ext uri="{FF2B5EF4-FFF2-40B4-BE49-F238E27FC236}">
                  <a16:creationId xmlns:a16="http://schemas.microsoft.com/office/drawing/2014/main" id="{1A13F719-DDEA-5691-0AE3-3C1F5E761C1E}"/>
                </a:ext>
              </a:extLst>
            </p:cNvPr>
            <p:cNvSpPr/>
            <p:nvPr/>
          </p:nvSpPr>
          <p:spPr>
            <a:xfrm>
              <a:off x="1234716" y="3750297"/>
              <a:ext cx="48596" cy="189325"/>
            </a:xfrm>
            <a:custGeom>
              <a:avLst/>
              <a:gdLst/>
              <a:ahLst/>
              <a:cxnLst/>
              <a:rect l="l" t="t" r="r" b="b"/>
              <a:pathLst>
                <a:path w="125" h="487" extrusionOk="0">
                  <a:moveTo>
                    <a:pt x="25" y="1"/>
                  </a:moveTo>
                  <a:cubicBezTo>
                    <a:pt x="11" y="1"/>
                    <a:pt x="1" y="11"/>
                    <a:pt x="1" y="23"/>
                  </a:cubicBezTo>
                  <a:lnTo>
                    <a:pt x="1" y="201"/>
                  </a:lnTo>
                  <a:lnTo>
                    <a:pt x="1" y="214"/>
                  </a:lnTo>
                  <a:lnTo>
                    <a:pt x="1" y="459"/>
                  </a:lnTo>
                  <a:cubicBezTo>
                    <a:pt x="1" y="474"/>
                    <a:pt x="13" y="486"/>
                    <a:pt x="27" y="486"/>
                  </a:cubicBezTo>
                  <a:cubicBezTo>
                    <a:pt x="43" y="486"/>
                    <a:pt x="57" y="475"/>
                    <a:pt x="57" y="460"/>
                  </a:cubicBezTo>
                  <a:lnTo>
                    <a:pt x="57" y="221"/>
                  </a:lnTo>
                  <a:cubicBezTo>
                    <a:pt x="57" y="217"/>
                    <a:pt x="59" y="214"/>
                    <a:pt x="63" y="214"/>
                  </a:cubicBezTo>
                  <a:cubicBezTo>
                    <a:pt x="67" y="214"/>
                    <a:pt x="69" y="217"/>
                    <a:pt x="69" y="221"/>
                  </a:cubicBezTo>
                  <a:lnTo>
                    <a:pt x="69" y="459"/>
                  </a:lnTo>
                  <a:cubicBezTo>
                    <a:pt x="69" y="474"/>
                    <a:pt x="82" y="486"/>
                    <a:pt x="96" y="486"/>
                  </a:cubicBezTo>
                  <a:cubicBezTo>
                    <a:pt x="111" y="486"/>
                    <a:pt x="125" y="475"/>
                    <a:pt x="125" y="460"/>
                  </a:cubicBezTo>
                  <a:lnTo>
                    <a:pt x="125" y="216"/>
                  </a:lnTo>
                  <a:lnTo>
                    <a:pt x="125" y="202"/>
                  </a:lnTo>
                  <a:lnTo>
                    <a:pt x="125" y="24"/>
                  </a:lnTo>
                  <a:cubicBezTo>
                    <a:pt x="125" y="11"/>
                    <a:pt x="114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71;p48">
              <a:extLst>
                <a:ext uri="{FF2B5EF4-FFF2-40B4-BE49-F238E27FC236}">
                  <a16:creationId xmlns:a16="http://schemas.microsoft.com/office/drawing/2014/main" id="{746947FB-CDC2-2887-4886-D01C01F4EF90}"/>
                </a:ext>
              </a:extLst>
            </p:cNvPr>
            <p:cNvSpPr/>
            <p:nvPr/>
          </p:nvSpPr>
          <p:spPr>
            <a:xfrm>
              <a:off x="1209446" y="3750297"/>
              <a:ext cx="21771" cy="94079"/>
            </a:xfrm>
            <a:custGeom>
              <a:avLst/>
              <a:gdLst/>
              <a:ahLst/>
              <a:cxnLst/>
              <a:rect l="l" t="t" r="r" b="b"/>
              <a:pathLst>
                <a:path w="56" h="242" extrusionOk="0">
                  <a:moveTo>
                    <a:pt x="28" y="1"/>
                  </a:moveTo>
                  <a:cubicBezTo>
                    <a:pt x="12" y="1"/>
                    <a:pt x="0" y="12"/>
                    <a:pt x="0" y="28"/>
                  </a:cubicBezTo>
                  <a:lnTo>
                    <a:pt x="0" y="214"/>
                  </a:lnTo>
                  <a:cubicBezTo>
                    <a:pt x="0" y="229"/>
                    <a:pt x="12" y="242"/>
                    <a:pt x="28" y="242"/>
                  </a:cubicBezTo>
                  <a:cubicBezTo>
                    <a:pt x="44" y="242"/>
                    <a:pt x="55" y="229"/>
                    <a:pt x="55" y="214"/>
                  </a:cubicBezTo>
                  <a:lnTo>
                    <a:pt x="55" y="28"/>
                  </a:lnTo>
                  <a:cubicBezTo>
                    <a:pt x="55" y="1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72;p48">
              <a:extLst>
                <a:ext uri="{FF2B5EF4-FFF2-40B4-BE49-F238E27FC236}">
                  <a16:creationId xmlns:a16="http://schemas.microsoft.com/office/drawing/2014/main" id="{C420D5D5-82FD-BF0A-591C-20BBFEF3E9EF}"/>
                </a:ext>
              </a:extLst>
            </p:cNvPr>
            <p:cNvSpPr/>
            <p:nvPr/>
          </p:nvSpPr>
          <p:spPr>
            <a:xfrm>
              <a:off x="1287200" y="3750297"/>
              <a:ext cx="21771" cy="94079"/>
            </a:xfrm>
            <a:custGeom>
              <a:avLst/>
              <a:gdLst/>
              <a:ahLst/>
              <a:cxnLst/>
              <a:rect l="l" t="t" r="r" b="b"/>
              <a:pathLst>
                <a:path w="56" h="242" extrusionOk="0">
                  <a:moveTo>
                    <a:pt x="28" y="1"/>
                  </a:moveTo>
                  <a:cubicBezTo>
                    <a:pt x="12" y="1"/>
                    <a:pt x="1" y="12"/>
                    <a:pt x="1" y="28"/>
                  </a:cubicBezTo>
                  <a:lnTo>
                    <a:pt x="1" y="214"/>
                  </a:lnTo>
                  <a:cubicBezTo>
                    <a:pt x="1" y="229"/>
                    <a:pt x="12" y="242"/>
                    <a:pt x="28" y="242"/>
                  </a:cubicBezTo>
                  <a:cubicBezTo>
                    <a:pt x="43" y="242"/>
                    <a:pt x="55" y="229"/>
                    <a:pt x="55" y="214"/>
                  </a:cubicBezTo>
                  <a:lnTo>
                    <a:pt x="55" y="28"/>
                  </a:lnTo>
                  <a:cubicBezTo>
                    <a:pt x="55" y="12"/>
                    <a:pt x="44" y="1"/>
                    <a:pt x="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73;p48">
              <a:extLst>
                <a:ext uri="{FF2B5EF4-FFF2-40B4-BE49-F238E27FC236}">
                  <a16:creationId xmlns:a16="http://schemas.microsoft.com/office/drawing/2014/main" id="{A251850F-194F-9841-85F6-297F0351BECE}"/>
                </a:ext>
              </a:extLst>
            </p:cNvPr>
            <p:cNvSpPr/>
            <p:nvPr/>
          </p:nvSpPr>
          <p:spPr>
            <a:xfrm>
              <a:off x="947807" y="3221193"/>
              <a:ext cx="765094" cy="412860"/>
            </a:xfrm>
            <a:custGeom>
              <a:avLst/>
              <a:gdLst/>
              <a:ahLst/>
              <a:cxnLst/>
              <a:rect l="l" t="t" r="r" b="b"/>
              <a:pathLst>
                <a:path w="1968" h="1062" extrusionOk="0">
                  <a:moveTo>
                    <a:pt x="983" y="1"/>
                  </a:moveTo>
                  <a:cubicBezTo>
                    <a:pt x="926" y="1"/>
                    <a:pt x="870" y="22"/>
                    <a:pt x="827" y="66"/>
                  </a:cubicBezTo>
                  <a:lnTo>
                    <a:pt x="89" y="818"/>
                  </a:lnTo>
                  <a:cubicBezTo>
                    <a:pt x="0" y="909"/>
                    <a:pt x="64" y="1062"/>
                    <a:pt x="191" y="1062"/>
                  </a:cubicBezTo>
                  <a:lnTo>
                    <a:pt x="1775" y="1062"/>
                  </a:lnTo>
                  <a:cubicBezTo>
                    <a:pt x="1903" y="1062"/>
                    <a:pt x="1968" y="909"/>
                    <a:pt x="1878" y="818"/>
                  </a:cubicBezTo>
                  <a:lnTo>
                    <a:pt x="1139" y="66"/>
                  </a:lnTo>
                  <a:cubicBezTo>
                    <a:pt x="1096" y="22"/>
                    <a:pt x="1040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74;p48">
              <a:extLst>
                <a:ext uri="{FF2B5EF4-FFF2-40B4-BE49-F238E27FC236}">
                  <a16:creationId xmlns:a16="http://schemas.microsoft.com/office/drawing/2014/main" id="{3EA6EB39-252F-415B-193A-FC814315D6E5}"/>
                </a:ext>
              </a:extLst>
            </p:cNvPr>
            <p:cNvSpPr/>
            <p:nvPr/>
          </p:nvSpPr>
          <p:spPr>
            <a:xfrm>
              <a:off x="1282535" y="3374754"/>
              <a:ext cx="100691" cy="173775"/>
            </a:xfrm>
            <a:custGeom>
              <a:avLst/>
              <a:gdLst/>
              <a:ahLst/>
              <a:cxnLst/>
              <a:rect l="l" t="t" r="r" b="b"/>
              <a:pathLst>
                <a:path w="259" h="447" extrusionOk="0">
                  <a:moveTo>
                    <a:pt x="134" y="1"/>
                  </a:moveTo>
                  <a:cubicBezTo>
                    <a:pt x="65" y="1"/>
                    <a:pt x="8" y="58"/>
                    <a:pt x="8" y="126"/>
                  </a:cubicBezTo>
                  <a:cubicBezTo>
                    <a:pt x="8" y="167"/>
                    <a:pt x="28" y="203"/>
                    <a:pt x="57" y="225"/>
                  </a:cubicBezTo>
                  <a:lnTo>
                    <a:pt x="1" y="446"/>
                  </a:lnTo>
                  <a:lnTo>
                    <a:pt x="259" y="446"/>
                  </a:lnTo>
                  <a:lnTo>
                    <a:pt x="207" y="226"/>
                  </a:lnTo>
                  <a:cubicBezTo>
                    <a:pt x="239" y="205"/>
                    <a:pt x="259" y="168"/>
                    <a:pt x="259" y="126"/>
                  </a:cubicBezTo>
                  <a:cubicBezTo>
                    <a:pt x="259" y="58"/>
                    <a:pt x="202" y="1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843;p81">
            <a:extLst>
              <a:ext uri="{FF2B5EF4-FFF2-40B4-BE49-F238E27FC236}">
                <a16:creationId xmlns:a16="http://schemas.microsoft.com/office/drawing/2014/main" id="{6E646604-1D6F-DCFF-3DB5-AF4983A725FC}"/>
              </a:ext>
            </a:extLst>
          </p:cNvPr>
          <p:cNvGrpSpPr>
            <a:grpSpLocks noChangeAspect="1"/>
          </p:cNvGrpSpPr>
          <p:nvPr/>
        </p:nvGrpSpPr>
        <p:grpSpPr>
          <a:xfrm>
            <a:off x="649573" y="2761198"/>
            <a:ext cx="540000" cy="180915"/>
            <a:chOff x="10550784" y="-682525"/>
            <a:chExt cx="489857" cy="164125"/>
          </a:xfrm>
        </p:grpSpPr>
        <p:sp>
          <p:nvSpPr>
            <p:cNvPr id="1536" name="Google Shape;1844;p81">
              <a:extLst>
                <a:ext uri="{FF2B5EF4-FFF2-40B4-BE49-F238E27FC236}">
                  <a16:creationId xmlns:a16="http://schemas.microsoft.com/office/drawing/2014/main" id="{84B0A5F3-DF53-E4FD-434B-89A7AABF5897}"/>
                </a:ext>
              </a:extLst>
            </p:cNvPr>
            <p:cNvSpPr/>
            <p:nvPr/>
          </p:nvSpPr>
          <p:spPr>
            <a:xfrm>
              <a:off x="10621941" y="-682525"/>
              <a:ext cx="340227" cy="164125"/>
            </a:xfrm>
            <a:custGeom>
              <a:avLst/>
              <a:gdLst/>
              <a:ahLst/>
              <a:cxnLst/>
              <a:rect l="l" t="t" r="r" b="b"/>
              <a:pathLst>
                <a:path w="2558" h="1234" extrusionOk="0">
                  <a:moveTo>
                    <a:pt x="1279" y="1"/>
                  </a:moveTo>
                  <a:cubicBezTo>
                    <a:pt x="1278" y="1"/>
                    <a:pt x="1268" y="3"/>
                    <a:pt x="1249" y="6"/>
                  </a:cubicBezTo>
                  <a:cubicBezTo>
                    <a:pt x="1141" y="25"/>
                    <a:pt x="766" y="108"/>
                    <a:pt x="564" y="317"/>
                  </a:cubicBezTo>
                  <a:cubicBezTo>
                    <a:pt x="473" y="412"/>
                    <a:pt x="375" y="441"/>
                    <a:pt x="286" y="441"/>
                  </a:cubicBezTo>
                  <a:cubicBezTo>
                    <a:pt x="271" y="441"/>
                    <a:pt x="257" y="441"/>
                    <a:pt x="243" y="439"/>
                  </a:cubicBezTo>
                  <a:cubicBezTo>
                    <a:pt x="234" y="438"/>
                    <a:pt x="225" y="438"/>
                    <a:pt x="217" y="438"/>
                  </a:cubicBezTo>
                  <a:cubicBezTo>
                    <a:pt x="100" y="438"/>
                    <a:pt x="0" y="528"/>
                    <a:pt x="0" y="650"/>
                  </a:cubicBezTo>
                  <a:lnTo>
                    <a:pt x="0" y="819"/>
                  </a:lnTo>
                  <a:cubicBezTo>
                    <a:pt x="0" y="914"/>
                    <a:pt x="60" y="997"/>
                    <a:pt x="150" y="1028"/>
                  </a:cubicBezTo>
                  <a:cubicBezTo>
                    <a:pt x="378" y="1103"/>
                    <a:pt x="831" y="1233"/>
                    <a:pt x="1230" y="1233"/>
                  </a:cubicBezTo>
                  <a:cubicBezTo>
                    <a:pt x="1236" y="1233"/>
                    <a:pt x="1242" y="1233"/>
                    <a:pt x="1249" y="1233"/>
                  </a:cubicBezTo>
                  <a:lnTo>
                    <a:pt x="1279" y="1233"/>
                  </a:lnTo>
                  <a:cubicBezTo>
                    <a:pt x="1296" y="1234"/>
                    <a:pt x="1312" y="1234"/>
                    <a:pt x="1329" y="1234"/>
                  </a:cubicBezTo>
                  <a:cubicBezTo>
                    <a:pt x="1728" y="1234"/>
                    <a:pt x="2180" y="1104"/>
                    <a:pt x="2409" y="1029"/>
                  </a:cubicBezTo>
                  <a:cubicBezTo>
                    <a:pt x="2497" y="998"/>
                    <a:pt x="2558" y="915"/>
                    <a:pt x="2558" y="821"/>
                  </a:cubicBezTo>
                  <a:lnTo>
                    <a:pt x="2558" y="651"/>
                  </a:lnTo>
                  <a:cubicBezTo>
                    <a:pt x="2558" y="528"/>
                    <a:pt x="2457" y="438"/>
                    <a:pt x="2339" y="438"/>
                  </a:cubicBezTo>
                  <a:cubicBezTo>
                    <a:pt x="2331" y="438"/>
                    <a:pt x="2323" y="438"/>
                    <a:pt x="2316" y="439"/>
                  </a:cubicBezTo>
                  <a:cubicBezTo>
                    <a:pt x="2301" y="441"/>
                    <a:pt x="2287" y="441"/>
                    <a:pt x="2272" y="441"/>
                  </a:cubicBezTo>
                  <a:cubicBezTo>
                    <a:pt x="2184" y="441"/>
                    <a:pt x="2085" y="412"/>
                    <a:pt x="1994" y="317"/>
                  </a:cubicBezTo>
                  <a:cubicBezTo>
                    <a:pt x="1757" y="73"/>
                    <a:pt x="1285" y="1"/>
                    <a:pt x="1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845;p81">
              <a:extLst>
                <a:ext uri="{FF2B5EF4-FFF2-40B4-BE49-F238E27FC236}">
                  <a16:creationId xmlns:a16="http://schemas.microsoft.com/office/drawing/2014/main" id="{BC282DBC-2E04-350D-2669-6BA9138551E1}"/>
                </a:ext>
              </a:extLst>
            </p:cNvPr>
            <p:cNvSpPr/>
            <p:nvPr/>
          </p:nvSpPr>
          <p:spPr>
            <a:xfrm>
              <a:off x="10550784" y="-589955"/>
              <a:ext cx="99621" cy="15827"/>
            </a:xfrm>
            <a:custGeom>
              <a:avLst/>
              <a:gdLst/>
              <a:ahLst/>
              <a:cxnLst/>
              <a:rect l="l" t="t" r="r" b="b"/>
              <a:pathLst>
                <a:path w="749" h="119" extrusionOk="0"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lnTo>
                    <a:pt x="748" y="118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846;p81">
              <a:extLst>
                <a:ext uri="{FF2B5EF4-FFF2-40B4-BE49-F238E27FC236}">
                  <a16:creationId xmlns:a16="http://schemas.microsoft.com/office/drawing/2014/main" id="{39F54840-35E6-EDA2-63F7-23A5D312AE71}"/>
                </a:ext>
              </a:extLst>
            </p:cNvPr>
            <p:cNvSpPr/>
            <p:nvPr/>
          </p:nvSpPr>
          <p:spPr>
            <a:xfrm>
              <a:off x="10637370" y="-594078"/>
              <a:ext cx="13434" cy="23408"/>
            </a:xfrm>
            <a:custGeom>
              <a:avLst/>
              <a:gdLst/>
              <a:ahLst/>
              <a:cxnLst/>
              <a:rect l="l" t="t" r="r" b="b"/>
              <a:pathLst>
                <a:path w="101" h="176" extrusionOk="0">
                  <a:moveTo>
                    <a:pt x="0" y="1"/>
                  </a:moveTo>
                  <a:lnTo>
                    <a:pt x="0" y="175"/>
                  </a:lnTo>
                  <a:lnTo>
                    <a:pt x="100" y="175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847;p81">
              <a:extLst>
                <a:ext uri="{FF2B5EF4-FFF2-40B4-BE49-F238E27FC236}">
                  <a16:creationId xmlns:a16="http://schemas.microsoft.com/office/drawing/2014/main" id="{4F10D626-A8BE-4C80-BD8B-5F0E7F32218D}"/>
                </a:ext>
              </a:extLst>
            </p:cNvPr>
            <p:cNvSpPr/>
            <p:nvPr/>
          </p:nvSpPr>
          <p:spPr>
            <a:xfrm>
              <a:off x="10787931" y="-682525"/>
              <a:ext cx="174237" cy="164125"/>
            </a:xfrm>
            <a:custGeom>
              <a:avLst/>
              <a:gdLst/>
              <a:ahLst/>
              <a:cxnLst/>
              <a:rect l="l" t="t" r="r" b="b"/>
              <a:pathLst>
                <a:path w="1310" h="1234" extrusionOk="0">
                  <a:moveTo>
                    <a:pt x="31" y="1"/>
                  </a:moveTo>
                  <a:cubicBezTo>
                    <a:pt x="30" y="1"/>
                    <a:pt x="20" y="3"/>
                    <a:pt x="1" y="6"/>
                  </a:cubicBezTo>
                  <a:lnTo>
                    <a:pt x="1" y="1233"/>
                  </a:lnTo>
                  <a:lnTo>
                    <a:pt x="31" y="1233"/>
                  </a:lnTo>
                  <a:cubicBezTo>
                    <a:pt x="48" y="1234"/>
                    <a:pt x="64" y="1234"/>
                    <a:pt x="81" y="1234"/>
                  </a:cubicBezTo>
                  <a:cubicBezTo>
                    <a:pt x="480" y="1234"/>
                    <a:pt x="932" y="1104"/>
                    <a:pt x="1161" y="1029"/>
                  </a:cubicBezTo>
                  <a:cubicBezTo>
                    <a:pt x="1249" y="998"/>
                    <a:pt x="1310" y="915"/>
                    <a:pt x="1310" y="821"/>
                  </a:cubicBezTo>
                  <a:lnTo>
                    <a:pt x="1310" y="651"/>
                  </a:lnTo>
                  <a:cubicBezTo>
                    <a:pt x="1310" y="528"/>
                    <a:pt x="1209" y="438"/>
                    <a:pt x="1091" y="438"/>
                  </a:cubicBezTo>
                  <a:cubicBezTo>
                    <a:pt x="1083" y="438"/>
                    <a:pt x="1075" y="438"/>
                    <a:pt x="1068" y="439"/>
                  </a:cubicBezTo>
                  <a:cubicBezTo>
                    <a:pt x="1053" y="441"/>
                    <a:pt x="1039" y="441"/>
                    <a:pt x="1024" y="441"/>
                  </a:cubicBezTo>
                  <a:cubicBezTo>
                    <a:pt x="936" y="441"/>
                    <a:pt x="837" y="412"/>
                    <a:pt x="746" y="317"/>
                  </a:cubicBezTo>
                  <a:cubicBezTo>
                    <a:pt x="509" y="74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0" name="Google Shape;1848;p81">
              <a:extLst>
                <a:ext uri="{FF2B5EF4-FFF2-40B4-BE49-F238E27FC236}">
                  <a16:creationId xmlns:a16="http://schemas.microsoft.com/office/drawing/2014/main" id="{F8D6C875-523F-EF6A-DE7B-5F86540AC9F2}"/>
                </a:ext>
              </a:extLst>
            </p:cNvPr>
            <p:cNvSpPr/>
            <p:nvPr/>
          </p:nvSpPr>
          <p:spPr>
            <a:xfrm>
              <a:off x="10941020" y="-594610"/>
              <a:ext cx="99621" cy="15960"/>
            </a:xfrm>
            <a:custGeom>
              <a:avLst/>
              <a:gdLst/>
              <a:ahLst/>
              <a:cxnLst/>
              <a:rect l="l" t="t" r="r" b="b"/>
              <a:pathLst>
                <a:path w="749" h="120" extrusionOk="0">
                  <a:moveTo>
                    <a:pt x="1" y="0"/>
                  </a:moveTo>
                  <a:lnTo>
                    <a:pt x="1" y="119"/>
                  </a:lnTo>
                  <a:lnTo>
                    <a:pt x="689" y="119"/>
                  </a:lnTo>
                  <a:cubicBezTo>
                    <a:pt x="722" y="119"/>
                    <a:pt x="749" y="93"/>
                    <a:pt x="749" y="60"/>
                  </a:cubicBezTo>
                  <a:cubicBezTo>
                    <a:pt x="749" y="27"/>
                    <a:pt x="722" y="0"/>
                    <a:pt x="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849;p81">
              <a:extLst>
                <a:ext uri="{FF2B5EF4-FFF2-40B4-BE49-F238E27FC236}">
                  <a16:creationId xmlns:a16="http://schemas.microsoft.com/office/drawing/2014/main" id="{9E2E7454-7E79-3BCF-DE4C-70A5E4E90C45}"/>
                </a:ext>
              </a:extLst>
            </p:cNvPr>
            <p:cNvSpPr/>
            <p:nvPr/>
          </p:nvSpPr>
          <p:spPr>
            <a:xfrm>
              <a:off x="10940621" y="-598467"/>
              <a:ext cx="13434" cy="23408"/>
            </a:xfrm>
            <a:custGeom>
              <a:avLst/>
              <a:gdLst/>
              <a:ahLst/>
              <a:cxnLst/>
              <a:rect l="l" t="t" r="r" b="b"/>
              <a:pathLst>
                <a:path w="101" h="176" extrusionOk="0">
                  <a:moveTo>
                    <a:pt x="1" y="1"/>
                  </a:moveTo>
                  <a:lnTo>
                    <a:pt x="1" y="176"/>
                  </a:lnTo>
                  <a:lnTo>
                    <a:pt x="101" y="17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ruppo 1563">
            <a:extLst>
              <a:ext uri="{FF2B5EF4-FFF2-40B4-BE49-F238E27FC236}">
                <a16:creationId xmlns:a16="http://schemas.microsoft.com/office/drawing/2014/main" id="{6A6FACD5-1808-F058-ADF1-1C7D856D97B9}"/>
              </a:ext>
            </a:extLst>
          </p:cNvPr>
          <p:cNvGrpSpPr>
            <a:grpSpLocks noChangeAspect="1"/>
          </p:cNvGrpSpPr>
          <p:nvPr/>
        </p:nvGrpSpPr>
        <p:grpSpPr>
          <a:xfrm>
            <a:off x="70710" y="2583613"/>
            <a:ext cx="540011" cy="540000"/>
            <a:chOff x="6049300" y="617051"/>
            <a:chExt cx="2631878" cy="2631828"/>
          </a:xfrm>
        </p:grpSpPr>
        <p:sp>
          <p:nvSpPr>
            <p:cNvPr id="1542" name="Google Shape;1579;p74">
              <a:extLst>
                <a:ext uri="{FF2B5EF4-FFF2-40B4-BE49-F238E27FC236}">
                  <a16:creationId xmlns:a16="http://schemas.microsoft.com/office/drawing/2014/main" id="{653032B0-C0BB-4589-9381-254FEE9F4B8A}"/>
                </a:ext>
              </a:extLst>
            </p:cNvPr>
            <p:cNvSpPr/>
            <p:nvPr/>
          </p:nvSpPr>
          <p:spPr>
            <a:xfrm>
              <a:off x="6049300" y="617051"/>
              <a:ext cx="2631878" cy="2631828"/>
            </a:xfrm>
            <a:custGeom>
              <a:avLst/>
              <a:gdLst/>
              <a:ahLst/>
              <a:cxnLst/>
              <a:rect l="l" t="t" r="r" b="b"/>
              <a:pathLst>
                <a:path w="3308" h="3308" extrusionOk="0">
                  <a:moveTo>
                    <a:pt x="1654" y="154"/>
                  </a:moveTo>
                  <a:cubicBezTo>
                    <a:pt x="2415" y="154"/>
                    <a:pt x="3055" y="724"/>
                    <a:pt x="3141" y="1479"/>
                  </a:cubicBezTo>
                  <a:cubicBezTo>
                    <a:pt x="3148" y="1537"/>
                    <a:pt x="3152" y="1596"/>
                    <a:pt x="3152" y="1655"/>
                  </a:cubicBezTo>
                  <a:cubicBezTo>
                    <a:pt x="3152" y="2174"/>
                    <a:pt x="2878" y="2663"/>
                    <a:pt x="2437" y="2934"/>
                  </a:cubicBezTo>
                  <a:lnTo>
                    <a:pt x="2419" y="2944"/>
                  </a:lnTo>
                  <a:cubicBezTo>
                    <a:pt x="2287" y="3023"/>
                    <a:pt x="2142" y="3081"/>
                    <a:pt x="1991" y="3117"/>
                  </a:cubicBezTo>
                  <a:cubicBezTo>
                    <a:pt x="1893" y="3139"/>
                    <a:pt x="1792" y="3151"/>
                    <a:pt x="1689" y="3154"/>
                  </a:cubicBezTo>
                  <a:lnTo>
                    <a:pt x="1654" y="3154"/>
                  </a:lnTo>
                  <a:cubicBezTo>
                    <a:pt x="827" y="3154"/>
                    <a:pt x="154" y="2481"/>
                    <a:pt x="154" y="1654"/>
                  </a:cubicBezTo>
                  <a:cubicBezTo>
                    <a:pt x="154" y="827"/>
                    <a:pt x="827" y="154"/>
                    <a:pt x="1654" y="154"/>
                  </a:cubicBezTo>
                  <a:close/>
                  <a:moveTo>
                    <a:pt x="1654" y="0"/>
                  </a:moveTo>
                  <a:cubicBezTo>
                    <a:pt x="741" y="0"/>
                    <a:pt x="0" y="743"/>
                    <a:pt x="0" y="1654"/>
                  </a:cubicBezTo>
                  <a:cubicBezTo>
                    <a:pt x="0" y="2567"/>
                    <a:pt x="743" y="3308"/>
                    <a:pt x="1654" y="3308"/>
                  </a:cubicBezTo>
                  <a:cubicBezTo>
                    <a:pt x="1668" y="3308"/>
                    <a:pt x="1682" y="3308"/>
                    <a:pt x="1696" y="3306"/>
                  </a:cubicBezTo>
                  <a:cubicBezTo>
                    <a:pt x="1807" y="3303"/>
                    <a:pt x="1917" y="3290"/>
                    <a:pt x="2026" y="3265"/>
                  </a:cubicBezTo>
                  <a:cubicBezTo>
                    <a:pt x="2187" y="3227"/>
                    <a:pt x="2340" y="3166"/>
                    <a:pt x="2481" y="3085"/>
                  </a:cubicBezTo>
                  <a:lnTo>
                    <a:pt x="2499" y="3074"/>
                  </a:lnTo>
                  <a:cubicBezTo>
                    <a:pt x="2998" y="2777"/>
                    <a:pt x="3308" y="2232"/>
                    <a:pt x="3308" y="1653"/>
                  </a:cubicBezTo>
                  <a:cubicBezTo>
                    <a:pt x="3308" y="1587"/>
                    <a:pt x="3304" y="1522"/>
                    <a:pt x="3295" y="1459"/>
                  </a:cubicBezTo>
                  <a:cubicBezTo>
                    <a:pt x="3199" y="628"/>
                    <a:pt x="2492" y="0"/>
                    <a:pt x="1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78;p74">
              <a:extLst>
                <a:ext uri="{FF2B5EF4-FFF2-40B4-BE49-F238E27FC236}">
                  <a16:creationId xmlns:a16="http://schemas.microsoft.com/office/drawing/2014/main" id="{7B87A69F-135A-7C94-9EF5-5B4F110A4C29}"/>
                </a:ext>
              </a:extLst>
            </p:cNvPr>
            <p:cNvSpPr/>
            <p:nvPr/>
          </p:nvSpPr>
          <p:spPr>
            <a:xfrm>
              <a:off x="6238655" y="813564"/>
              <a:ext cx="2238847" cy="2240396"/>
            </a:xfrm>
            <a:custGeom>
              <a:avLst/>
              <a:gdLst/>
              <a:ahLst/>
              <a:cxnLst/>
              <a:rect l="l" t="t" r="r" b="b"/>
              <a:pathLst>
                <a:path w="2814" h="2816" extrusionOk="0">
                  <a:moveTo>
                    <a:pt x="1407" y="1"/>
                  </a:moveTo>
                  <a:cubicBezTo>
                    <a:pt x="629" y="1"/>
                    <a:pt x="0" y="631"/>
                    <a:pt x="0" y="1407"/>
                  </a:cubicBezTo>
                  <a:cubicBezTo>
                    <a:pt x="0" y="1728"/>
                    <a:pt x="108" y="2023"/>
                    <a:pt x="289" y="2260"/>
                  </a:cubicBezTo>
                  <a:cubicBezTo>
                    <a:pt x="357" y="2352"/>
                    <a:pt x="438" y="2433"/>
                    <a:pt x="526" y="2505"/>
                  </a:cubicBezTo>
                  <a:cubicBezTo>
                    <a:pt x="597" y="2561"/>
                    <a:pt x="672" y="2612"/>
                    <a:pt x="755" y="2654"/>
                  </a:cubicBezTo>
                  <a:cubicBezTo>
                    <a:pt x="768" y="2663"/>
                    <a:pt x="782" y="2669"/>
                    <a:pt x="796" y="2675"/>
                  </a:cubicBezTo>
                  <a:cubicBezTo>
                    <a:pt x="897" y="2726"/>
                    <a:pt x="1006" y="2763"/>
                    <a:pt x="1121" y="2786"/>
                  </a:cubicBezTo>
                  <a:cubicBezTo>
                    <a:pt x="1213" y="2805"/>
                    <a:pt x="1309" y="2815"/>
                    <a:pt x="1408" y="2815"/>
                  </a:cubicBezTo>
                  <a:cubicBezTo>
                    <a:pt x="1419" y="2815"/>
                    <a:pt x="1432" y="2815"/>
                    <a:pt x="1443" y="2813"/>
                  </a:cubicBezTo>
                  <a:cubicBezTo>
                    <a:pt x="1539" y="2811"/>
                    <a:pt x="1633" y="2800"/>
                    <a:pt x="1724" y="2779"/>
                  </a:cubicBezTo>
                  <a:cubicBezTo>
                    <a:pt x="1869" y="2745"/>
                    <a:pt x="2003" y="2690"/>
                    <a:pt x="2127" y="2616"/>
                  </a:cubicBezTo>
                  <a:cubicBezTo>
                    <a:pt x="2538" y="2371"/>
                    <a:pt x="2814" y="1922"/>
                    <a:pt x="2814" y="1407"/>
                  </a:cubicBezTo>
                  <a:cubicBezTo>
                    <a:pt x="2814" y="1352"/>
                    <a:pt x="2810" y="1297"/>
                    <a:pt x="2803" y="1243"/>
                  </a:cubicBezTo>
                  <a:cubicBezTo>
                    <a:pt x="2778" y="1023"/>
                    <a:pt x="2702" y="820"/>
                    <a:pt x="2587" y="643"/>
                  </a:cubicBezTo>
                  <a:cubicBezTo>
                    <a:pt x="2561" y="603"/>
                    <a:pt x="2533" y="563"/>
                    <a:pt x="2502" y="525"/>
                  </a:cubicBezTo>
                  <a:cubicBezTo>
                    <a:pt x="2443" y="452"/>
                    <a:pt x="2376" y="384"/>
                    <a:pt x="2303" y="324"/>
                  </a:cubicBezTo>
                  <a:cubicBezTo>
                    <a:pt x="2253" y="282"/>
                    <a:pt x="2201" y="243"/>
                    <a:pt x="2145" y="209"/>
                  </a:cubicBezTo>
                  <a:cubicBezTo>
                    <a:pt x="1930" y="78"/>
                    <a:pt x="1677" y="1"/>
                    <a:pt x="1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80;p74">
              <a:extLst>
                <a:ext uri="{FF2B5EF4-FFF2-40B4-BE49-F238E27FC236}">
                  <a16:creationId xmlns:a16="http://schemas.microsoft.com/office/drawing/2014/main" id="{293F7EA1-0B7B-FD2B-D06F-7570E15DCBD4}"/>
                </a:ext>
              </a:extLst>
            </p:cNvPr>
            <p:cNvSpPr/>
            <p:nvPr/>
          </p:nvSpPr>
          <p:spPr>
            <a:xfrm>
              <a:off x="6361178" y="1839888"/>
              <a:ext cx="1210123" cy="1101899"/>
            </a:xfrm>
            <a:custGeom>
              <a:avLst/>
              <a:gdLst/>
              <a:ahLst/>
              <a:cxnLst/>
              <a:rect l="l" t="t" r="r" b="b"/>
              <a:pathLst>
                <a:path w="1521" h="1385" extrusionOk="0">
                  <a:moveTo>
                    <a:pt x="1156" y="0"/>
                  </a:moveTo>
                  <a:cubicBezTo>
                    <a:pt x="1098" y="0"/>
                    <a:pt x="885" y="182"/>
                    <a:pt x="731" y="339"/>
                  </a:cubicBezTo>
                  <a:lnTo>
                    <a:pt x="729" y="338"/>
                  </a:lnTo>
                  <a:lnTo>
                    <a:pt x="516" y="558"/>
                  </a:lnTo>
                  <a:lnTo>
                    <a:pt x="413" y="664"/>
                  </a:lnTo>
                  <a:lnTo>
                    <a:pt x="368" y="711"/>
                  </a:lnTo>
                  <a:cubicBezTo>
                    <a:pt x="368" y="711"/>
                    <a:pt x="176" y="334"/>
                    <a:pt x="89" y="334"/>
                  </a:cubicBezTo>
                  <a:cubicBezTo>
                    <a:pt x="0" y="334"/>
                    <a:pt x="210" y="843"/>
                    <a:pt x="210" y="843"/>
                  </a:cubicBezTo>
                  <a:lnTo>
                    <a:pt x="133" y="969"/>
                  </a:lnTo>
                  <a:cubicBezTo>
                    <a:pt x="258" y="1133"/>
                    <a:pt x="416" y="1266"/>
                    <a:pt x="600" y="1363"/>
                  </a:cubicBezTo>
                  <a:lnTo>
                    <a:pt x="641" y="1384"/>
                  </a:lnTo>
                  <a:lnTo>
                    <a:pt x="1118" y="989"/>
                  </a:lnTo>
                  <a:cubicBezTo>
                    <a:pt x="1228" y="902"/>
                    <a:pt x="1455" y="718"/>
                    <a:pt x="1510" y="615"/>
                  </a:cubicBezTo>
                  <a:cubicBezTo>
                    <a:pt x="1513" y="609"/>
                    <a:pt x="1516" y="602"/>
                    <a:pt x="1517" y="596"/>
                  </a:cubicBezTo>
                  <a:cubicBezTo>
                    <a:pt x="1520" y="583"/>
                    <a:pt x="1515" y="577"/>
                    <a:pt x="1503" y="577"/>
                  </a:cubicBezTo>
                  <a:cubicBezTo>
                    <a:pt x="1487" y="577"/>
                    <a:pt x="1458" y="589"/>
                    <a:pt x="1421" y="607"/>
                  </a:cubicBezTo>
                  <a:cubicBezTo>
                    <a:pt x="1351" y="643"/>
                    <a:pt x="1254" y="707"/>
                    <a:pt x="1165" y="773"/>
                  </a:cubicBezTo>
                  <a:lnTo>
                    <a:pt x="1132" y="740"/>
                  </a:lnTo>
                  <a:cubicBezTo>
                    <a:pt x="1260" y="626"/>
                    <a:pt x="1416" y="474"/>
                    <a:pt x="1459" y="381"/>
                  </a:cubicBezTo>
                  <a:cubicBezTo>
                    <a:pt x="1465" y="368"/>
                    <a:pt x="1469" y="357"/>
                    <a:pt x="1466" y="350"/>
                  </a:cubicBezTo>
                  <a:cubicBezTo>
                    <a:pt x="1466" y="341"/>
                    <a:pt x="1460" y="338"/>
                    <a:pt x="1451" y="338"/>
                  </a:cubicBezTo>
                  <a:cubicBezTo>
                    <a:pt x="1427" y="338"/>
                    <a:pt x="1378" y="362"/>
                    <a:pt x="1318" y="399"/>
                  </a:cubicBezTo>
                  <a:cubicBezTo>
                    <a:pt x="1227" y="455"/>
                    <a:pt x="1112" y="542"/>
                    <a:pt x="1016" y="624"/>
                  </a:cubicBezTo>
                  <a:lnTo>
                    <a:pt x="995" y="603"/>
                  </a:lnTo>
                  <a:cubicBezTo>
                    <a:pt x="1103" y="495"/>
                    <a:pt x="1287" y="301"/>
                    <a:pt x="1359" y="178"/>
                  </a:cubicBezTo>
                  <a:cubicBezTo>
                    <a:pt x="1366" y="162"/>
                    <a:pt x="1374" y="149"/>
                    <a:pt x="1379" y="136"/>
                  </a:cubicBezTo>
                  <a:cubicBezTo>
                    <a:pt x="1390" y="106"/>
                    <a:pt x="1386" y="93"/>
                    <a:pt x="1370" y="93"/>
                  </a:cubicBezTo>
                  <a:cubicBezTo>
                    <a:pt x="1303" y="93"/>
                    <a:pt x="1033" y="323"/>
                    <a:pt x="879" y="487"/>
                  </a:cubicBezTo>
                  <a:lnTo>
                    <a:pt x="847" y="455"/>
                  </a:lnTo>
                  <a:cubicBezTo>
                    <a:pt x="966" y="327"/>
                    <a:pt x="1127" y="147"/>
                    <a:pt x="1164" y="43"/>
                  </a:cubicBezTo>
                  <a:cubicBezTo>
                    <a:pt x="1175" y="13"/>
                    <a:pt x="1171" y="0"/>
                    <a:pt x="1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81;p74">
              <a:extLst>
                <a:ext uri="{FF2B5EF4-FFF2-40B4-BE49-F238E27FC236}">
                  <a16:creationId xmlns:a16="http://schemas.microsoft.com/office/drawing/2014/main" id="{CC9F740C-DC83-2F41-6C2F-87070D89D0BE}"/>
                </a:ext>
              </a:extLst>
            </p:cNvPr>
            <p:cNvSpPr/>
            <p:nvPr/>
          </p:nvSpPr>
          <p:spPr>
            <a:xfrm>
              <a:off x="6649984" y="1935360"/>
              <a:ext cx="1172729" cy="1094739"/>
            </a:xfrm>
            <a:custGeom>
              <a:avLst/>
              <a:gdLst/>
              <a:ahLst/>
              <a:cxnLst/>
              <a:rect l="l" t="t" r="r" b="b"/>
              <a:pathLst>
                <a:path w="1474" h="1376" extrusionOk="0">
                  <a:moveTo>
                    <a:pt x="1104" y="0"/>
                  </a:moveTo>
                  <a:cubicBezTo>
                    <a:pt x="1083" y="0"/>
                    <a:pt x="1044" y="22"/>
                    <a:pt x="995" y="58"/>
                  </a:cubicBezTo>
                  <a:cubicBezTo>
                    <a:pt x="904" y="124"/>
                    <a:pt x="779" y="237"/>
                    <a:pt x="680" y="339"/>
                  </a:cubicBezTo>
                  <a:lnTo>
                    <a:pt x="679" y="338"/>
                  </a:lnTo>
                  <a:lnTo>
                    <a:pt x="318" y="712"/>
                  </a:lnTo>
                  <a:cubicBezTo>
                    <a:pt x="318" y="712"/>
                    <a:pt x="235" y="550"/>
                    <a:pt x="153" y="438"/>
                  </a:cubicBezTo>
                  <a:cubicBezTo>
                    <a:pt x="111" y="381"/>
                    <a:pt x="69" y="336"/>
                    <a:pt x="38" y="336"/>
                  </a:cubicBezTo>
                  <a:cubicBezTo>
                    <a:pt x="1" y="336"/>
                    <a:pt x="20" y="433"/>
                    <a:pt x="52" y="544"/>
                  </a:cubicBezTo>
                  <a:cubicBezTo>
                    <a:pt x="95" y="685"/>
                    <a:pt x="162" y="845"/>
                    <a:pt x="162" y="845"/>
                  </a:cubicBezTo>
                  <a:lnTo>
                    <a:pt x="7" y="1095"/>
                  </a:lnTo>
                  <a:cubicBezTo>
                    <a:pt x="79" y="1151"/>
                    <a:pt x="154" y="1202"/>
                    <a:pt x="237" y="1244"/>
                  </a:cubicBezTo>
                  <a:cubicBezTo>
                    <a:pt x="249" y="1253"/>
                    <a:pt x="264" y="1259"/>
                    <a:pt x="278" y="1265"/>
                  </a:cubicBezTo>
                  <a:cubicBezTo>
                    <a:pt x="379" y="1315"/>
                    <a:pt x="488" y="1352"/>
                    <a:pt x="602" y="1376"/>
                  </a:cubicBezTo>
                  <a:lnTo>
                    <a:pt x="1069" y="989"/>
                  </a:lnTo>
                  <a:cubicBezTo>
                    <a:pt x="1180" y="902"/>
                    <a:pt x="1407" y="718"/>
                    <a:pt x="1459" y="615"/>
                  </a:cubicBezTo>
                  <a:cubicBezTo>
                    <a:pt x="1474" y="588"/>
                    <a:pt x="1470" y="577"/>
                    <a:pt x="1453" y="577"/>
                  </a:cubicBezTo>
                  <a:cubicBezTo>
                    <a:pt x="1405" y="577"/>
                    <a:pt x="1250" y="673"/>
                    <a:pt x="1115" y="773"/>
                  </a:cubicBezTo>
                  <a:lnTo>
                    <a:pt x="1081" y="740"/>
                  </a:lnTo>
                  <a:cubicBezTo>
                    <a:pt x="1208" y="626"/>
                    <a:pt x="1364" y="474"/>
                    <a:pt x="1407" y="382"/>
                  </a:cubicBezTo>
                  <a:cubicBezTo>
                    <a:pt x="1422" y="351"/>
                    <a:pt x="1417" y="338"/>
                    <a:pt x="1400" y="338"/>
                  </a:cubicBezTo>
                  <a:cubicBezTo>
                    <a:pt x="1362" y="338"/>
                    <a:pt x="1262" y="398"/>
                    <a:pt x="1154" y="476"/>
                  </a:cubicBezTo>
                  <a:cubicBezTo>
                    <a:pt x="1091" y="522"/>
                    <a:pt x="1025" y="574"/>
                    <a:pt x="965" y="624"/>
                  </a:cubicBezTo>
                  <a:lnTo>
                    <a:pt x="944" y="603"/>
                  </a:lnTo>
                  <a:cubicBezTo>
                    <a:pt x="976" y="570"/>
                    <a:pt x="1016" y="531"/>
                    <a:pt x="1057" y="487"/>
                  </a:cubicBezTo>
                  <a:cubicBezTo>
                    <a:pt x="1170" y="368"/>
                    <a:pt x="1296" y="221"/>
                    <a:pt x="1329" y="134"/>
                  </a:cubicBezTo>
                  <a:cubicBezTo>
                    <a:pt x="1340" y="105"/>
                    <a:pt x="1336" y="92"/>
                    <a:pt x="1320" y="92"/>
                  </a:cubicBezTo>
                  <a:cubicBezTo>
                    <a:pt x="1286" y="92"/>
                    <a:pt x="1199" y="151"/>
                    <a:pt x="1102" y="231"/>
                  </a:cubicBezTo>
                  <a:cubicBezTo>
                    <a:pt x="1010" y="308"/>
                    <a:pt x="905" y="406"/>
                    <a:pt x="828" y="487"/>
                  </a:cubicBezTo>
                  <a:lnTo>
                    <a:pt x="797" y="455"/>
                  </a:lnTo>
                  <a:cubicBezTo>
                    <a:pt x="846" y="403"/>
                    <a:pt x="902" y="342"/>
                    <a:pt x="954" y="279"/>
                  </a:cubicBezTo>
                  <a:cubicBezTo>
                    <a:pt x="1028" y="191"/>
                    <a:pt x="1091" y="105"/>
                    <a:pt x="1113" y="43"/>
                  </a:cubicBezTo>
                  <a:cubicBezTo>
                    <a:pt x="1124" y="13"/>
                    <a:pt x="1119" y="0"/>
                    <a:pt x="1104" y="0"/>
                  </a:cubicBezTo>
                  <a:close/>
                </a:path>
              </a:pathLst>
            </a:custGeom>
            <a:solidFill>
              <a:srgbClr val="FF9F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82;p74">
              <a:extLst>
                <a:ext uri="{FF2B5EF4-FFF2-40B4-BE49-F238E27FC236}">
                  <a16:creationId xmlns:a16="http://schemas.microsoft.com/office/drawing/2014/main" id="{973ADC8A-E228-146F-E90A-B5F2EFAF20C7}"/>
                </a:ext>
              </a:extLst>
            </p:cNvPr>
            <p:cNvSpPr/>
            <p:nvPr/>
          </p:nvSpPr>
          <p:spPr>
            <a:xfrm>
              <a:off x="7241917" y="981436"/>
              <a:ext cx="1055774" cy="625338"/>
            </a:xfrm>
            <a:custGeom>
              <a:avLst/>
              <a:gdLst/>
              <a:ahLst/>
              <a:cxnLst/>
              <a:rect l="l" t="t" r="r" b="b"/>
              <a:pathLst>
                <a:path w="1327" h="786" extrusionOk="0">
                  <a:moveTo>
                    <a:pt x="637" y="1"/>
                  </a:moveTo>
                  <a:cubicBezTo>
                    <a:pt x="606" y="1"/>
                    <a:pt x="581" y="26"/>
                    <a:pt x="581" y="57"/>
                  </a:cubicBezTo>
                  <a:cubicBezTo>
                    <a:pt x="581" y="89"/>
                    <a:pt x="606" y="114"/>
                    <a:pt x="637" y="114"/>
                  </a:cubicBezTo>
                  <a:lnTo>
                    <a:pt x="791" y="114"/>
                  </a:lnTo>
                  <a:lnTo>
                    <a:pt x="791" y="176"/>
                  </a:lnTo>
                  <a:lnTo>
                    <a:pt x="635" y="176"/>
                  </a:lnTo>
                  <a:lnTo>
                    <a:pt x="635" y="316"/>
                  </a:lnTo>
                  <a:lnTo>
                    <a:pt x="406" y="316"/>
                  </a:lnTo>
                  <a:cubicBezTo>
                    <a:pt x="0" y="369"/>
                    <a:pt x="53" y="785"/>
                    <a:pt x="53" y="785"/>
                  </a:cubicBezTo>
                  <a:lnTo>
                    <a:pt x="294" y="785"/>
                  </a:lnTo>
                  <a:cubicBezTo>
                    <a:pt x="296" y="579"/>
                    <a:pt x="406" y="559"/>
                    <a:pt x="406" y="559"/>
                  </a:cubicBezTo>
                  <a:lnTo>
                    <a:pt x="637" y="559"/>
                  </a:lnTo>
                  <a:cubicBezTo>
                    <a:pt x="651" y="654"/>
                    <a:pt x="732" y="727"/>
                    <a:pt x="831" y="727"/>
                  </a:cubicBezTo>
                  <a:lnTo>
                    <a:pt x="880" y="727"/>
                  </a:lnTo>
                  <a:cubicBezTo>
                    <a:pt x="979" y="727"/>
                    <a:pt x="1061" y="654"/>
                    <a:pt x="1074" y="559"/>
                  </a:cubicBezTo>
                  <a:lnTo>
                    <a:pt x="1326" y="559"/>
                  </a:lnTo>
                  <a:lnTo>
                    <a:pt x="1326" y="432"/>
                  </a:lnTo>
                  <a:cubicBezTo>
                    <a:pt x="1300" y="392"/>
                    <a:pt x="1272" y="352"/>
                    <a:pt x="1242" y="317"/>
                  </a:cubicBezTo>
                  <a:lnTo>
                    <a:pt x="1076" y="317"/>
                  </a:lnTo>
                  <a:lnTo>
                    <a:pt x="1076" y="178"/>
                  </a:lnTo>
                  <a:lnTo>
                    <a:pt x="914" y="178"/>
                  </a:lnTo>
                  <a:lnTo>
                    <a:pt x="914" y="115"/>
                  </a:lnTo>
                  <a:lnTo>
                    <a:pt x="1042" y="115"/>
                  </a:lnTo>
                  <a:cubicBezTo>
                    <a:pt x="991" y="73"/>
                    <a:pt x="939" y="35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84;p74">
              <a:extLst>
                <a:ext uri="{FF2B5EF4-FFF2-40B4-BE49-F238E27FC236}">
                  <a16:creationId xmlns:a16="http://schemas.microsoft.com/office/drawing/2014/main" id="{970AF349-6E68-921B-E585-298190007D94}"/>
                </a:ext>
              </a:extLst>
            </p:cNvPr>
            <p:cNvSpPr/>
            <p:nvPr/>
          </p:nvSpPr>
          <p:spPr>
            <a:xfrm>
              <a:off x="7339777" y="1625872"/>
              <a:ext cx="89108" cy="128886"/>
            </a:xfrm>
            <a:custGeom>
              <a:avLst/>
              <a:gdLst/>
              <a:ahLst/>
              <a:cxnLst/>
              <a:rect l="l" t="t" r="r" b="b"/>
              <a:pathLst>
                <a:path w="112" h="162" extrusionOk="0">
                  <a:moveTo>
                    <a:pt x="39" y="1"/>
                  </a:moveTo>
                  <a:cubicBezTo>
                    <a:pt x="39" y="1"/>
                    <a:pt x="0" y="88"/>
                    <a:pt x="2" y="121"/>
                  </a:cubicBezTo>
                  <a:cubicBezTo>
                    <a:pt x="2" y="144"/>
                    <a:pt x="21" y="162"/>
                    <a:pt x="42" y="162"/>
                  </a:cubicBezTo>
                  <a:cubicBezTo>
                    <a:pt x="50" y="162"/>
                    <a:pt x="59" y="159"/>
                    <a:pt x="67" y="153"/>
                  </a:cubicBezTo>
                  <a:cubicBezTo>
                    <a:pt x="111" y="123"/>
                    <a:pt x="3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85;p74">
              <a:extLst>
                <a:ext uri="{FF2B5EF4-FFF2-40B4-BE49-F238E27FC236}">
                  <a16:creationId xmlns:a16="http://schemas.microsoft.com/office/drawing/2014/main" id="{067D034A-5B33-6A50-28FD-3995992B8790}"/>
                </a:ext>
              </a:extLst>
            </p:cNvPr>
            <p:cNvSpPr/>
            <p:nvPr/>
          </p:nvSpPr>
          <p:spPr>
            <a:xfrm>
              <a:off x="7325456" y="1794539"/>
              <a:ext cx="89108" cy="128886"/>
            </a:xfrm>
            <a:custGeom>
              <a:avLst/>
              <a:gdLst/>
              <a:ahLst/>
              <a:cxnLst/>
              <a:rect l="l" t="t" r="r" b="b"/>
              <a:pathLst>
                <a:path w="112" h="162" extrusionOk="0">
                  <a:moveTo>
                    <a:pt x="41" y="0"/>
                  </a:moveTo>
                  <a:cubicBezTo>
                    <a:pt x="41" y="0"/>
                    <a:pt x="1" y="88"/>
                    <a:pt x="3" y="120"/>
                  </a:cubicBezTo>
                  <a:cubicBezTo>
                    <a:pt x="3" y="144"/>
                    <a:pt x="21" y="162"/>
                    <a:pt x="43" y="162"/>
                  </a:cubicBezTo>
                  <a:cubicBezTo>
                    <a:pt x="51" y="162"/>
                    <a:pt x="59" y="159"/>
                    <a:pt x="68" y="153"/>
                  </a:cubicBezTo>
                  <a:cubicBezTo>
                    <a:pt x="111" y="124"/>
                    <a:pt x="4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83;p74">
              <a:extLst>
                <a:ext uri="{FF2B5EF4-FFF2-40B4-BE49-F238E27FC236}">
                  <a16:creationId xmlns:a16="http://schemas.microsoft.com/office/drawing/2014/main" id="{573C8303-9275-D0C2-2422-4B58BDE1B35D}"/>
                </a:ext>
              </a:extLst>
            </p:cNvPr>
            <p:cNvSpPr/>
            <p:nvPr/>
          </p:nvSpPr>
          <p:spPr>
            <a:xfrm>
              <a:off x="7428089" y="1687928"/>
              <a:ext cx="89108" cy="128886"/>
            </a:xfrm>
            <a:custGeom>
              <a:avLst/>
              <a:gdLst/>
              <a:ahLst/>
              <a:cxnLst/>
              <a:rect l="l" t="t" r="r" b="b"/>
              <a:pathLst>
                <a:path w="112" h="162" extrusionOk="0">
                  <a:moveTo>
                    <a:pt x="39" y="1"/>
                  </a:moveTo>
                  <a:cubicBezTo>
                    <a:pt x="39" y="1"/>
                    <a:pt x="0" y="87"/>
                    <a:pt x="1" y="121"/>
                  </a:cubicBezTo>
                  <a:cubicBezTo>
                    <a:pt x="2" y="144"/>
                    <a:pt x="20" y="162"/>
                    <a:pt x="41" y="162"/>
                  </a:cubicBezTo>
                  <a:cubicBezTo>
                    <a:pt x="50" y="162"/>
                    <a:pt x="58" y="159"/>
                    <a:pt x="66" y="153"/>
                  </a:cubicBezTo>
                  <a:cubicBezTo>
                    <a:pt x="112" y="122"/>
                    <a:pt x="3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547;p72">
                <a:extLst>
                  <a:ext uri="{FF2B5EF4-FFF2-40B4-BE49-F238E27FC236}">
                    <a16:creationId xmlns:a16="http://schemas.microsoft.com/office/drawing/2014/main" id="{C4EC8562-0BEB-590B-B9EA-D6A1C79010D4}"/>
                  </a:ext>
                </a:extLst>
              </p:cNvPr>
              <p:cNvSpPr txBox="1"/>
              <p:nvPr/>
            </p:nvSpPr>
            <p:spPr>
              <a:xfrm>
                <a:off x="1147436" y="2647909"/>
                <a:ext cx="2583000" cy="3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𝜌</m:t>
                    </m:r>
                    <m:r>
                      <a:rPr lang="it-IT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:</m:t>
                    </m:r>
                  </m:oMath>
                </a14:m>
                <a:r>
                  <a:rPr lang="en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 </a:t>
                </a: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protection factor of C</a:t>
                </a:r>
                <a:endParaRPr dirty="0">
                  <a:solidFill>
                    <a:srgbClr val="083D6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6" name="Google Shape;1547;p72">
                <a:extLst>
                  <a:ext uri="{FF2B5EF4-FFF2-40B4-BE49-F238E27FC236}">
                    <a16:creationId xmlns:a16="http://schemas.microsoft.com/office/drawing/2014/main" id="{C4EC8562-0BEB-590B-B9EA-D6A1C7901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436" y="2647909"/>
                <a:ext cx="2583000" cy="385500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547;p72">
                <a:extLst>
                  <a:ext uri="{FF2B5EF4-FFF2-40B4-BE49-F238E27FC236}">
                    <a16:creationId xmlns:a16="http://schemas.microsoft.com/office/drawing/2014/main" id="{6DB9B449-88F9-F49F-387D-712FD8399776}"/>
                  </a:ext>
                </a:extLst>
              </p:cNvPr>
              <p:cNvSpPr txBox="1"/>
              <p:nvPr/>
            </p:nvSpPr>
            <p:spPr>
              <a:xfrm>
                <a:off x="677532" y="3205457"/>
                <a:ext cx="3191816" cy="3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𝜖</m:t>
                    </m:r>
                  </m:oMath>
                </a14:m>
                <a:r>
                  <a:rPr lang="en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: </a:t>
                </a: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partecipation to infection of C factor</a:t>
                </a:r>
                <a:endParaRPr dirty="0">
                  <a:solidFill>
                    <a:srgbClr val="083D6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7" name="Google Shape;1547;p72">
                <a:extLst>
                  <a:ext uri="{FF2B5EF4-FFF2-40B4-BE49-F238E27FC236}">
                    <a16:creationId xmlns:a16="http://schemas.microsoft.com/office/drawing/2014/main" id="{6DB9B449-88F9-F49F-387D-712FD8399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32" y="3205457"/>
                <a:ext cx="3191816" cy="385500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547;p72">
                <a:extLst>
                  <a:ext uri="{FF2B5EF4-FFF2-40B4-BE49-F238E27FC236}">
                    <a16:creationId xmlns:a16="http://schemas.microsoft.com/office/drawing/2014/main" id="{C639502A-2BD0-32B7-1743-CF26F7B23522}"/>
                  </a:ext>
                </a:extLst>
              </p:cNvPr>
              <p:cNvSpPr txBox="1"/>
              <p:nvPr/>
            </p:nvSpPr>
            <p:spPr>
              <a:xfrm>
                <a:off x="649573" y="3765788"/>
                <a:ext cx="3191816" cy="3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𝜙</m:t>
                    </m:r>
                  </m:oMath>
                </a14:m>
                <a:r>
                  <a:rPr lang="en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: </a:t>
                </a: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re-entering S distribution parameter</a:t>
                </a:r>
                <a:endParaRPr dirty="0">
                  <a:solidFill>
                    <a:srgbClr val="083D6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8" name="Google Shape;1547;p72">
                <a:extLst>
                  <a:ext uri="{FF2B5EF4-FFF2-40B4-BE49-F238E27FC236}">
                    <a16:creationId xmlns:a16="http://schemas.microsoft.com/office/drawing/2014/main" id="{C639502A-2BD0-32B7-1743-CF26F7B2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73" y="3765788"/>
                <a:ext cx="3191816" cy="385500"/>
              </a:xfrm>
              <a:prstGeom prst="rect">
                <a:avLst/>
              </a:prstGeom>
              <a:blipFill>
                <a:blip r:embed="rId5"/>
                <a:stretch>
                  <a:fillRect b="-9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oogle Shape;9672;p93">
            <a:extLst>
              <a:ext uri="{FF2B5EF4-FFF2-40B4-BE49-F238E27FC236}">
                <a16:creationId xmlns:a16="http://schemas.microsoft.com/office/drawing/2014/main" id="{7A008E60-2523-1E53-DFEB-830E0ADB2BCF}"/>
              </a:ext>
            </a:extLst>
          </p:cNvPr>
          <p:cNvGrpSpPr/>
          <p:nvPr/>
        </p:nvGrpSpPr>
        <p:grpSpPr>
          <a:xfrm>
            <a:off x="150901" y="3844245"/>
            <a:ext cx="340168" cy="298978"/>
            <a:chOff x="2081650" y="2050750"/>
            <a:chExt cx="483125" cy="424625"/>
          </a:xfrm>
          <a:solidFill>
            <a:schemeClr val="accent2"/>
          </a:solidFill>
        </p:grpSpPr>
        <p:sp>
          <p:nvSpPr>
            <p:cNvPr id="10" name="Google Shape;9673;p93">
              <a:extLst>
                <a:ext uri="{FF2B5EF4-FFF2-40B4-BE49-F238E27FC236}">
                  <a16:creationId xmlns:a16="http://schemas.microsoft.com/office/drawing/2014/main" id="{F70B6E47-399F-21BA-6372-7BBA2FCF04CA}"/>
                </a:ext>
              </a:extLst>
            </p:cNvPr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grpFill/>
            <a:ln w="3175"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1" name="Google Shape;9674;p93">
              <a:extLst>
                <a:ext uri="{FF2B5EF4-FFF2-40B4-BE49-F238E27FC236}">
                  <a16:creationId xmlns:a16="http://schemas.microsoft.com/office/drawing/2014/main" id="{D406C160-A97B-153C-F12E-D726EE3D95DC}"/>
                </a:ext>
              </a:extLst>
            </p:cNvPr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grpFill/>
            <a:ln w="3175"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" name="Google Shape;9675;p93">
              <a:extLst>
                <a:ext uri="{FF2B5EF4-FFF2-40B4-BE49-F238E27FC236}">
                  <a16:creationId xmlns:a16="http://schemas.microsoft.com/office/drawing/2014/main" id="{7DD24CA2-5811-7DE7-8B81-66E4ED2AE44A}"/>
                </a:ext>
              </a:extLst>
            </p:cNvPr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grpFill/>
            <a:ln w="3175"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" name="Google Shape;9676;p93">
              <a:extLst>
                <a:ext uri="{FF2B5EF4-FFF2-40B4-BE49-F238E27FC236}">
                  <a16:creationId xmlns:a16="http://schemas.microsoft.com/office/drawing/2014/main" id="{BDD863E1-06C6-4459-4D1A-49DCFDBA9B3B}"/>
                </a:ext>
              </a:extLst>
            </p:cNvPr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grpFill/>
            <a:ln w="3175"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4" name="Google Shape;9677;p93">
              <a:extLst>
                <a:ext uri="{FF2B5EF4-FFF2-40B4-BE49-F238E27FC236}">
                  <a16:creationId xmlns:a16="http://schemas.microsoft.com/office/drawing/2014/main" id="{AE46DD31-D538-8D0C-120C-E96A663BC094}"/>
                </a:ext>
              </a:extLst>
            </p:cNvPr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grpFill/>
            <a:ln w="3175"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5" name="Google Shape;9678;p93">
              <a:extLst>
                <a:ext uri="{FF2B5EF4-FFF2-40B4-BE49-F238E27FC236}">
                  <a16:creationId xmlns:a16="http://schemas.microsoft.com/office/drawing/2014/main" id="{8F483017-5A72-17B0-8CE7-D67C6F84B5BC}"/>
                </a:ext>
              </a:extLst>
            </p:cNvPr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grpFill/>
            <a:ln w="3175"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1547;p72">
                <a:extLst>
                  <a:ext uri="{FF2B5EF4-FFF2-40B4-BE49-F238E27FC236}">
                    <a16:creationId xmlns:a16="http://schemas.microsoft.com/office/drawing/2014/main" id="{E27FB679-44EC-2257-AC05-8091FD9279D5}"/>
                  </a:ext>
                </a:extLst>
              </p:cNvPr>
              <p:cNvSpPr txBox="1"/>
              <p:nvPr/>
            </p:nvSpPr>
            <p:spPr>
              <a:xfrm>
                <a:off x="610551" y="4232933"/>
                <a:ext cx="3191816" cy="724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𝜓</m:t>
                    </m:r>
                  </m:oMath>
                </a14:m>
                <a:r>
                  <a:rPr lang="en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: </a:t>
                </a:r>
                <a:r>
                  <a:rPr lang="en" sz="11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increased incentive to becoming C, external mean-field global agent intervention</a:t>
                </a:r>
                <a:endParaRPr sz="1100" dirty="0">
                  <a:solidFill>
                    <a:srgbClr val="083D6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20" name="Google Shape;1547;p72">
                <a:extLst>
                  <a:ext uri="{FF2B5EF4-FFF2-40B4-BE49-F238E27FC236}">
                    <a16:creationId xmlns:a16="http://schemas.microsoft.com/office/drawing/2014/main" id="{E27FB679-44EC-2257-AC05-8091FD927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51" y="4232933"/>
                <a:ext cx="3191816" cy="7242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Google Shape;1766;p80">
            <a:extLst>
              <a:ext uri="{FF2B5EF4-FFF2-40B4-BE49-F238E27FC236}">
                <a16:creationId xmlns:a16="http://schemas.microsoft.com/office/drawing/2014/main" id="{8A210F5A-EFA2-F8FF-9EEA-786177529758}"/>
              </a:ext>
            </a:extLst>
          </p:cNvPr>
          <p:cNvSpPr/>
          <p:nvPr/>
        </p:nvSpPr>
        <p:spPr>
          <a:xfrm>
            <a:off x="161463" y="4368859"/>
            <a:ext cx="358662" cy="357399"/>
          </a:xfrm>
          <a:custGeom>
            <a:avLst/>
            <a:gdLst/>
            <a:ahLst/>
            <a:cxnLst/>
            <a:rect l="l" t="t" r="r" b="b"/>
            <a:pathLst>
              <a:path w="9367" h="9334" extrusionOk="0">
                <a:moveTo>
                  <a:pt x="1772" y="1087"/>
                </a:moveTo>
                <a:cubicBezTo>
                  <a:pt x="2123" y="1087"/>
                  <a:pt x="2410" y="1373"/>
                  <a:pt x="2410" y="1726"/>
                </a:cubicBezTo>
                <a:cubicBezTo>
                  <a:pt x="2410" y="2077"/>
                  <a:pt x="2123" y="2364"/>
                  <a:pt x="1772" y="2364"/>
                </a:cubicBezTo>
                <a:cubicBezTo>
                  <a:pt x="1420" y="2364"/>
                  <a:pt x="1134" y="2077"/>
                  <a:pt x="1134" y="1726"/>
                </a:cubicBezTo>
                <a:cubicBezTo>
                  <a:pt x="1134" y="1373"/>
                  <a:pt x="1420" y="1087"/>
                  <a:pt x="1772" y="1087"/>
                </a:cubicBezTo>
                <a:close/>
                <a:moveTo>
                  <a:pt x="1765" y="1"/>
                </a:moveTo>
                <a:cubicBezTo>
                  <a:pt x="1755" y="1"/>
                  <a:pt x="1745" y="1"/>
                  <a:pt x="1734" y="3"/>
                </a:cubicBezTo>
                <a:cubicBezTo>
                  <a:pt x="1595" y="17"/>
                  <a:pt x="1493" y="141"/>
                  <a:pt x="1493" y="281"/>
                </a:cubicBezTo>
                <a:lnTo>
                  <a:pt x="1493" y="579"/>
                </a:lnTo>
                <a:cubicBezTo>
                  <a:pt x="1367" y="609"/>
                  <a:pt x="1250" y="658"/>
                  <a:pt x="1144" y="724"/>
                </a:cubicBezTo>
                <a:lnTo>
                  <a:pt x="928" y="508"/>
                </a:lnTo>
                <a:cubicBezTo>
                  <a:pt x="874" y="455"/>
                  <a:pt x="804" y="428"/>
                  <a:pt x="735" y="428"/>
                </a:cubicBezTo>
                <a:cubicBezTo>
                  <a:pt x="655" y="428"/>
                  <a:pt x="575" y="463"/>
                  <a:pt x="520" y="531"/>
                </a:cubicBezTo>
                <a:cubicBezTo>
                  <a:pt x="433" y="641"/>
                  <a:pt x="448" y="800"/>
                  <a:pt x="546" y="899"/>
                </a:cubicBezTo>
                <a:lnTo>
                  <a:pt x="757" y="1110"/>
                </a:lnTo>
                <a:cubicBezTo>
                  <a:pt x="692" y="1216"/>
                  <a:pt x="641" y="1333"/>
                  <a:pt x="613" y="1459"/>
                </a:cubicBezTo>
                <a:lnTo>
                  <a:pt x="314" y="1459"/>
                </a:lnTo>
                <a:cubicBezTo>
                  <a:pt x="175" y="1459"/>
                  <a:pt x="50" y="1562"/>
                  <a:pt x="33" y="1701"/>
                </a:cubicBezTo>
                <a:cubicBezTo>
                  <a:pt x="15" y="1866"/>
                  <a:pt x="144" y="2006"/>
                  <a:pt x="306" y="2006"/>
                </a:cubicBezTo>
                <a:lnTo>
                  <a:pt x="612" y="2006"/>
                </a:lnTo>
                <a:cubicBezTo>
                  <a:pt x="641" y="2132"/>
                  <a:pt x="691" y="2249"/>
                  <a:pt x="756" y="2354"/>
                </a:cubicBezTo>
                <a:lnTo>
                  <a:pt x="540" y="2571"/>
                </a:lnTo>
                <a:cubicBezTo>
                  <a:pt x="427" y="2684"/>
                  <a:pt x="434" y="2873"/>
                  <a:pt x="564" y="2978"/>
                </a:cubicBezTo>
                <a:cubicBezTo>
                  <a:pt x="613" y="3017"/>
                  <a:pt x="671" y="3035"/>
                  <a:pt x="730" y="3035"/>
                </a:cubicBezTo>
                <a:cubicBezTo>
                  <a:pt x="804" y="3035"/>
                  <a:pt x="877" y="3006"/>
                  <a:pt x="931" y="2952"/>
                </a:cubicBezTo>
                <a:lnTo>
                  <a:pt x="1142" y="2741"/>
                </a:lnTo>
                <a:cubicBezTo>
                  <a:pt x="1250" y="2806"/>
                  <a:pt x="1365" y="2857"/>
                  <a:pt x="1490" y="2885"/>
                </a:cubicBezTo>
                <a:lnTo>
                  <a:pt x="1490" y="3191"/>
                </a:lnTo>
                <a:cubicBezTo>
                  <a:pt x="1490" y="3342"/>
                  <a:pt x="1614" y="3465"/>
                  <a:pt x="1765" y="3465"/>
                </a:cubicBezTo>
                <a:cubicBezTo>
                  <a:pt x="1775" y="3465"/>
                  <a:pt x="1785" y="3464"/>
                  <a:pt x="1795" y="3463"/>
                </a:cubicBezTo>
                <a:cubicBezTo>
                  <a:pt x="1936" y="3448"/>
                  <a:pt x="2038" y="3325"/>
                  <a:pt x="2038" y="3185"/>
                </a:cubicBezTo>
                <a:lnTo>
                  <a:pt x="2038" y="2887"/>
                </a:lnTo>
                <a:cubicBezTo>
                  <a:pt x="2164" y="2857"/>
                  <a:pt x="2281" y="2808"/>
                  <a:pt x="2386" y="2742"/>
                </a:cubicBezTo>
                <a:lnTo>
                  <a:pt x="2602" y="2958"/>
                </a:lnTo>
                <a:cubicBezTo>
                  <a:pt x="2655" y="3011"/>
                  <a:pt x="2725" y="3038"/>
                  <a:pt x="2795" y="3038"/>
                </a:cubicBezTo>
                <a:cubicBezTo>
                  <a:pt x="2874" y="3038"/>
                  <a:pt x="2954" y="3003"/>
                  <a:pt x="3010" y="2935"/>
                </a:cubicBezTo>
                <a:cubicBezTo>
                  <a:pt x="3097" y="2825"/>
                  <a:pt x="3083" y="2666"/>
                  <a:pt x="2983" y="2566"/>
                </a:cubicBezTo>
                <a:lnTo>
                  <a:pt x="2772" y="2355"/>
                </a:lnTo>
                <a:cubicBezTo>
                  <a:pt x="2839" y="2250"/>
                  <a:pt x="2888" y="2133"/>
                  <a:pt x="2918" y="2007"/>
                </a:cubicBezTo>
                <a:lnTo>
                  <a:pt x="3224" y="2007"/>
                </a:lnTo>
                <a:cubicBezTo>
                  <a:pt x="3384" y="2007"/>
                  <a:pt x="3514" y="1867"/>
                  <a:pt x="3495" y="1702"/>
                </a:cubicBezTo>
                <a:cubicBezTo>
                  <a:pt x="3480" y="1563"/>
                  <a:pt x="3357" y="1460"/>
                  <a:pt x="3217" y="1460"/>
                </a:cubicBezTo>
                <a:lnTo>
                  <a:pt x="2919" y="1460"/>
                </a:lnTo>
                <a:cubicBezTo>
                  <a:pt x="2888" y="1334"/>
                  <a:pt x="2840" y="1217"/>
                  <a:pt x="2773" y="1112"/>
                </a:cubicBezTo>
                <a:lnTo>
                  <a:pt x="2990" y="895"/>
                </a:lnTo>
                <a:cubicBezTo>
                  <a:pt x="3104" y="782"/>
                  <a:pt x="3095" y="592"/>
                  <a:pt x="2966" y="488"/>
                </a:cubicBezTo>
                <a:cubicBezTo>
                  <a:pt x="2918" y="449"/>
                  <a:pt x="2859" y="430"/>
                  <a:pt x="2800" y="430"/>
                </a:cubicBezTo>
                <a:cubicBezTo>
                  <a:pt x="2727" y="430"/>
                  <a:pt x="2653" y="459"/>
                  <a:pt x="2598" y="514"/>
                </a:cubicBezTo>
                <a:lnTo>
                  <a:pt x="2387" y="725"/>
                </a:lnTo>
                <a:cubicBezTo>
                  <a:pt x="2281" y="659"/>
                  <a:pt x="2165" y="609"/>
                  <a:pt x="2039" y="580"/>
                </a:cubicBezTo>
                <a:lnTo>
                  <a:pt x="2039" y="275"/>
                </a:lnTo>
                <a:cubicBezTo>
                  <a:pt x="2039" y="124"/>
                  <a:pt x="1917" y="1"/>
                  <a:pt x="1765" y="1"/>
                </a:cubicBezTo>
                <a:close/>
                <a:moveTo>
                  <a:pt x="6483" y="759"/>
                </a:moveTo>
                <a:cubicBezTo>
                  <a:pt x="6362" y="759"/>
                  <a:pt x="6252" y="839"/>
                  <a:pt x="6219" y="962"/>
                </a:cubicBezTo>
                <a:cubicBezTo>
                  <a:pt x="6179" y="1106"/>
                  <a:pt x="6267" y="1257"/>
                  <a:pt x="6411" y="1296"/>
                </a:cubicBezTo>
                <a:lnTo>
                  <a:pt x="6831" y="1409"/>
                </a:lnTo>
                <a:lnTo>
                  <a:pt x="1087" y="4724"/>
                </a:lnTo>
                <a:cubicBezTo>
                  <a:pt x="957" y="4799"/>
                  <a:pt x="912" y="4967"/>
                  <a:pt x="987" y="5098"/>
                </a:cubicBezTo>
                <a:cubicBezTo>
                  <a:pt x="1037" y="5185"/>
                  <a:pt x="1130" y="5234"/>
                  <a:pt x="1224" y="5234"/>
                </a:cubicBezTo>
                <a:cubicBezTo>
                  <a:pt x="1271" y="5234"/>
                  <a:pt x="1318" y="5222"/>
                  <a:pt x="1361" y="5198"/>
                </a:cubicBezTo>
                <a:lnTo>
                  <a:pt x="7103" y="1882"/>
                </a:lnTo>
                <a:lnTo>
                  <a:pt x="6992" y="2302"/>
                </a:lnTo>
                <a:cubicBezTo>
                  <a:pt x="6954" y="2448"/>
                  <a:pt x="7039" y="2597"/>
                  <a:pt x="7186" y="2636"/>
                </a:cubicBezTo>
                <a:cubicBezTo>
                  <a:pt x="7210" y="2642"/>
                  <a:pt x="7233" y="2645"/>
                  <a:pt x="7257" y="2645"/>
                </a:cubicBezTo>
                <a:cubicBezTo>
                  <a:pt x="7378" y="2645"/>
                  <a:pt x="7487" y="2565"/>
                  <a:pt x="7520" y="2443"/>
                </a:cubicBezTo>
                <a:lnTo>
                  <a:pt x="7804" y="1386"/>
                </a:lnTo>
                <a:cubicBezTo>
                  <a:pt x="7842" y="1240"/>
                  <a:pt x="7757" y="1090"/>
                  <a:pt x="7610" y="1051"/>
                </a:cubicBezTo>
                <a:lnTo>
                  <a:pt x="6554" y="768"/>
                </a:lnTo>
                <a:cubicBezTo>
                  <a:pt x="6530" y="761"/>
                  <a:pt x="6507" y="759"/>
                  <a:pt x="6483" y="759"/>
                </a:cubicBezTo>
                <a:close/>
                <a:moveTo>
                  <a:pt x="1675" y="7147"/>
                </a:moveTo>
                <a:lnTo>
                  <a:pt x="1675" y="8787"/>
                </a:lnTo>
                <a:lnTo>
                  <a:pt x="1129" y="8787"/>
                </a:lnTo>
                <a:lnTo>
                  <a:pt x="1129" y="7147"/>
                </a:lnTo>
                <a:close/>
                <a:moveTo>
                  <a:pt x="3863" y="6417"/>
                </a:moveTo>
                <a:lnTo>
                  <a:pt x="3863" y="8787"/>
                </a:lnTo>
                <a:lnTo>
                  <a:pt x="3316" y="8787"/>
                </a:lnTo>
                <a:lnTo>
                  <a:pt x="3316" y="6417"/>
                </a:lnTo>
                <a:close/>
                <a:moveTo>
                  <a:pt x="6050" y="5688"/>
                </a:moveTo>
                <a:lnTo>
                  <a:pt x="6050" y="8787"/>
                </a:lnTo>
                <a:lnTo>
                  <a:pt x="5503" y="8787"/>
                </a:lnTo>
                <a:lnTo>
                  <a:pt x="5503" y="5688"/>
                </a:lnTo>
                <a:close/>
                <a:moveTo>
                  <a:pt x="8238" y="3865"/>
                </a:moveTo>
                <a:lnTo>
                  <a:pt x="8238" y="8787"/>
                </a:lnTo>
                <a:lnTo>
                  <a:pt x="7691" y="8787"/>
                </a:lnTo>
                <a:lnTo>
                  <a:pt x="7691" y="3865"/>
                </a:lnTo>
                <a:close/>
                <a:moveTo>
                  <a:pt x="7415" y="3317"/>
                </a:moveTo>
                <a:cubicBezTo>
                  <a:pt x="7265" y="3317"/>
                  <a:pt x="7142" y="3438"/>
                  <a:pt x="7142" y="3590"/>
                </a:cubicBezTo>
                <a:lnTo>
                  <a:pt x="7142" y="8786"/>
                </a:lnTo>
                <a:lnTo>
                  <a:pt x="6595" y="8786"/>
                </a:lnTo>
                <a:lnTo>
                  <a:pt x="6595" y="5414"/>
                </a:lnTo>
                <a:cubicBezTo>
                  <a:pt x="6595" y="5263"/>
                  <a:pt x="6474" y="5141"/>
                  <a:pt x="6322" y="5141"/>
                </a:cubicBezTo>
                <a:lnTo>
                  <a:pt x="5229" y="5141"/>
                </a:lnTo>
                <a:cubicBezTo>
                  <a:pt x="5078" y="5141"/>
                  <a:pt x="4955" y="5262"/>
                  <a:pt x="4955" y="5414"/>
                </a:cubicBezTo>
                <a:lnTo>
                  <a:pt x="4955" y="8786"/>
                </a:lnTo>
                <a:lnTo>
                  <a:pt x="4408" y="8786"/>
                </a:lnTo>
                <a:lnTo>
                  <a:pt x="4408" y="6143"/>
                </a:lnTo>
                <a:cubicBezTo>
                  <a:pt x="4408" y="5993"/>
                  <a:pt x="4286" y="5870"/>
                  <a:pt x="4136" y="5870"/>
                </a:cubicBezTo>
                <a:lnTo>
                  <a:pt x="3041" y="5870"/>
                </a:lnTo>
                <a:cubicBezTo>
                  <a:pt x="2892" y="5870"/>
                  <a:pt x="2769" y="5991"/>
                  <a:pt x="2769" y="6143"/>
                </a:cubicBezTo>
                <a:lnTo>
                  <a:pt x="2769" y="8786"/>
                </a:lnTo>
                <a:lnTo>
                  <a:pt x="2222" y="8786"/>
                </a:lnTo>
                <a:lnTo>
                  <a:pt x="2222" y="6872"/>
                </a:lnTo>
                <a:cubicBezTo>
                  <a:pt x="2222" y="6722"/>
                  <a:pt x="2100" y="6600"/>
                  <a:pt x="1948" y="6600"/>
                </a:cubicBezTo>
                <a:lnTo>
                  <a:pt x="855" y="6600"/>
                </a:lnTo>
                <a:cubicBezTo>
                  <a:pt x="704" y="6600"/>
                  <a:pt x="582" y="6721"/>
                  <a:pt x="582" y="6872"/>
                </a:cubicBezTo>
                <a:lnTo>
                  <a:pt x="582" y="8786"/>
                </a:lnTo>
                <a:lnTo>
                  <a:pt x="291" y="8786"/>
                </a:lnTo>
                <a:cubicBezTo>
                  <a:pt x="129" y="8786"/>
                  <a:pt x="1" y="8926"/>
                  <a:pt x="19" y="9091"/>
                </a:cubicBezTo>
                <a:cubicBezTo>
                  <a:pt x="33" y="9230"/>
                  <a:pt x="157" y="9334"/>
                  <a:pt x="297" y="9334"/>
                </a:cubicBezTo>
                <a:lnTo>
                  <a:pt x="9076" y="9334"/>
                </a:lnTo>
                <a:cubicBezTo>
                  <a:pt x="9238" y="9334"/>
                  <a:pt x="9367" y="9193"/>
                  <a:pt x="9349" y="9029"/>
                </a:cubicBezTo>
                <a:cubicBezTo>
                  <a:pt x="9333" y="8891"/>
                  <a:pt x="9210" y="8787"/>
                  <a:pt x="9066" y="8786"/>
                </a:cubicBezTo>
                <a:lnTo>
                  <a:pt x="8781" y="8786"/>
                </a:lnTo>
                <a:lnTo>
                  <a:pt x="8781" y="3590"/>
                </a:lnTo>
                <a:cubicBezTo>
                  <a:pt x="8781" y="3440"/>
                  <a:pt x="8660" y="3317"/>
                  <a:pt x="8509" y="3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429F2042-E4F1-229D-17B1-0C08A177ED48}"/>
              </a:ext>
            </a:extLst>
          </p:cNvPr>
          <p:cNvGrpSpPr/>
          <p:nvPr/>
        </p:nvGrpSpPr>
        <p:grpSpPr>
          <a:xfrm>
            <a:off x="6149851" y="394604"/>
            <a:ext cx="2888690" cy="1989978"/>
            <a:chOff x="6088122" y="3039147"/>
            <a:chExt cx="2888690" cy="1989978"/>
          </a:xfrm>
        </p:grpSpPr>
        <p:graphicFrame>
          <p:nvGraphicFramePr>
            <p:cNvPr id="29" name="Diagramma 28">
              <a:extLst>
                <a:ext uri="{FF2B5EF4-FFF2-40B4-BE49-F238E27FC236}">
                  <a16:creationId xmlns:a16="http://schemas.microsoft.com/office/drawing/2014/main" id="{885709C6-778A-B9CB-6FD8-50102FC5CC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71653273"/>
                </p:ext>
              </p:extLst>
            </p:nvPr>
          </p:nvGraphicFramePr>
          <p:xfrm>
            <a:off x="6088122" y="3193036"/>
            <a:ext cx="2888690" cy="17173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C55A7B9E-4CE6-C89F-1ADE-E1E35867627F}"/>
                </a:ext>
              </a:extLst>
            </p:cNvPr>
            <p:cNvSpPr txBox="1"/>
            <p:nvPr/>
          </p:nvSpPr>
          <p:spPr>
            <a:xfrm>
              <a:off x="6777913" y="3039147"/>
              <a:ext cx="15904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Inspire model choice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5BFA5584-4066-7CC6-7FF0-5B7ACCDD9AB9}"/>
                </a:ext>
              </a:extLst>
            </p:cNvPr>
            <p:cNvSpPr txBox="1"/>
            <p:nvPr/>
          </p:nvSpPr>
          <p:spPr>
            <a:xfrm>
              <a:off x="6663331" y="4752126"/>
              <a:ext cx="19062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Simulate empirical trends</a:t>
              </a:r>
            </a:p>
          </p:txBody>
        </p: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B1511EA-C53F-5535-B9B8-ACA2A2E00E8B}"/>
              </a:ext>
            </a:extLst>
          </p:cNvPr>
          <p:cNvSpPr txBox="1"/>
          <p:nvPr/>
        </p:nvSpPr>
        <p:spPr>
          <a:xfrm>
            <a:off x="4027154" y="1239284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  <a:latin typeface="Raleway" pitchFamily="2" charset="0"/>
              </a:rPr>
              <a:t>Design method:</a:t>
            </a:r>
          </a:p>
        </p:txBody>
      </p: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ABB4E28B-7DBE-25C1-E59C-5E78EBE66202}"/>
              </a:ext>
            </a:extLst>
          </p:cNvPr>
          <p:cNvGrpSpPr/>
          <p:nvPr/>
        </p:nvGrpSpPr>
        <p:grpSpPr>
          <a:xfrm>
            <a:off x="3744000" y="2750406"/>
            <a:ext cx="5400000" cy="2169751"/>
            <a:chOff x="3744000" y="2750406"/>
            <a:chExt cx="5400000" cy="2169751"/>
          </a:xfrm>
        </p:grpSpPr>
        <p:pic>
          <p:nvPicPr>
            <p:cNvPr id="24" name="Immagine 23" descr="Immagine che contiene linea, diagramma, Diagramma, testo&#10;&#10;Descrizione generata automaticamente">
              <a:extLst>
                <a:ext uri="{FF2B5EF4-FFF2-40B4-BE49-F238E27FC236}">
                  <a16:creationId xmlns:a16="http://schemas.microsoft.com/office/drawing/2014/main" id="{CE281FEB-A70C-FCF7-AFC1-0D315DF21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4000" y="2750406"/>
              <a:ext cx="5400000" cy="1784710"/>
            </a:xfrm>
            <a:prstGeom prst="rect">
              <a:avLst/>
            </a:prstGeom>
          </p:spPr>
        </p:pic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FC57BA9-6240-D0DA-178B-5840801B2C3C}"/>
                </a:ext>
              </a:extLst>
            </p:cNvPr>
            <p:cNvSpPr txBox="1"/>
            <p:nvPr/>
          </p:nvSpPr>
          <p:spPr>
            <a:xfrm>
              <a:off x="5151848" y="4550825"/>
              <a:ext cx="3375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Example: Empirical data of mask wearing in different countries during COVID-19. Figure from </a:t>
              </a:r>
              <a:r>
                <a:rPr lang="en-US" sz="900" i="1" dirty="0">
                  <a:solidFill>
                    <a:schemeClr val="tx2">
                      <a:lumMod val="50000"/>
                    </a:schemeClr>
                  </a:solidFill>
                  <a:hlinkClick r:id="rId13" action="ppaction://hlinkfile"/>
                </a:rPr>
                <a:t>Provebio et al. . </a:t>
              </a:r>
              <a:endParaRPr lang="en-US" sz="900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Segnaposto numero diapositiva 26">
            <a:extLst>
              <a:ext uri="{FF2B5EF4-FFF2-40B4-BE49-F238E27FC236}">
                <a16:creationId xmlns:a16="http://schemas.microsoft.com/office/drawing/2014/main" id="{06549484-6BB1-52CF-8998-CEABA18DA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7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0" grpId="0"/>
      <p:bldP spid="21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>
          <a:extLst>
            <a:ext uri="{FF2B5EF4-FFF2-40B4-BE49-F238E27FC236}">
              <a16:creationId xmlns:a16="http://schemas.microsoft.com/office/drawing/2014/main" id="{DB9BD789-8DA2-112B-99BC-EF1B4579B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A5026C36-FE84-1AC4-1501-855CE17394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172631"/>
              </p:ext>
            </p:extLst>
          </p:nvPr>
        </p:nvGraphicFramePr>
        <p:xfrm>
          <a:off x="4764954" y="1761563"/>
          <a:ext cx="4129663" cy="338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096000" imgH="5003581" progId="Acrobat.Document.DC">
                  <p:embed/>
                </p:oleObj>
              </mc:Choice>
              <mc:Fallback>
                <p:oleObj name="Acrobat Document" r:id="rId3" imgW="6096000" imgH="5003581" progId="Acrobat.Document.DC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6423F759-4435-303F-79EC-72BDA35011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64954" y="1761563"/>
                        <a:ext cx="4129663" cy="338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8" name="Google Shape;1548;p72">
            <a:extLst>
              <a:ext uri="{FF2B5EF4-FFF2-40B4-BE49-F238E27FC236}">
                <a16:creationId xmlns:a16="http://schemas.microsoft.com/office/drawing/2014/main" id="{6C78ED2D-F625-0D88-1998-F98239EC76BA}"/>
              </a:ext>
            </a:extLst>
          </p:cNvPr>
          <p:cNvSpPr txBox="1"/>
          <p:nvPr/>
        </p:nvSpPr>
        <p:spPr>
          <a:xfrm>
            <a:off x="884938" y="455475"/>
            <a:ext cx="1254262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SAHCIR</a:t>
            </a:r>
            <a:b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 model</a:t>
            </a:r>
            <a:endParaRPr sz="20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2" name="Google Shape;1552;p72">
            <a:extLst>
              <a:ext uri="{FF2B5EF4-FFF2-40B4-BE49-F238E27FC236}">
                <a16:creationId xmlns:a16="http://schemas.microsoft.com/office/drawing/2014/main" id="{2CE3419D-1301-A0A5-A384-9011D5A55A21}"/>
              </a:ext>
            </a:extLst>
          </p:cNvPr>
          <p:cNvSpPr/>
          <p:nvPr/>
        </p:nvSpPr>
        <p:spPr>
          <a:xfrm>
            <a:off x="8037162" y="1676096"/>
            <a:ext cx="176202" cy="172605"/>
          </a:xfrm>
          <a:custGeom>
            <a:avLst/>
            <a:gdLst/>
            <a:ahLst/>
            <a:cxnLst/>
            <a:rect l="l" t="t" r="r" b="b"/>
            <a:pathLst>
              <a:path w="1364" h="1336" extrusionOk="0">
                <a:moveTo>
                  <a:pt x="657" y="1"/>
                </a:moveTo>
                <a:cubicBezTo>
                  <a:pt x="604" y="1"/>
                  <a:pt x="562" y="44"/>
                  <a:pt x="562" y="97"/>
                </a:cubicBezTo>
                <a:cubicBezTo>
                  <a:pt x="562" y="133"/>
                  <a:pt x="583" y="166"/>
                  <a:pt x="614" y="182"/>
                </a:cubicBezTo>
                <a:lnTo>
                  <a:pt x="614" y="349"/>
                </a:lnTo>
                <a:cubicBezTo>
                  <a:pt x="551" y="363"/>
                  <a:pt x="494" y="394"/>
                  <a:pt x="449" y="438"/>
                </a:cubicBezTo>
                <a:lnTo>
                  <a:pt x="320" y="308"/>
                </a:lnTo>
                <a:cubicBezTo>
                  <a:pt x="331" y="276"/>
                  <a:pt x="322" y="238"/>
                  <a:pt x="296" y="211"/>
                </a:cubicBezTo>
                <a:cubicBezTo>
                  <a:pt x="277" y="193"/>
                  <a:pt x="253" y="183"/>
                  <a:pt x="229" y="183"/>
                </a:cubicBezTo>
                <a:cubicBezTo>
                  <a:pt x="204" y="183"/>
                  <a:pt x="179" y="193"/>
                  <a:pt x="159" y="211"/>
                </a:cubicBezTo>
                <a:cubicBezTo>
                  <a:pt x="121" y="248"/>
                  <a:pt x="122" y="310"/>
                  <a:pt x="159" y="348"/>
                </a:cubicBezTo>
                <a:cubicBezTo>
                  <a:pt x="179" y="367"/>
                  <a:pt x="203" y="376"/>
                  <a:pt x="227" y="376"/>
                </a:cubicBezTo>
                <a:cubicBezTo>
                  <a:pt x="238" y="376"/>
                  <a:pt x="249" y="374"/>
                  <a:pt x="259" y="370"/>
                </a:cubicBezTo>
                <a:lnTo>
                  <a:pt x="395" y="506"/>
                </a:lnTo>
                <a:cubicBezTo>
                  <a:pt x="372" y="545"/>
                  <a:pt x="356" y="592"/>
                  <a:pt x="351" y="639"/>
                </a:cubicBezTo>
                <a:lnTo>
                  <a:pt x="184" y="639"/>
                </a:lnTo>
                <a:cubicBezTo>
                  <a:pt x="169" y="606"/>
                  <a:pt x="136" y="584"/>
                  <a:pt x="98" y="584"/>
                </a:cubicBezTo>
                <a:cubicBezTo>
                  <a:pt x="43" y="584"/>
                  <a:pt x="1" y="627"/>
                  <a:pt x="0" y="680"/>
                </a:cubicBezTo>
                <a:cubicBezTo>
                  <a:pt x="0" y="734"/>
                  <a:pt x="43" y="776"/>
                  <a:pt x="96" y="777"/>
                </a:cubicBezTo>
                <a:cubicBezTo>
                  <a:pt x="133" y="777"/>
                  <a:pt x="167" y="756"/>
                  <a:pt x="182" y="724"/>
                </a:cubicBezTo>
                <a:lnTo>
                  <a:pt x="352" y="724"/>
                </a:lnTo>
                <a:cubicBezTo>
                  <a:pt x="358" y="771"/>
                  <a:pt x="375" y="813"/>
                  <a:pt x="399" y="850"/>
                </a:cubicBezTo>
                <a:lnTo>
                  <a:pt x="261" y="987"/>
                </a:lnTo>
                <a:cubicBezTo>
                  <a:pt x="250" y="983"/>
                  <a:pt x="239" y="981"/>
                  <a:pt x="228" y="981"/>
                </a:cubicBezTo>
                <a:cubicBezTo>
                  <a:pt x="204" y="981"/>
                  <a:pt x="180" y="990"/>
                  <a:pt x="161" y="1009"/>
                </a:cubicBezTo>
                <a:cubicBezTo>
                  <a:pt x="122" y="1047"/>
                  <a:pt x="122" y="1108"/>
                  <a:pt x="161" y="1146"/>
                </a:cubicBezTo>
                <a:cubicBezTo>
                  <a:pt x="180" y="1165"/>
                  <a:pt x="205" y="1174"/>
                  <a:pt x="229" y="1174"/>
                </a:cubicBezTo>
                <a:cubicBezTo>
                  <a:pt x="254" y="1174"/>
                  <a:pt x="279" y="1165"/>
                  <a:pt x="298" y="1146"/>
                </a:cubicBezTo>
                <a:cubicBezTo>
                  <a:pt x="325" y="1119"/>
                  <a:pt x="332" y="1081"/>
                  <a:pt x="321" y="1049"/>
                </a:cubicBezTo>
                <a:lnTo>
                  <a:pt x="456" y="915"/>
                </a:lnTo>
                <a:cubicBezTo>
                  <a:pt x="506" y="961"/>
                  <a:pt x="569" y="992"/>
                  <a:pt x="638" y="1001"/>
                </a:cubicBezTo>
                <a:lnTo>
                  <a:pt x="638" y="1152"/>
                </a:lnTo>
                <a:cubicBezTo>
                  <a:pt x="606" y="1168"/>
                  <a:pt x="584" y="1202"/>
                  <a:pt x="584" y="1239"/>
                </a:cubicBezTo>
                <a:cubicBezTo>
                  <a:pt x="584" y="1293"/>
                  <a:pt x="627" y="1335"/>
                  <a:pt x="680" y="1335"/>
                </a:cubicBezTo>
                <a:cubicBezTo>
                  <a:pt x="732" y="1335"/>
                  <a:pt x="775" y="1292"/>
                  <a:pt x="775" y="1239"/>
                </a:cubicBezTo>
                <a:cubicBezTo>
                  <a:pt x="775" y="1203"/>
                  <a:pt x="754" y="1170"/>
                  <a:pt x="723" y="1154"/>
                </a:cubicBezTo>
                <a:lnTo>
                  <a:pt x="723" y="999"/>
                </a:lnTo>
                <a:cubicBezTo>
                  <a:pt x="793" y="991"/>
                  <a:pt x="854" y="960"/>
                  <a:pt x="904" y="914"/>
                </a:cubicBezTo>
                <a:lnTo>
                  <a:pt x="1017" y="1026"/>
                </a:lnTo>
                <a:cubicBezTo>
                  <a:pt x="1006" y="1059"/>
                  <a:pt x="1014" y="1097"/>
                  <a:pt x="1041" y="1124"/>
                </a:cubicBezTo>
                <a:cubicBezTo>
                  <a:pt x="1060" y="1142"/>
                  <a:pt x="1084" y="1152"/>
                  <a:pt x="1108" y="1152"/>
                </a:cubicBezTo>
                <a:cubicBezTo>
                  <a:pt x="1133" y="1152"/>
                  <a:pt x="1158" y="1142"/>
                  <a:pt x="1178" y="1124"/>
                </a:cubicBezTo>
                <a:cubicBezTo>
                  <a:pt x="1216" y="1086"/>
                  <a:pt x="1215" y="1025"/>
                  <a:pt x="1178" y="987"/>
                </a:cubicBezTo>
                <a:cubicBezTo>
                  <a:pt x="1158" y="968"/>
                  <a:pt x="1134" y="959"/>
                  <a:pt x="1110" y="959"/>
                </a:cubicBezTo>
                <a:cubicBezTo>
                  <a:pt x="1099" y="959"/>
                  <a:pt x="1088" y="961"/>
                  <a:pt x="1078" y="965"/>
                </a:cubicBezTo>
                <a:lnTo>
                  <a:pt x="960" y="848"/>
                </a:lnTo>
                <a:cubicBezTo>
                  <a:pt x="984" y="811"/>
                  <a:pt x="1000" y="766"/>
                  <a:pt x="1007" y="722"/>
                </a:cubicBezTo>
                <a:lnTo>
                  <a:pt x="1181" y="722"/>
                </a:lnTo>
                <a:cubicBezTo>
                  <a:pt x="1197" y="754"/>
                  <a:pt x="1230" y="775"/>
                  <a:pt x="1267" y="775"/>
                </a:cubicBezTo>
                <a:cubicBezTo>
                  <a:pt x="1321" y="775"/>
                  <a:pt x="1363" y="732"/>
                  <a:pt x="1363" y="677"/>
                </a:cubicBezTo>
                <a:cubicBezTo>
                  <a:pt x="1363" y="628"/>
                  <a:pt x="1322" y="584"/>
                  <a:pt x="1271" y="584"/>
                </a:cubicBezTo>
                <a:cubicBezTo>
                  <a:pt x="1270" y="584"/>
                  <a:pt x="1268" y="584"/>
                  <a:pt x="1267" y="584"/>
                </a:cubicBezTo>
                <a:cubicBezTo>
                  <a:pt x="1228" y="584"/>
                  <a:pt x="1196" y="606"/>
                  <a:pt x="1180" y="639"/>
                </a:cubicBezTo>
                <a:lnTo>
                  <a:pt x="1010" y="639"/>
                </a:lnTo>
                <a:cubicBezTo>
                  <a:pt x="1004" y="578"/>
                  <a:pt x="981" y="523"/>
                  <a:pt x="947" y="477"/>
                </a:cubicBezTo>
                <a:lnTo>
                  <a:pt x="1076" y="349"/>
                </a:lnTo>
                <a:cubicBezTo>
                  <a:pt x="1087" y="353"/>
                  <a:pt x="1098" y="355"/>
                  <a:pt x="1109" y="355"/>
                </a:cubicBezTo>
                <a:cubicBezTo>
                  <a:pt x="1133" y="355"/>
                  <a:pt x="1157" y="346"/>
                  <a:pt x="1176" y="327"/>
                </a:cubicBezTo>
                <a:cubicBezTo>
                  <a:pt x="1215" y="289"/>
                  <a:pt x="1215" y="228"/>
                  <a:pt x="1176" y="190"/>
                </a:cubicBezTo>
                <a:cubicBezTo>
                  <a:pt x="1157" y="171"/>
                  <a:pt x="1132" y="162"/>
                  <a:pt x="1108" y="162"/>
                </a:cubicBezTo>
                <a:cubicBezTo>
                  <a:pt x="1083" y="162"/>
                  <a:pt x="1058" y="171"/>
                  <a:pt x="1039" y="190"/>
                </a:cubicBezTo>
                <a:cubicBezTo>
                  <a:pt x="1012" y="217"/>
                  <a:pt x="1005" y="255"/>
                  <a:pt x="1016" y="287"/>
                </a:cubicBezTo>
                <a:lnTo>
                  <a:pt x="886" y="416"/>
                </a:lnTo>
                <a:cubicBezTo>
                  <a:pt x="833" y="374"/>
                  <a:pt x="769" y="348"/>
                  <a:pt x="698" y="344"/>
                </a:cubicBezTo>
                <a:lnTo>
                  <a:pt x="698" y="184"/>
                </a:lnTo>
                <a:cubicBezTo>
                  <a:pt x="731" y="168"/>
                  <a:pt x="753" y="135"/>
                  <a:pt x="753" y="97"/>
                </a:cubicBezTo>
                <a:cubicBezTo>
                  <a:pt x="753" y="43"/>
                  <a:pt x="710" y="1"/>
                  <a:pt x="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72">
            <a:extLst>
              <a:ext uri="{FF2B5EF4-FFF2-40B4-BE49-F238E27FC236}">
                <a16:creationId xmlns:a16="http://schemas.microsoft.com/office/drawing/2014/main" id="{FA249B3F-5997-3EDA-E585-44F587978366}"/>
              </a:ext>
            </a:extLst>
          </p:cNvPr>
          <p:cNvGrpSpPr/>
          <p:nvPr/>
        </p:nvGrpSpPr>
        <p:grpSpPr>
          <a:xfrm>
            <a:off x="8101234" y="973888"/>
            <a:ext cx="256087" cy="227113"/>
            <a:chOff x="10339921" y="2450113"/>
            <a:chExt cx="256087" cy="227113"/>
          </a:xfrm>
        </p:grpSpPr>
        <p:sp>
          <p:nvSpPr>
            <p:cNvPr id="1554" name="Google Shape;1554;p72">
              <a:extLst>
                <a:ext uri="{FF2B5EF4-FFF2-40B4-BE49-F238E27FC236}">
                  <a16:creationId xmlns:a16="http://schemas.microsoft.com/office/drawing/2014/main" id="{F77DDFF7-D27A-FCEC-97E5-3AE5E894B799}"/>
                </a:ext>
              </a:extLst>
            </p:cNvPr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2">
              <a:extLst>
                <a:ext uri="{FF2B5EF4-FFF2-40B4-BE49-F238E27FC236}">
                  <a16:creationId xmlns:a16="http://schemas.microsoft.com/office/drawing/2014/main" id="{FC8880A9-5B1A-09A9-49B1-40EB29A8F7B2}"/>
                </a:ext>
              </a:extLst>
            </p:cNvPr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547;p72">
                <a:extLst>
                  <a:ext uri="{FF2B5EF4-FFF2-40B4-BE49-F238E27FC236}">
                    <a16:creationId xmlns:a16="http://schemas.microsoft.com/office/drawing/2014/main" id="{F6A2A510-FC97-816B-8E4A-97AEE327A8DE}"/>
                  </a:ext>
                </a:extLst>
              </p:cNvPr>
              <p:cNvSpPr txBox="1"/>
              <p:nvPr/>
            </p:nvSpPr>
            <p:spPr>
              <a:xfrm>
                <a:off x="54914" y="2073529"/>
                <a:ext cx="3191816" cy="3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𝜖</m:t>
                    </m:r>
                  </m:oMath>
                </a14:m>
                <a:r>
                  <a:rPr lang="en" sz="1200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: </a:t>
                </a: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partecipation to infection of C factor</a:t>
                </a:r>
                <a:endParaRPr sz="1200" dirty="0">
                  <a:solidFill>
                    <a:srgbClr val="083D6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7" name="Google Shape;1547;p72">
                <a:extLst>
                  <a:ext uri="{FF2B5EF4-FFF2-40B4-BE49-F238E27FC236}">
                    <a16:creationId xmlns:a16="http://schemas.microsoft.com/office/drawing/2014/main" id="{F6A2A510-FC97-816B-8E4A-97AEE327A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4" y="2073529"/>
                <a:ext cx="3191816" cy="385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547;p72">
                <a:extLst>
                  <a:ext uri="{FF2B5EF4-FFF2-40B4-BE49-F238E27FC236}">
                    <a16:creationId xmlns:a16="http://schemas.microsoft.com/office/drawing/2014/main" id="{4CDAE4C1-DFEC-2F78-E5EB-3389F4C54F03}"/>
                  </a:ext>
                </a:extLst>
              </p:cNvPr>
              <p:cNvSpPr txBox="1"/>
              <p:nvPr/>
            </p:nvSpPr>
            <p:spPr>
              <a:xfrm>
                <a:off x="15407" y="2335239"/>
                <a:ext cx="3191816" cy="3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𝜙</m:t>
                    </m:r>
                  </m:oMath>
                </a14:m>
                <a:r>
                  <a:rPr lang="en" sz="1200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: </a:t>
                </a: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re-entering S distribution parameter</a:t>
                </a:r>
                <a:endParaRPr sz="1200" dirty="0">
                  <a:solidFill>
                    <a:srgbClr val="083D6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8" name="Google Shape;1547;p72">
                <a:extLst>
                  <a:ext uri="{FF2B5EF4-FFF2-40B4-BE49-F238E27FC236}">
                    <a16:creationId xmlns:a16="http://schemas.microsoft.com/office/drawing/2014/main" id="{4CDAE4C1-DFEC-2F78-E5EB-3389F4C54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7" y="2335239"/>
                <a:ext cx="3191816" cy="385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uppo 32">
            <a:extLst>
              <a:ext uri="{FF2B5EF4-FFF2-40B4-BE49-F238E27FC236}">
                <a16:creationId xmlns:a16="http://schemas.microsoft.com/office/drawing/2014/main" id="{47C11409-7206-129F-7DCE-54774CDD7354}"/>
              </a:ext>
            </a:extLst>
          </p:cNvPr>
          <p:cNvGrpSpPr/>
          <p:nvPr/>
        </p:nvGrpSpPr>
        <p:grpSpPr>
          <a:xfrm>
            <a:off x="2563625" y="3841336"/>
            <a:ext cx="1362552" cy="806285"/>
            <a:chOff x="3341802" y="1911345"/>
            <a:chExt cx="1362552" cy="806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1513DD08-A82B-F9C7-43E4-057BC4D4405A}"/>
                    </a:ext>
                  </a:extLst>
                </p:cNvPr>
                <p:cNvSpPr txBox="1"/>
                <p:nvPr/>
              </p:nvSpPr>
              <p:spPr>
                <a:xfrm>
                  <a:off x="3341802" y="1911345"/>
                  <a:ext cx="134184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it-IT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1513DD08-A82B-F9C7-43E4-057BC4D440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1802" y="1911345"/>
                  <a:ext cx="1341841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2273" r="-455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06A57D77-C82D-914B-34FB-F8111D092A12}"/>
                    </a:ext>
                  </a:extLst>
                </p:cNvPr>
                <p:cNvSpPr txBox="1"/>
                <p:nvPr/>
              </p:nvSpPr>
              <p:spPr>
                <a:xfrm>
                  <a:off x="3341802" y="2196545"/>
                  <a:ext cx="136255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06A57D77-C82D-914B-34FB-F8111D092A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1802" y="2196545"/>
                  <a:ext cx="1362552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2242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3ECCE97-0501-8EE0-2484-B724F128CCAF}"/>
                    </a:ext>
                  </a:extLst>
                </p:cNvPr>
                <p:cNvSpPr txBox="1"/>
                <p:nvPr/>
              </p:nvSpPr>
              <p:spPr>
                <a:xfrm>
                  <a:off x="3341802" y="2502186"/>
                  <a:ext cx="95397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93ECCE97-0501-8EE0-2484-B724F128C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1802" y="2502186"/>
                  <a:ext cx="953979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205" r="-64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55188A0-A097-0E91-2C13-10BC8749A6C1}"/>
                  </a:ext>
                </a:extLst>
              </p:cNvPr>
              <p:cNvSpPr txBox="1"/>
              <p:nvPr/>
            </p:nvSpPr>
            <p:spPr>
              <a:xfrm>
                <a:off x="2231489" y="134034"/>
                <a:ext cx="5042984" cy="1600438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𝛿𝜙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𝛽𝜌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𝛽𝜌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F55188A0-A097-0E91-2C13-10BC8749A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489" y="134034"/>
                <a:ext cx="5042984" cy="16004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uppo 33">
            <a:extLst>
              <a:ext uri="{FF2B5EF4-FFF2-40B4-BE49-F238E27FC236}">
                <a16:creationId xmlns:a16="http://schemas.microsoft.com/office/drawing/2014/main" id="{B5836177-38ED-4D12-7DF0-450AF1A1B752}"/>
              </a:ext>
            </a:extLst>
          </p:cNvPr>
          <p:cNvGrpSpPr/>
          <p:nvPr/>
        </p:nvGrpSpPr>
        <p:grpSpPr>
          <a:xfrm>
            <a:off x="54914" y="3152255"/>
            <a:ext cx="2656034" cy="554200"/>
            <a:chOff x="54914" y="3152255"/>
            <a:chExt cx="2656034" cy="554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B9163273-8E69-42DF-3319-9D3C945BC8BB}"/>
                    </a:ext>
                  </a:extLst>
                </p:cNvPr>
                <p:cNvSpPr txBox="1"/>
                <p:nvPr/>
              </p:nvSpPr>
              <p:spPr>
                <a:xfrm>
                  <a:off x="54914" y="3152255"/>
                  <a:ext cx="2656034" cy="283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</m:oMath>
                  </a14:m>
                  <a:r>
                    <a:rPr lang="it-IT" sz="1200" b="0" dirty="0">
                      <a:solidFill>
                        <a:schemeClr val="tx1"/>
                      </a:solidFill>
                    </a:rPr>
                    <a:t>persuasion rate</a:t>
                  </a:r>
                  <a:endParaRPr lang="it-IT" sz="1200" b="0" dirty="0"/>
                </a:p>
              </p:txBody>
            </p:sp>
          </mc:Choice>
          <mc:Fallback xmlns="">
            <p:sp>
              <p:nvSpPr>
                <p:cNvPr id="22" name="CasellaDiTesto 21">
                  <a:extLst>
                    <a:ext uri="{FF2B5EF4-FFF2-40B4-BE49-F238E27FC236}">
                      <a16:creationId xmlns:a16="http://schemas.microsoft.com/office/drawing/2014/main" id="{B9163273-8E69-42DF-3319-9D3C945BC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14" y="3152255"/>
                  <a:ext cx="2656034" cy="283219"/>
                </a:xfrm>
                <a:prstGeom prst="rect">
                  <a:avLst/>
                </a:prstGeom>
                <a:blipFill>
                  <a:blip r:embed="rId11"/>
                  <a:stretch>
                    <a:fillRect t="-212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AECB1E03-2758-73BA-0D03-6783568297B6}"/>
                    </a:ext>
                  </a:extLst>
                </p:cNvPr>
                <p:cNvSpPr txBox="1"/>
                <p:nvPr/>
              </p:nvSpPr>
              <p:spPr>
                <a:xfrm>
                  <a:off x="54914" y="3423236"/>
                  <a:ext cx="2331729" cy="283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</m:oMath>
                  </a14:m>
                  <a:r>
                    <a:rPr lang="it-IT" sz="1200" b="0" dirty="0">
                      <a:solidFill>
                        <a:schemeClr val="tx1"/>
                      </a:solidFill>
                    </a:rPr>
                    <a:t>fatigue to </a:t>
                  </a:r>
                  <a:r>
                    <a:rPr lang="en-US" sz="1200" b="0" dirty="0">
                      <a:solidFill>
                        <a:schemeClr val="tx1"/>
                      </a:solidFill>
                    </a:rPr>
                    <a:t>maintain</a:t>
                  </a:r>
                  <a:r>
                    <a:rPr lang="it-IT" sz="1200" b="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200" b="0" dirty="0">
                      <a:solidFill>
                        <a:schemeClr val="tx1"/>
                      </a:solidFill>
                    </a:rPr>
                    <a:t>behavior</a:t>
                  </a:r>
                  <a:r>
                    <a:rPr lang="it-IT" sz="1200" b="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CasellaDiTesto 22">
                  <a:extLst>
                    <a:ext uri="{FF2B5EF4-FFF2-40B4-BE49-F238E27FC236}">
                      <a16:creationId xmlns:a16="http://schemas.microsoft.com/office/drawing/2014/main" id="{AECB1E03-2758-73BA-0D03-6783568297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14" y="3423236"/>
                  <a:ext cx="2331729" cy="283219"/>
                </a:xfrm>
                <a:prstGeom prst="rect">
                  <a:avLst/>
                </a:prstGeom>
                <a:blipFill>
                  <a:blip r:embed="rId12"/>
                  <a:stretch>
                    <a:fillRect t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1547;p72">
                <a:extLst>
                  <a:ext uri="{FF2B5EF4-FFF2-40B4-BE49-F238E27FC236}">
                    <a16:creationId xmlns:a16="http://schemas.microsoft.com/office/drawing/2014/main" id="{C8EFCF2F-75EA-8CFF-C5D0-623A3BB7CF17}"/>
                  </a:ext>
                </a:extLst>
              </p:cNvPr>
              <p:cNvSpPr txBox="1"/>
              <p:nvPr/>
            </p:nvSpPr>
            <p:spPr>
              <a:xfrm>
                <a:off x="61841" y="1812178"/>
                <a:ext cx="2583000" cy="38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𝜌</m:t>
                    </m:r>
                    <m:r>
                      <a:rPr lang="it-IT" sz="1200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:</m:t>
                    </m:r>
                  </m:oMath>
                </a14:m>
                <a:r>
                  <a:rPr lang="en" sz="1200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 </a:t>
                </a: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protection factor of C</a:t>
                </a:r>
                <a:endParaRPr sz="1200" dirty="0">
                  <a:solidFill>
                    <a:srgbClr val="083D6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24" name="Google Shape;1547;p72">
                <a:extLst>
                  <a:ext uri="{FF2B5EF4-FFF2-40B4-BE49-F238E27FC236}">
                    <a16:creationId xmlns:a16="http://schemas.microsoft.com/office/drawing/2014/main" id="{C8EFCF2F-75EA-8CFF-C5D0-623A3BB7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1" y="1812178"/>
                <a:ext cx="2583000" cy="385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1547;p72">
                <a:extLst>
                  <a:ext uri="{FF2B5EF4-FFF2-40B4-BE49-F238E27FC236}">
                    <a16:creationId xmlns:a16="http://schemas.microsoft.com/office/drawing/2014/main" id="{8DBA4BDE-1268-A2C9-B0C6-0E65241A2D2D}"/>
                  </a:ext>
                </a:extLst>
              </p:cNvPr>
              <p:cNvSpPr txBox="1"/>
              <p:nvPr/>
            </p:nvSpPr>
            <p:spPr>
              <a:xfrm>
                <a:off x="24398" y="2638222"/>
                <a:ext cx="3341688" cy="550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/>
                        <a:sym typeface="Lato"/>
                      </a:rPr>
                      <m:t>𝜓</m:t>
                    </m:r>
                  </m:oMath>
                </a14:m>
                <a:r>
                  <a:rPr lang="en" sz="1200" dirty="0">
                    <a:solidFill>
                      <a:srgbClr val="083D6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Lato"/>
                    <a:sym typeface="Lato"/>
                  </a:rPr>
                  <a:t>: </a:t>
                </a:r>
                <a:r>
                  <a:rPr lang="en" sz="1200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increased incentive to becoming C, external mean-field global agent intervention</a:t>
                </a:r>
                <a:endParaRPr sz="1200" dirty="0">
                  <a:solidFill>
                    <a:srgbClr val="083D6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25" name="Google Shape;1547;p72">
                <a:extLst>
                  <a:ext uri="{FF2B5EF4-FFF2-40B4-BE49-F238E27FC236}">
                    <a16:creationId xmlns:a16="http://schemas.microsoft.com/office/drawing/2014/main" id="{8DBA4BDE-1268-A2C9-B0C6-0E65241A2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8" y="2638222"/>
                <a:ext cx="3341688" cy="550960"/>
              </a:xfrm>
              <a:prstGeom prst="rect">
                <a:avLst/>
              </a:prstGeom>
              <a:blipFill>
                <a:blip r:embed="rId14"/>
                <a:stretch>
                  <a:fillRect r="-912" b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1D37A2D-A7E9-CF1A-447E-8C6E8A05EA49}"/>
              </a:ext>
            </a:extLst>
          </p:cNvPr>
          <p:cNvSpPr txBox="1"/>
          <p:nvPr/>
        </p:nvSpPr>
        <p:spPr>
          <a:xfrm>
            <a:off x="54914" y="3740022"/>
            <a:ext cx="2024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it-IT" sz="1200" dirty="0">
                <a:solidFill>
                  <a:schemeClr val="tx1"/>
                </a:solidFill>
              </a:rPr>
              <a:t> transmission rate</a:t>
            </a:r>
          </a:p>
          <a:p>
            <a:r>
              <a:rPr lang="el-GR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it-IT" sz="1200" dirty="0">
                <a:solidFill>
                  <a:schemeClr val="tx1"/>
                </a:solidFill>
              </a:rPr>
              <a:t> recovery rate</a:t>
            </a:r>
          </a:p>
          <a:p>
            <a:r>
              <a:rPr lang="el-GR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immunity</a:t>
            </a:r>
            <a:r>
              <a:rPr lang="it-IT" sz="1200" dirty="0">
                <a:solidFill>
                  <a:schemeClr val="tx1"/>
                </a:solidFill>
              </a:rPr>
              <a:t> </a:t>
            </a:r>
            <a:r>
              <a:rPr lang="it-IT" sz="1200" dirty="0" err="1">
                <a:solidFill>
                  <a:schemeClr val="tx1"/>
                </a:solidFill>
              </a:rPr>
              <a:t>waning</a:t>
            </a:r>
            <a:r>
              <a:rPr lang="it-IT" sz="1200" dirty="0">
                <a:solidFill>
                  <a:schemeClr val="tx1"/>
                </a:solidFill>
              </a:rPr>
              <a:t> rate</a:t>
            </a:r>
          </a:p>
        </p:txBody>
      </p:sp>
      <p:sp>
        <p:nvSpPr>
          <p:cNvPr id="35" name="Segnaposto numero diapositiva 34">
            <a:extLst>
              <a:ext uri="{FF2B5EF4-FFF2-40B4-BE49-F238E27FC236}">
                <a16:creationId xmlns:a16="http://schemas.microsoft.com/office/drawing/2014/main" id="{FE4A858D-6493-69FD-36E7-9F390C9B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13</a:t>
            </a:fld>
            <a:endParaRPr lang="en-US"/>
          </a:p>
        </p:txBody>
      </p:sp>
      <p:sp>
        <p:nvSpPr>
          <p:cNvPr id="3" name="Google Shape;810;p49">
            <a:extLst>
              <a:ext uri="{FF2B5EF4-FFF2-40B4-BE49-F238E27FC236}">
                <a16:creationId xmlns:a16="http://schemas.microsoft.com/office/drawing/2014/main" id="{B00F6AD9-9ABC-B557-242B-23C97ADEDAAF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CFC015B-1B30-F54A-0286-630509A99747}"/>
                  </a:ext>
                </a:extLst>
              </p:cNvPr>
              <p:cNvSpPr txBox="1"/>
              <p:nvPr/>
            </p:nvSpPr>
            <p:spPr>
              <a:xfrm>
                <a:off x="1886400" y="1867400"/>
                <a:ext cx="8881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CFC015B-1B30-F54A-0286-630509A99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400" y="1867400"/>
                <a:ext cx="888192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C39A7C0-928A-07CD-416C-95DAB222ABDF}"/>
                  </a:ext>
                </a:extLst>
              </p:cNvPr>
              <p:cNvSpPr txBox="1"/>
              <p:nvPr/>
            </p:nvSpPr>
            <p:spPr>
              <a:xfrm>
                <a:off x="2790449" y="2127959"/>
                <a:ext cx="8767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C39A7C0-928A-07CD-416C-95DAB222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449" y="2127959"/>
                <a:ext cx="876778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6189ECC-2664-449D-2EC9-4B91C6029B0A}"/>
                  </a:ext>
                </a:extLst>
              </p:cNvPr>
              <p:cNvSpPr txBox="1"/>
              <p:nvPr/>
            </p:nvSpPr>
            <p:spPr>
              <a:xfrm>
                <a:off x="2808991" y="2404168"/>
                <a:ext cx="9089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6189ECC-2664-449D-2EC9-4B91C6029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91" y="2404168"/>
                <a:ext cx="908902" cy="276999"/>
              </a:xfrm>
              <a:prstGeom prst="rect">
                <a:avLst/>
              </a:prstGeom>
              <a:blipFill>
                <a:blip r:embed="rId1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09C495D-6287-E75D-C13B-D0F0750BC113}"/>
                  </a:ext>
                </a:extLst>
              </p:cNvPr>
              <p:cNvSpPr txBox="1"/>
              <p:nvPr/>
            </p:nvSpPr>
            <p:spPr>
              <a:xfrm>
                <a:off x="3228838" y="2689995"/>
                <a:ext cx="60228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it-I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09C495D-6287-E75D-C13B-D0F0750BC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838" y="2689995"/>
                <a:ext cx="602281" cy="27699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37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 animBg="1"/>
      <p:bldP spid="24" grpId="0"/>
      <p:bldP spid="25" grpId="0"/>
      <p:bldP spid="28" grpId="0"/>
      <p:bldP spid="4" grpId="0"/>
      <p:bldP spid="5" grpId="0"/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03" name="Google Shape;1003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004942" y="486309"/>
                <a:ext cx="4637707" cy="564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/>
                  <a:t>Epidemic- behavior 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sz="2400" dirty="0"/>
              </a:p>
            </p:txBody>
          </p:sp>
        </mc:Choice>
        <mc:Fallback xmlns="">
          <p:sp>
            <p:nvSpPr>
              <p:cNvPr id="1003" name="Google Shape;1003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04942" y="486309"/>
                <a:ext cx="4637707" cy="564300"/>
              </a:xfrm>
              <a:prstGeom prst="rect">
                <a:avLst/>
              </a:prstGeom>
              <a:blipFill>
                <a:blip r:embed="rId3"/>
                <a:stretch>
                  <a:fillRect l="-2102" t="-31522" b="-48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4" name="Google Shape;1004;p55"/>
          <p:cNvSpPr txBox="1">
            <a:spLocks noGrp="1"/>
          </p:cNvSpPr>
          <p:nvPr>
            <p:ph type="title" idx="2"/>
          </p:nvPr>
        </p:nvSpPr>
        <p:spPr>
          <a:xfrm>
            <a:off x="805545" y="1267686"/>
            <a:ext cx="1768322" cy="6430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Next generation matrix method</a:t>
            </a:r>
            <a:endParaRPr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8" name="Google Shape;1008;p55"/>
              <p:cNvSpPr txBox="1">
                <a:spLocks noGrp="1"/>
              </p:cNvSpPr>
              <p:nvPr>
                <p:ph type="title" idx="5"/>
              </p:nvPr>
            </p:nvSpPr>
            <p:spPr>
              <a:xfrm>
                <a:off x="825459" y="3460672"/>
                <a:ext cx="1656834" cy="69427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/>
                  <a:t>Disease Free Equilibria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it-IT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sz="1600" dirty="0"/>
              </a:p>
            </p:txBody>
          </p:sp>
        </mc:Choice>
        <mc:Fallback xmlns="">
          <p:sp>
            <p:nvSpPr>
              <p:cNvPr id="1008" name="Google Shape;1008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5"/>
              </p:nvPr>
            </p:nvSpPr>
            <p:spPr>
              <a:xfrm>
                <a:off x="825459" y="3460672"/>
                <a:ext cx="1656834" cy="694272"/>
              </a:xfrm>
              <a:prstGeom prst="rect">
                <a:avLst/>
              </a:prstGeom>
              <a:blipFill>
                <a:blip r:embed="rId4"/>
                <a:stretch>
                  <a:fillRect l="-1838" b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2" name="Google Shape;1012;p55"/>
          <p:cNvSpPr/>
          <p:nvPr/>
        </p:nvSpPr>
        <p:spPr>
          <a:xfrm>
            <a:off x="282850" y="3662541"/>
            <a:ext cx="378227" cy="372600"/>
          </a:xfrm>
          <a:custGeom>
            <a:avLst/>
            <a:gdLst/>
            <a:ahLst/>
            <a:cxnLst/>
            <a:rect l="l" t="t" r="r" b="b"/>
            <a:pathLst>
              <a:path w="9477" h="9336" extrusionOk="0">
                <a:moveTo>
                  <a:pt x="6829" y="1546"/>
                </a:moveTo>
                <a:cubicBezTo>
                  <a:pt x="6818" y="1546"/>
                  <a:pt x="6808" y="1547"/>
                  <a:pt x="6797" y="1548"/>
                </a:cubicBezTo>
                <a:cubicBezTo>
                  <a:pt x="6657" y="1563"/>
                  <a:pt x="6554" y="1686"/>
                  <a:pt x="6554" y="1826"/>
                </a:cubicBezTo>
                <a:lnTo>
                  <a:pt x="6554" y="2723"/>
                </a:lnTo>
                <a:cubicBezTo>
                  <a:pt x="6554" y="2862"/>
                  <a:pt x="6657" y="2985"/>
                  <a:pt x="6797" y="3003"/>
                </a:cubicBezTo>
                <a:cubicBezTo>
                  <a:pt x="6807" y="3004"/>
                  <a:pt x="6818" y="3004"/>
                  <a:pt x="6828" y="3004"/>
                </a:cubicBezTo>
                <a:cubicBezTo>
                  <a:pt x="6979" y="3004"/>
                  <a:pt x="7101" y="2882"/>
                  <a:pt x="7101" y="2731"/>
                </a:cubicBezTo>
                <a:lnTo>
                  <a:pt x="7101" y="1819"/>
                </a:lnTo>
                <a:cubicBezTo>
                  <a:pt x="7101" y="1669"/>
                  <a:pt x="6979" y="1546"/>
                  <a:pt x="6829" y="1546"/>
                </a:cubicBezTo>
                <a:close/>
                <a:moveTo>
                  <a:pt x="3386" y="3264"/>
                </a:moveTo>
                <a:cubicBezTo>
                  <a:pt x="3297" y="3264"/>
                  <a:pt x="3215" y="3311"/>
                  <a:pt x="3173" y="3389"/>
                </a:cubicBezTo>
                <a:cubicBezTo>
                  <a:pt x="3058" y="3600"/>
                  <a:pt x="3207" y="3812"/>
                  <a:pt x="3406" y="3812"/>
                </a:cubicBezTo>
                <a:cubicBezTo>
                  <a:pt x="3595" y="3812"/>
                  <a:pt x="3739" y="3620"/>
                  <a:pt x="3653" y="3421"/>
                </a:cubicBezTo>
                <a:cubicBezTo>
                  <a:pt x="3613" y="3325"/>
                  <a:pt x="3517" y="3264"/>
                  <a:pt x="3412" y="3264"/>
                </a:cubicBezTo>
                <a:close/>
                <a:moveTo>
                  <a:pt x="6814" y="3557"/>
                </a:moveTo>
                <a:cubicBezTo>
                  <a:pt x="6725" y="3557"/>
                  <a:pt x="6642" y="3602"/>
                  <a:pt x="6600" y="3680"/>
                </a:cubicBezTo>
                <a:cubicBezTo>
                  <a:pt x="6486" y="3891"/>
                  <a:pt x="6635" y="4103"/>
                  <a:pt x="6834" y="4103"/>
                </a:cubicBezTo>
                <a:cubicBezTo>
                  <a:pt x="7022" y="4103"/>
                  <a:pt x="7166" y="3912"/>
                  <a:pt x="7080" y="3712"/>
                </a:cubicBezTo>
                <a:cubicBezTo>
                  <a:pt x="7041" y="3616"/>
                  <a:pt x="6945" y="3557"/>
                  <a:pt x="6840" y="3557"/>
                </a:cubicBezTo>
                <a:close/>
                <a:moveTo>
                  <a:pt x="6832" y="816"/>
                </a:moveTo>
                <a:cubicBezTo>
                  <a:pt x="7013" y="816"/>
                  <a:pt x="7180" y="914"/>
                  <a:pt x="7269" y="1073"/>
                </a:cubicBezTo>
                <a:lnTo>
                  <a:pt x="8872" y="3975"/>
                </a:lnTo>
                <a:cubicBezTo>
                  <a:pt x="8909" y="4040"/>
                  <a:pt x="8929" y="4116"/>
                  <a:pt x="8929" y="4192"/>
                </a:cubicBezTo>
                <a:cubicBezTo>
                  <a:pt x="8929" y="4435"/>
                  <a:pt x="8738" y="4633"/>
                  <a:pt x="8496" y="4633"/>
                </a:cubicBezTo>
                <a:cubicBezTo>
                  <a:pt x="8490" y="4633"/>
                  <a:pt x="8484" y="4633"/>
                  <a:pt x="8478" y="4633"/>
                </a:cubicBezTo>
                <a:lnTo>
                  <a:pt x="7041" y="4633"/>
                </a:lnTo>
                <a:lnTo>
                  <a:pt x="7041" y="4643"/>
                </a:lnTo>
                <a:cubicBezTo>
                  <a:pt x="7038" y="4643"/>
                  <a:pt x="7037" y="4643"/>
                  <a:pt x="7034" y="4650"/>
                </a:cubicBezTo>
                <a:lnTo>
                  <a:pt x="5185" y="4650"/>
                </a:lnTo>
                <a:cubicBezTo>
                  <a:pt x="4936" y="4643"/>
                  <a:pt x="4734" y="4441"/>
                  <a:pt x="4734" y="4192"/>
                </a:cubicBezTo>
                <a:cubicBezTo>
                  <a:pt x="4734" y="4117"/>
                  <a:pt x="4753" y="4042"/>
                  <a:pt x="4790" y="3975"/>
                </a:cubicBezTo>
                <a:lnTo>
                  <a:pt x="5707" y="2317"/>
                </a:lnTo>
                <a:cubicBezTo>
                  <a:pt x="5708" y="2315"/>
                  <a:pt x="5708" y="2314"/>
                  <a:pt x="5710" y="2313"/>
                </a:cubicBezTo>
                <a:lnTo>
                  <a:pt x="6396" y="1073"/>
                </a:lnTo>
                <a:cubicBezTo>
                  <a:pt x="6483" y="915"/>
                  <a:pt x="6650" y="816"/>
                  <a:pt x="6832" y="816"/>
                </a:cubicBezTo>
                <a:close/>
                <a:moveTo>
                  <a:pt x="3296" y="5026"/>
                </a:moveTo>
                <a:cubicBezTo>
                  <a:pt x="3447" y="5026"/>
                  <a:pt x="3570" y="5150"/>
                  <a:pt x="3570" y="5300"/>
                </a:cubicBezTo>
                <a:cubicBezTo>
                  <a:pt x="3570" y="5449"/>
                  <a:pt x="3447" y="5573"/>
                  <a:pt x="3296" y="5573"/>
                </a:cubicBezTo>
                <a:cubicBezTo>
                  <a:pt x="3145" y="5573"/>
                  <a:pt x="3023" y="5449"/>
                  <a:pt x="3023" y="5300"/>
                </a:cubicBezTo>
                <a:cubicBezTo>
                  <a:pt x="3023" y="5150"/>
                  <a:pt x="3146" y="5026"/>
                  <a:pt x="3296" y="5026"/>
                </a:cubicBezTo>
                <a:close/>
                <a:moveTo>
                  <a:pt x="3296" y="4480"/>
                </a:moveTo>
                <a:cubicBezTo>
                  <a:pt x="2844" y="4480"/>
                  <a:pt x="2477" y="4847"/>
                  <a:pt x="2477" y="5300"/>
                </a:cubicBezTo>
                <a:cubicBezTo>
                  <a:pt x="2477" y="5752"/>
                  <a:pt x="2844" y="6121"/>
                  <a:pt x="3296" y="6121"/>
                </a:cubicBezTo>
                <a:cubicBezTo>
                  <a:pt x="3749" y="6121"/>
                  <a:pt x="4117" y="5752"/>
                  <a:pt x="4117" y="5300"/>
                </a:cubicBezTo>
                <a:cubicBezTo>
                  <a:pt x="4117" y="4847"/>
                  <a:pt x="3749" y="4480"/>
                  <a:pt x="3296" y="4480"/>
                </a:cubicBezTo>
                <a:close/>
                <a:moveTo>
                  <a:pt x="5102" y="5709"/>
                </a:moveTo>
                <a:cubicBezTo>
                  <a:pt x="5009" y="5709"/>
                  <a:pt x="4922" y="5760"/>
                  <a:pt x="4880" y="5843"/>
                </a:cubicBezTo>
                <a:cubicBezTo>
                  <a:pt x="4777" y="6049"/>
                  <a:pt x="4924" y="6255"/>
                  <a:pt x="5119" y="6255"/>
                </a:cubicBezTo>
                <a:cubicBezTo>
                  <a:pt x="5307" y="6255"/>
                  <a:pt x="5453" y="6064"/>
                  <a:pt x="5368" y="5864"/>
                </a:cubicBezTo>
                <a:cubicBezTo>
                  <a:pt x="5327" y="5768"/>
                  <a:pt x="5231" y="5709"/>
                  <a:pt x="5127" y="5709"/>
                </a:cubicBezTo>
                <a:close/>
                <a:moveTo>
                  <a:pt x="4311" y="547"/>
                </a:moveTo>
                <a:cubicBezTo>
                  <a:pt x="4406" y="547"/>
                  <a:pt x="4509" y="577"/>
                  <a:pt x="4609" y="645"/>
                </a:cubicBezTo>
                <a:cubicBezTo>
                  <a:pt x="4634" y="662"/>
                  <a:pt x="4655" y="683"/>
                  <a:pt x="4671" y="708"/>
                </a:cubicBezTo>
                <a:cubicBezTo>
                  <a:pt x="4774" y="868"/>
                  <a:pt x="4792" y="1035"/>
                  <a:pt x="4729" y="1180"/>
                </a:cubicBezTo>
                <a:cubicBezTo>
                  <a:pt x="4632" y="1399"/>
                  <a:pt x="4583" y="1623"/>
                  <a:pt x="4583" y="1844"/>
                </a:cubicBezTo>
                <a:lnTo>
                  <a:pt x="4583" y="2107"/>
                </a:lnTo>
                <a:cubicBezTo>
                  <a:pt x="4583" y="2171"/>
                  <a:pt x="4631" y="2228"/>
                  <a:pt x="4694" y="2238"/>
                </a:cubicBezTo>
                <a:cubicBezTo>
                  <a:pt x="4822" y="2257"/>
                  <a:pt x="4949" y="2287"/>
                  <a:pt x="5073" y="2329"/>
                </a:cubicBezTo>
                <a:lnTo>
                  <a:pt x="4305" y="3717"/>
                </a:lnTo>
                <a:cubicBezTo>
                  <a:pt x="4225" y="3865"/>
                  <a:pt x="4182" y="4031"/>
                  <a:pt x="4182" y="4200"/>
                </a:cubicBezTo>
                <a:cubicBezTo>
                  <a:pt x="4182" y="4751"/>
                  <a:pt x="4630" y="5198"/>
                  <a:pt x="5180" y="5198"/>
                </a:cubicBezTo>
                <a:lnTo>
                  <a:pt x="6714" y="5198"/>
                </a:lnTo>
                <a:cubicBezTo>
                  <a:pt x="6694" y="5283"/>
                  <a:pt x="6671" y="5367"/>
                  <a:pt x="6644" y="5448"/>
                </a:cubicBezTo>
                <a:cubicBezTo>
                  <a:pt x="6603" y="5572"/>
                  <a:pt x="6655" y="5707"/>
                  <a:pt x="6766" y="5772"/>
                </a:cubicBezTo>
                <a:cubicBezTo>
                  <a:pt x="6767" y="5772"/>
                  <a:pt x="6769" y="5773"/>
                  <a:pt x="6769" y="5773"/>
                </a:cubicBezTo>
                <a:lnTo>
                  <a:pt x="6893" y="5844"/>
                </a:lnTo>
                <a:cubicBezTo>
                  <a:pt x="7085" y="5955"/>
                  <a:pt x="7303" y="6026"/>
                  <a:pt x="7542" y="6052"/>
                </a:cubicBezTo>
                <a:cubicBezTo>
                  <a:pt x="7602" y="6058"/>
                  <a:pt x="7660" y="6076"/>
                  <a:pt x="7713" y="6107"/>
                </a:cubicBezTo>
                <a:cubicBezTo>
                  <a:pt x="7931" y="6232"/>
                  <a:pt x="8005" y="6512"/>
                  <a:pt x="7880" y="6729"/>
                </a:cubicBezTo>
                <a:cubicBezTo>
                  <a:pt x="7795" y="6875"/>
                  <a:pt x="7642" y="6956"/>
                  <a:pt x="7484" y="6956"/>
                </a:cubicBezTo>
                <a:cubicBezTo>
                  <a:pt x="7407" y="6956"/>
                  <a:pt x="7328" y="6937"/>
                  <a:pt x="7257" y="6896"/>
                </a:cubicBezTo>
                <a:cubicBezTo>
                  <a:pt x="7204" y="6865"/>
                  <a:pt x="7158" y="6824"/>
                  <a:pt x="7122" y="6776"/>
                </a:cubicBezTo>
                <a:cubicBezTo>
                  <a:pt x="6982" y="6583"/>
                  <a:pt x="6811" y="6429"/>
                  <a:pt x="6620" y="6318"/>
                </a:cubicBezTo>
                <a:lnTo>
                  <a:pt x="6493" y="6244"/>
                </a:lnTo>
                <a:cubicBezTo>
                  <a:pt x="6451" y="6219"/>
                  <a:pt x="6403" y="6207"/>
                  <a:pt x="6357" y="6207"/>
                </a:cubicBezTo>
                <a:cubicBezTo>
                  <a:pt x="6280" y="6207"/>
                  <a:pt x="6205" y="6239"/>
                  <a:pt x="6151" y="6300"/>
                </a:cubicBezTo>
                <a:cubicBezTo>
                  <a:pt x="5792" y="6704"/>
                  <a:pt x="5326" y="6975"/>
                  <a:pt x="4804" y="7081"/>
                </a:cubicBezTo>
                <a:cubicBezTo>
                  <a:pt x="4676" y="7105"/>
                  <a:pt x="4585" y="7218"/>
                  <a:pt x="4585" y="7348"/>
                </a:cubicBezTo>
                <a:lnTo>
                  <a:pt x="4585" y="7492"/>
                </a:lnTo>
                <a:cubicBezTo>
                  <a:pt x="4585" y="7714"/>
                  <a:pt x="4634" y="7937"/>
                  <a:pt x="4730" y="8157"/>
                </a:cubicBezTo>
                <a:cubicBezTo>
                  <a:pt x="4755" y="8213"/>
                  <a:pt x="4767" y="8272"/>
                  <a:pt x="4767" y="8333"/>
                </a:cubicBezTo>
                <a:cubicBezTo>
                  <a:pt x="4767" y="8584"/>
                  <a:pt x="4562" y="8789"/>
                  <a:pt x="4311" y="8789"/>
                </a:cubicBezTo>
                <a:cubicBezTo>
                  <a:pt x="4215" y="8789"/>
                  <a:pt x="4113" y="8760"/>
                  <a:pt x="4013" y="8692"/>
                </a:cubicBezTo>
                <a:cubicBezTo>
                  <a:pt x="3987" y="8675"/>
                  <a:pt x="3966" y="8654"/>
                  <a:pt x="3950" y="8628"/>
                </a:cubicBezTo>
                <a:cubicBezTo>
                  <a:pt x="3846" y="8469"/>
                  <a:pt x="3829" y="8302"/>
                  <a:pt x="3892" y="8158"/>
                </a:cubicBezTo>
                <a:cubicBezTo>
                  <a:pt x="3988" y="7938"/>
                  <a:pt x="4038" y="7715"/>
                  <a:pt x="4038" y="7493"/>
                </a:cubicBezTo>
                <a:lnTo>
                  <a:pt x="4038" y="7232"/>
                </a:lnTo>
                <a:cubicBezTo>
                  <a:pt x="4038" y="7166"/>
                  <a:pt x="3988" y="7110"/>
                  <a:pt x="3924" y="7100"/>
                </a:cubicBezTo>
                <a:cubicBezTo>
                  <a:pt x="3360" y="7010"/>
                  <a:pt x="2856" y="6732"/>
                  <a:pt x="2472" y="6300"/>
                </a:cubicBezTo>
                <a:cubicBezTo>
                  <a:pt x="2420" y="6239"/>
                  <a:pt x="2345" y="6207"/>
                  <a:pt x="2268" y="6207"/>
                </a:cubicBezTo>
                <a:cubicBezTo>
                  <a:pt x="2220" y="6207"/>
                  <a:pt x="2173" y="6219"/>
                  <a:pt x="2130" y="6242"/>
                </a:cubicBezTo>
                <a:lnTo>
                  <a:pt x="2004" y="6316"/>
                </a:lnTo>
                <a:cubicBezTo>
                  <a:pt x="1813" y="6426"/>
                  <a:pt x="1644" y="6581"/>
                  <a:pt x="1502" y="6773"/>
                </a:cubicBezTo>
                <a:cubicBezTo>
                  <a:pt x="1465" y="6822"/>
                  <a:pt x="1419" y="6862"/>
                  <a:pt x="1367" y="6893"/>
                </a:cubicBezTo>
                <a:cubicBezTo>
                  <a:pt x="1295" y="6935"/>
                  <a:pt x="1216" y="6954"/>
                  <a:pt x="1139" y="6954"/>
                </a:cubicBezTo>
                <a:cubicBezTo>
                  <a:pt x="981" y="6954"/>
                  <a:pt x="828" y="6873"/>
                  <a:pt x="744" y="6727"/>
                </a:cubicBezTo>
                <a:cubicBezTo>
                  <a:pt x="617" y="6509"/>
                  <a:pt x="693" y="6229"/>
                  <a:pt x="911" y="6105"/>
                </a:cubicBezTo>
                <a:cubicBezTo>
                  <a:pt x="964" y="6074"/>
                  <a:pt x="1022" y="6055"/>
                  <a:pt x="1082" y="6049"/>
                </a:cubicBezTo>
                <a:cubicBezTo>
                  <a:pt x="1319" y="6022"/>
                  <a:pt x="1539" y="5953"/>
                  <a:pt x="1730" y="5842"/>
                </a:cubicBezTo>
                <a:lnTo>
                  <a:pt x="1854" y="5769"/>
                </a:lnTo>
                <a:cubicBezTo>
                  <a:pt x="1855" y="5769"/>
                  <a:pt x="1856" y="5768"/>
                  <a:pt x="1856" y="5768"/>
                </a:cubicBezTo>
                <a:cubicBezTo>
                  <a:pt x="1968" y="5704"/>
                  <a:pt x="2020" y="5568"/>
                  <a:pt x="1979" y="5445"/>
                </a:cubicBezTo>
                <a:cubicBezTo>
                  <a:pt x="1894" y="5192"/>
                  <a:pt x="1851" y="4928"/>
                  <a:pt x="1851" y="4667"/>
                </a:cubicBezTo>
                <a:cubicBezTo>
                  <a:pt x="1851" y="4406"/>
                  <a:pt x="1894" y="4143"/>
                  <a:pt x="1979" y="3889"/>
                </a:cubicBezTo>
                <a:cubicBezTo>
                  <a:pt x="2020" y="3766"/>
                  <a:pt x="1968" y="3631"/>
                  <a:pt x="1856" y="3565"/>
                </a:cubicBezTo>
                <a:cubicBezTo>
                  <a:pt x="1855" y="3565"/>
                  <a:pt x="1854" y="3564"/>
                  <a:pt x="1854" y="3564"/>
                </a:cubicBezTo>
                <a:lnTo>
                  <a:pt x="1730" y="3491"/>
                </a:lnTo>
                <a:cubicBezTo>
                  <a:pt x="1538" y="3380"/>
                  <a:pt x="1319" y="3311"/>
                  <a:pt x="1081" y="3284"/>
                </a:cubicBezTo>
                <a:cubicBezTo>
                  <a:pt x="1021" y="3278"/>
                  <a:pt x="962" y="3259"/>
                  <a:pt x="910" y="3230"/>
                </a:cubicBezTo>
                <a:cubicBezTo>
                  <a:pt x="609" y="3056"/>
                  <a:pt x="580" y="2589"/>
                  <a:pt x="975" y="2397"/>
                </a:cubicBezTo>
                <a:cubicBezTo>
                  <a:pt x="1002" y="2383"/>
                  <a:pt x="1032" y="2376"/>
                  <a:pt x="1061" y="2375"/>
                </a:cubicBezTo>
                <a:cubicBezTo>
                  <a:pt x="1073" y="2374"/>
                  <a:pt x="1084" y="2374"/>
                  <a:pt x="1096" y="2374"/>
                </a:cubicBezTo>
                <a:cubicBezTo>
                  <a:pt x="1271" y="2374"/>
                  <a:pt x="1411" y="2441"/>
                  <a:pt x="1498" y="2561"/>
                </a:cubicBezTo>
                <a:cubicBezTo>
                  <a:pt x="1640" y="2753"/>
                  <a:pt x="1810" y="2908"/>
                  <a:pt x="2002" y="3019"/>
                </a:cubicBezTo>
                <a:lnTo>
                  <a:pt x="2128" y="3092"/>
                </a:lnTo>
                <a:cubicBezTo>
                  <a:pt x="2171" y="3117"/>
                  <a:pt x="2218" y="3129"/>
                  <a:pt x="2265" y="3129"/>
                </a:cubicBezTo>
                <a:cubicBezTo>
                  <a:pt x="2341" y="3129"/>
                  <a:pt x="2416" y="3097"/>
                  <a:pt x="2469" y="3037"/>
                </a:cubicBezTo>
                <a:cubicBezTo>
                  <a:pt x="2830" y="2631"/>
                  <a:pt x="3295" y="2361"/>
                  <a:pt x="3818" y="2256"/>
                </a:cubicBezTo>
                <a:cubicBezTo>
                  <a:pt x="3945" y="2230"/>
                  <a:pt x="4036" y="2119"/>
                  <a:pt x="4036" y="1988"/>
                </a:cubicBezTo>
                <a:lnTo>
                  <a:pt x="4036" y="1844"/>
                </a:lnTo>
                <a:cubicBezTo>
                  <a:pt x="4036" y="1623"/>
                  <a:pt x="3987" y="1399"/>
                  <a:pt x="3891" y="1180"/>
                </a:cubicBezTo>
                <a:cubicBezTo>
                  <a:pt x="3866" y="1123"/>
                  <a:pt x="3854" y="1064"/>
                  <a:pt x="3854" y="1003"/>
                </a:cubicBezTo>
                <a:cubicBezTo>
                  <a:pt x="3854" y="752"/>
                  <a:pt x="4059" y="547"/>
                  <a:pt x="4311" y="547"/>
                </a:cubicBezTo>
                <a:close/>
                <a:moveTo>
                  <a:pt x="4319" y="0"/>
                </a:moveTo>
                <a:cubicBezTo>
                  <a:pt x="4298" y="0"/>
                  <a:pt x="4277" y="1"/>
                  <a:pt x="4255" y="2"/>
                </a:cubicBezTo>
                <a:cubicBezTo>
                  <a:pt x="3733" y="35"/>
                  <a:pt x="3321" y="472"/>
                  <a:pt x="3316" y="995"/>
                </a:cubicBezTo>
                <a:cubicBezTo>
                  <a:pt x="3315" y="1136"/>
                  <a:pt x="3343" y="1272"/>
                  <a:pt x="3400" y="1400"/>
                </a:cubicBezTo>
                <a:cubicBezTo>
                  <a:pt x="3455" y="1526"/>
                  <a:pt x="3486" y="1652"/>
                  <a:pt x="3496" y="1775"/>
                </a:cubicBezTo>
                <a:cubicBezTo>
                  <a:pt x="3345" y="1817"/>
                  <a:pt x="3198" y="1871"/>
                  <a:pt x="3058" y="1937"/>
                </a:cubicBezTo>
                <a:lnTo>
                  <a:pt x="2733" y="1374"/>
                </a:lnTo>
                <a:cubicBezTo>
                  <a:pt x="2683" y="1286"/>
                  <a:pt x="2591" y="1237"/>
                  <a:pt x="2496" y="1237"/>
                </a:cubicBezTo>
                <a:cubicBezTo>
                  <a:pt x="2440" y="1237"/>
                  <a:pt x="2383" y="1254"/>
                  <a:pt x="2333" y="1290"/>
                </a:cubicBezTo>
                <a:cubicBezTo>
                  <a:pt x="2221" y="1374"/>
                  <a:pt x="2194" y="1532"/>
                  <a:pt x="2263" y="1653"/>
                </a:cubicBezTo>
                <a:lnTo>
                  <a:pt x="2585" y="2211"/>
                </a:lnTo>
                <a:cubicBezTo>
                  <a:pt x="2460" y="2301"/>
                  <a:pt x="2340" y="2401"/>
                  <a:pt x="2228" y="2510"/>
                </a:cubicBezTo>
                <a:cubicBezTo>
                  <a:pt x="2125" y="2440"/>
                  <a:pt x="2031" y="2350"/>
                  <a:pt x="1950" y="2238"/>
                </a:cubicBezTo>
                <a:cubicBezTo>
                  <a:pt x="1868" y="2127"/>
                  <a:pt x="1766" y="2035"/>
                  <a:pt x="1647" y="1967"/>
                </a:cubicBezTo>
                <a:cubicBezTo>
                  <a:pt x="1489" y="1876"/>
                  <a:pt x="1317" y="1832"/>
                  <a:pt x="1146" y="1832"/>
                </a:cubicBezTo>
                <a:cubicBezTo>
                  <a:pt x="800" y="1832"/>
                  <a:pt x="463" y="2012"/>
                  <a:pt x="278" y="2334"/>
                </a:cubicBezTo>
                <a:cubicBezTo>
                  <a:pt x="0" y="2814"/>
                  <a:pt x="165" y="3427"/>
                  <a:pt x="644" y="3704"/>
                </a:cubicBezTo>
                <a:cubicBezTo>
                  <a:pt x="763" y="3773"/>
                  <a:pt x="892" y="3816"/>
                  <a:pt x="1029" y="3831"/>
                </a:cubicBezTo>
                <a:cubicBezTo>
                  <a:pt x="1166" y="3845"/>
                  <a:pt x="1292" y="3881"/>
                  <a:pt x="1404" y="3934"/>
                </a:cubicBezTo>
                <a:cubicBezTo>
                  <a:pt x="1366" y="4086"/>
                  <a:pt x="1339" y="4240"/>
                  <a:pt x="1324" y="4395"/>
                </a:cubicBezTo>
                <a:lnTo>
                  <a:pt x="674" y="4395"/>
                </a:lnTo>
                <a:cubicBezTo>
                  <a:pt x="513" y="4395"/>
                  <a:pt x="384" y="4535"/>
                  <a:pt x="402" y="4699"/>
                </a:cubicBezTo>
                <a:cubicBezTo>
                  <a:pt x="417" y="4840"/>
                  <a:pt x="542" y="4942"/>
                  <a:pt x="681" y="4942"/>
                </a:cubicBezTo>
                <a:lnTo>
                  <a:pt x="1324" y="4942"/>
                </a:lnTo>
                <a:cubicBezTo>
                  <a:pt x="1339" y="5097"/>
                  <a:pt x="1366" y="5251"/>
                  <a:pt x="1404" y="5403"/>
                </a:cubicBezTo>
                <a:cubicBezTo>
                  <a:pt x="1292" y="5457"/>
                  <a:pt x="1166" y="5492"/>
                  <a:pt x="1029" y="5506"/>
                </a:cubicBezTo>
                <a:cubicBezTo>
                  <a:pt x="892" y="5522"/>
                  <a:pt x="763" y="5564"/>
                  <a:pt x="644" y="5633"/>
                </a:cubicBezTo>
                <a:cubicBezTo>
                  <a:pt x="165" y="5911"/>
                  <a:pt x="0" y="6525"/>
                  <a:pt x="278" y="7004"/>
                </a:cubicBezTo>
                <a:cubicBezTo>
                  <a:pt x="463" y="7325"/>
                  <a:pt x="801" y="7505"/>
                  <a:pt x="1148" y="7505"/>
                </a:cubicBezTo>
                <a:cubicBezTo>
                  <a:pt x="1318" y="7505"/>
                  <a:pt x="1490" y="7462"/>
                  <a:pt x="1647" y="7371"/>
                </a:cubicBezTo>
                <a:cubicBezTo>
                  <a:pt x="1766" y="7302"/>
                  <a:pt x="1868" y="7210"/>
                  <a:pt x="1950" y="7100"/>
                </a:cubicBezTo>
                <a:cubicBezTo>
                  <a:pt x="2031" y="6988"/>
                  <a:pt x="2125" y="6897"/>
                  <a:pt x="2228" y="6827"/>
                </a:cubicBezTo>
                <a:cubicBezTo>
                  <a:pt x="2340" y="6936"/>
                  <a:pt x="2460" y="7036"/>
                  <a:pt x="2585" y="7126"/>
                </a:cubicBezTo>
                <a:lnTo>
                  <a:pt x="2259" y="7690"/>
                </a:lnTo>
                <a:cubicBezTo>
                  <a:pt x="2184" y="7821"/>
                  <a:pt x="2230" y="7989"/>
                  <a:pt x="2359" y="8064"/>
                </a:cubicBezTo>
                <a:cubicBezTo>
                  <a:pt x="2402" y="8089"/>
                  <a:pt x="2449" y="8100"/>
                  <a:pt x="2496" y="8100"/>
                </a:cubicBezTo>
                <a:cubicBezTo>
                  <a:pt x="2591" y="8100"/>
                  <a:pt x="2683" y="8052"/>
                  <a:pt x="2733" y="7964"/>
                </a:cubicBezTo>
                <a:lnTo>
                  <a:pt x="3058" y="7400"/>
                </a:lnTo>
                <a:cubicBezTo>
                  <a:pt x="3198" y="7466"/>
                  <a:pt x="3345" y="7521"/>
                  <a:pt x="3496" y="7563"/>
                </a:cubicBezTo>
                <a:cubicBezTo>
                  <a:pt x="3486" y="7687"/>
                  <a:pt x="3455" y="7812"/>
                  <a:pt x="3400" y="7937"/>
                </a:cubicBezTo>
                <a:cubicBezTo>
                  <a:pt x="3344" y="8063"/>
                  <a:pt x="3316" y="8196"/>
                  <a:pt x="3316" y="8333"/>
                </a:cubicBezTo>
                <a:cubicBezTo>
                  <a:pt x="3316" y="8886"/>
                  <a:pt x="3766" y="9335"/>
                  <a:pt x="4319" y="9335"/>
                </a:cubicBezTo>
                <a:cubicBezTo>
                  <a:pt x="4872" y="9335"/>
                  <a:pt x="5321" y="8886"/>
                  <a:pt x="5322" y="8331"/>
                </a:cubicBezTo>
                <a:cubicBezTo>
                  <a:pt x="5322" y="8194"/>
                  <a:pt x="5295" y="8060"/>
                  <a:pt x="5239" y="7935"/>
                </a:cubicBezTo>
                <a:cubicBezTo>
                  <a:pt x="5184" y="7810"/>
                  <a:pt x="5152" y="7683"/>
                  <a:pt x="5143" y="7561"/>
                </a:cubicBezTo>
                <a:cubicBezTo>
                  <a:pt x="5294" y="7518"/>
                  <a:pt x="5439" y="7464"/>
                  <a:pt x="5581" y="7398"/>
                </a:cubicBezTo>
                <a:lnTo>
                  <a:pt x="5905" y="7962"/>
                </a:lnTo>
                <a:cubicBezTo>
                  <a:pt x="5956" y="8049"/>
                  <a:pt x="6048" y="8098"/>
                  <a:pt x="6142" y="8098"/>
                </a:cubicBezTo>
                <a:cubicBezTo>
                  <a:pt x="6198" y="8098"/>
                  <a:pt x="6255" y="8081"/>
                  <a:pt x="6304" y="8044"/>
                </a:cubicBezTo>
                <a:cubicBezTo>
                  <a:pt x="6417" y="7962"/>
                  <a:pt x="6445" y="7803"/>
                  <a:pt x="6375" y="7682"/>
                </a:cubicBezTo>
                <a:lnTo>
                  <a:pt x="6053" y="7124"/>
                </a:lnTo>
                <a:cubicBezTo>
                  <a:pt x="6178" y="7034"/>
                  <a:pt x="6298" y="6934"/>
                  <a:pt x="6410" y="6824"/>
                </a:cubicBezTo>
                <a:cubicBezTo>
                  <a:pt x="6513" y="6894"/>
                  <a:pt x="6607" y="6986"/>
                  <a:pt x="6688" y="7098"/>
                </a:cubicBezTo>
                <a:cubicBezTo>
                  <a:pt x="6771" y="7208"/>
                  <a:pt x="6872" y="7299"/>
                  <a:pt x="6990" y="7368"/>
                </a:cubicBezTo>
                <a:cubicBezTo>
                  <a:pt x="7148" y="7458"/>
                  <a:pt x="7320" y="7503"/>
                  <a:pt x="7490" y="7503"/>
                </a:cubicBezTo>
                <a:cubicBezTo>
                  <a:pt x="7837" y="7503"/>
                  <a:pt x="8175" y="7323"/>
                  <a:pt x="8361" y="7002"/>
                </a:cubicBezTo>
                <a:cubicBezTo>
                  <a:pt x="8638" y="6521"/>
                  <a:pt x="8472" y="5907"/>
                  <a:pt x="7995" y="5631"/>
                </a:cubicBezTo>
                <a:cubicBezTo>
                  <a:pt x="7875" y="5562"/>
                  <a:pt x="7747" y="5519"/>
                  <a:pt x="7609" y="5504"/>
                </a:cubicBezTo>
                <a:cubicBezTo>
                  <a:pt x="7472" y="5490"/>
                  <a:pt x="7347" y="5454"/>
                  <a:pt x="7235" y="5400"/>
                </a:cubicBezTo>
                <a:cubicBezTo>
                  <a:pt x="7252" y="5332"/>
                  <a:pt x="7268" y="5264"/>
                  <a:pt x="7279" y="5195"/>
                </a:cubicBezTo>
                <a:lnTo>
                  <a:pt x="8478" y="5195"/>
                </a:lnTo>
                <a:cubicBezTo>
                  <a:pt x="9028" y="5195"/>
                  <a:pt x="9477" y="4747"/>
                  <a:pt x="9477" y="4197"/>
                </a:cubicBezTo>
                <a:cubicBezTo>
                  <a:pt x="9477" y="4028"/>
                  <a:pt x="9435" y="3863"/>
                  <a:pt x="9352" y="3715"/>
                </a:cubicBezTo>
                <a:lnTo>
                  <a:pt x="7749" y="814"/>
                </a:lnTo>
                <a:cubicBezTo>
                  <a:pt x="7565" y="479"/>
                  <a:pt x="7214" y="272"/>
                  <a:pt x="6834" y="272"/>
                </a:cubicBezTo>
                <a:cubicBezTo>
                  <a:pt x="6454" y="272"/>
                  <a:pt x="6103" y="479"/>
                  <a:pt x="5918" y="814"/>
                </a:cubicBezTo>
                <a:lnTo>
                  <a:pt x="5349" y="1840"/>
                </a:lnTo>
                <a:cubicBezTo>
                  <a:pt x="5281" y="1816"/>
                  <a:pt x="5211" y="1793"/>
                  <a:pt x="5142" y="1774"/>
                </a:cubicBezTo>
                <a:cubicBezTo>
                  <a:pt x="5151" y="1650"/>
                  <a:pt x="5183" y="1524"/>
                  <a:pt x="5238" y="1399"/>
                </a:cubicBezTo>
                <a:cubicBezTo>
                  <a:pt x="5294" y="1274"/>
                  <a:pt x="5321" y="1141"/>
                  <a:pt x="5321" y="1003"/>
                </a:cubicBezTo>
                <a:cubicBezTo>
                  <a:pt x="5321" y="450"/>
                  <a:pt x="4871" y="0"/>
                  <a:pt x="43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55"/>
          <p:cNvSpPr/>
          <p:nvPr/>
        </p:nvSpPr>
        <p:spPr>
          <a:xfrm>
            <a:off x="282850" y="1460596"/>
            <a:ext cx="371722" cy="372919"/>
          </a:xfrm>
          <a:custGeom>
            <a:avLst/>
            <a:gdLst/>
            <a:ahLst/>
            <a:cxnLst/>
            <a:rect l="l" t="t" r="r" b="b"/>
            <a:pathLst>
              <a:path w="9314" h="9344" extrusionOk="0">
                <a:moveTo>
                  <a:pt x="6413" y="556"/>
                </a:moveTo>
                <a:cubicBezTo>
                  <a:pt x="7423" y="556"/>
                  <a:pt x="8285" y="1197"/>
                  <a:pt x="8613" y="2094"/>
                </a:cubicBezTo>
                <a:cubicBezTo>
                  <a:pt x="8368" y="1928"/>
                  <a:pt x="8072" y="1832"/>
                  <a:pt x="7753" y="1832"/>
                </a:cubicBezTo>
                <a:lnTo>
                  <a:pt x="1555" y="1832"/>
                </a:lnTo>
                <a:cubicBezTo>
                  <a:pt x="1237" y="1832"/>
                  <a:pt x="941" y="1928"/>
                  <a:pt x="694" y="2094"/>
                </a:cubicBezTo>
                <a:cubicBezTo>
                  <a:pt x="1024" y="1197"/>
                  <a:pt x="1885" y="556"/>
                  <a:pt x="2893" y="556"/>
                </a:cubicBezTo>
                <a:cubicBezTo>
                  <a:pt x="3485" y="556"/>
                  <a:pt x="4042" y="787"/>
                  <a:pt x="4460" y="1205"/>
                </a:cubicBezTo>
                <a:cubicBezTo>
                  <a:pt x="4513" y="1258"/>
                  <a:pt x="4583" y="1285"/>
                  <a:pt x="4653" y="1285"/>
                </a:cubicBezTo>
                <a:cubicBezTo>
                  <a:pt x="4723" y="1285"/>
                  <a:pt x="4793" y="1258"/>
                  <a:pt x="4846" y="1205"/>
                </a:cubicBezTo>
                <a:cubicBezTo>
                  <a:pt x="5265" y="787"/>
                  <a:pt x="5821" y="556"/>
                  <a:pt x="6413" y="556"/>
                </a:cubicBezTo>
                <a:close/>
                <a:moveTo>
                  <a:pt x="7748" y="2379"/>
                </a:moveTo>
                <a:cubicBezTo>
                  <a:pt x="8302" y="2379"/>
                  <a:pt x="8750" y="2827"/>
                  <a:pt x="8750" y="3381"/>
                </a:cubicBezTo>
                <a:lnTo>
                  <a:pt x="8750" y="4110"/>
                </a:lnTo>
                <a:cubicBezTo>
                  <a:pt x="8750" y="4771"/>
                  <a:pt x="8281" y="5324"/>
                  <a:pt x="7657" y="5450"/>
                </a:cubicBezTo>
                <a:lnTo>
                  <a:pt x="7657" y="4974"/>
                </a:lnTo>
                <a:cubicBezTo>
                  <a:pt x="7657" y="4378"/>
                  <a:pt x="7299" y="3851"/>
                  <a:pt x="6745" y="3629"/>
                </a:cubicBezTo>
                <a:cubicBezTo>
                  <a:pt x="6473" y="3520"/>
                  <a:pt x="6186" y="3467"/>
                  <a:pt x="5901" y="3467"/>
                </a:cubicBezTo>
                <a:cubicBezTo>
                  <a:pt x="5460" y="3467"/>
                  <a:pt x="5024" y="3594"/>
                  <a:pt x="4649" y="3841"/>
                </a:cubicBezTo>
                <a:cubicBezTo>
                  <a:pt x="4274" y="3595"/>
                  <a:pt x="3837" y="3467"/>
                  <a:pt x="3396" y="3467"/>
                </a:cubicBezTo>
                <a:cubicBezTo>
                  <a:pt x="3111" y="3467"/>
                  <a:pt x="2824" y="3520"/>
                  <a:pt x="2552" y="3629"/>
                </a:cubicBezTo>
                <a:cubicBezTo>
                  <a:pt x="1998" y="3849"/>
                  <a:pt x="1641" y="4378"/>
                  <a:pt x="1641" y="4974"/>
                </a:cubicBezTo>
                <a:lnTo>
                  <a:pt x="1641" y="5450"/>
                </a:lnTo>
                <a:cubicBezTo>
                  <a:pt x="1019" y="5324"/>
                  <a:pt x="547" y="4771"/>
                  <a:pt x="547" y="4110"/>
                </a:cubicBezTo>
                <a:lnTo>
                  <a:pt x="547" y="3381"/>
                </a:lnTo>
                <a:cubicBezTo>
                  <a:pt x="547" y="2827"/>
                  <a:pt x="995" y="2379"/>
                  <a:pt x="1549" y="2379"/>
                </a:cubicBezTo>
                <a:close/>
                <a:moveTo>
                  <a:pt x="5202" y="6754"/>
                </a:moveTo>
                <a:cubicBezTo>
                  <a:pt x="5362" y="6754"/>
                  <a:pt x="5492" y="6895"/>
                  <a:pt x="5473" y="7059"/>
                </a:cubicBezTo>
                <a:cubicBezTo>
                  <a:pt x="5457" y="7198"/>
                  <a:pt x="5334" y="7301"/>
                  <a:pt x="5193" y="7301"/>
                </a:cubicBezTo>
                <a:lnTo>
                  <a:pt x="4115" y="7301"/>
                </a:lnTo>
                <a:cubicBezTo>
                  <a:pt x="3974" y="7301"/>
                  <a:pt x="3851" y="7199"/>
                  <a:pt x="3836" y="7059"/>
                </a:cubicBezTo>
                <a:cubicBezTo>
                  <a:pt x="3817" y="6895"/>
                  <a:pt x="3946" y="6754"/>
                  <a:pt x="4107" y="6754"/>
                </a:cubicBezTo>
                <a:close/>
                <a:moveTo>
                  <a:pt x="3395" y="4020"/>
                </a:moveTo>
                <a:cubicBezTo>
                  <a:pt x="3741" y="4020"/>
                  <a:pt x="4083" y="4123"/>
                  <a:pt x="4375" y="4322"/>
                </a:cubicBezTo>
                <a:lnTo>
                  <a:pt x="4375" y="5289"/>
                </a:lnTo>
                <a:cubicBezTo>
                  <a:pt x="4375" y="5440"/>
                  <a:pt x="4497" y="5563"/>
                  <a:pt x="4649" y="5563"/>
                </a:cubicBezTo>
                <a:cubicBezTo>
                  <a:pt x="4659" y="5563"/>
                  <a:pt x="4669" y="5562"/>
                  <a:pt x="4680" y="5561"/>
                </a:cubicBezTo>
                <a:cubicBezTo>
                  <a:pt x="4819" y="5546"/>
                  <a:pt x="4922" y="5423"/>
                  <a:pt x="4922" y="5283"/>
                </a:cubicBezTo>
                <a:lnTo>
                  <a:pt x="4922" y="4324"/>
                </a:lnTo>
                <a:cubicBezTo>
                  <a:pt x="5213" y="4124"/>
                  <a:pt x="5556" y="4021"/>
                  <a:pt x="5901" y="4021"/>
                </a:cubicBezTo>
                <a:cubicBezTo>
                  <a:pt x="6118" y="4021"/>
                  <a:pt x="6336" y="4062"/>
                  <a:pt x="6543" y="4144"/>
                </a:cubicBezTo>
                <a:cubicBezTo>
                  <a:pt x="6887" y="4281"/>
                  <a:pt x="7109" y="4612"/>
                  <a:pt x="7109" y="4982"/>
                </a:cubicBezTo>
                <a:lnTo>
                  <a:pt x="7109" y="6334"/>
                </a:lnTo>
                <a:cubicBezTo>
                  <a:pt x="7109" y="6477"/>
                  <a:pt x="7098" y="6618"/>
                  <a:pt x="7075" y="6754"/>
                </a:cubicBezTo>
                <a:lnTo>
                  <a:pt x="5969" y="6754"/>
                </a:lnTo>
                <a:cubicBezTo>
                  <a:pt x="5856" y="6435"/>
                  <a:pt x="5551" y="6207"/>
                  <a:pt x="5195" y="6207"/>
                </a:cubicBezTo>
                <a:lnTo>
                  <a:pt x="4107" y="6207"/>
                </a:lnTo>
                <a:cubicBezTo>
                  <a:pt x="3640" y="6207"/>
                  <a:pt x="3263" y="6599"/>
                  <a:pt x="3288" y="7072"/>
                </a:cubicBezTo>
                <a:cubicBezTo>
                  <a:pt x="3310" y="7499"/>
                  <a:pt x="3693" y="7847"/>
                  <a:pt x="4120" y="7847"/>
                </a:cubicBezTo>
                <a:lnTo>
                  <a:pt x="5195" y="7847"/>
                </a:lnTo>
                <a:cubicBezTo>
                  <a:pt x="5552" y="7847"/>
                  <a:pt x="5856" y="7619"/>
                  <a:pt x="5969" y="7300"/>
                </a:cubicBezTo>
                <a:lnTo>
                  <a:pt x="6912" y="7300"/>
                </a:lnTo>
                <a:cubicBezTo>
                  <a:pt x="6535" y="8179"/>
                  <a:pt x="5661" y="8796"/>
                  <a:pt x="4646" y="8796"/>
                </a:cubicBezTo>
                <a:cubicBezTo>
                  <a:pt x="4627" y="8796"/>
                  <a:pt x="4607" y="8795"/>
                  <a:pt x="4588" y="8795"/>
                </a:cubicBezTo>
                <a:cubicBezTo>
                  <a:pt x="3250" y="8763"/>
                  <a:pt x="2188" y="7649"/>
                  <a:pt x="2188" y="6309"/>
                </a:cubicBezTo>
                <a:lnTo>
                  <a:pt x="2188" y="5752"/>
                </a:lnTo>
                <a:lnTo>
                  <a:pt x="2187" y="5752"/>
                </a:lnTo>
                <a:lnTo>
                  <a:pt x="2187" y="4981"/>
                </a:lnTo>
                <a:cubicBezTo>
                  <a:pt x="2187" y="4609"/>
                  <a:pt x="2409" y="4281"/>
                  <a:pt x="2754" y="4143"/>
                </a:cubicBezTo>
                <a:cubicBezTo>
                  <a:pt x="2961" y="4060"/>
                  <a:pt x="3179" y="4020"/>
                  <a:pt x="3395" y="4020"/>
                </a:cubicBezTo>
                <a:close/>
                <a:moveTo>
                  <a:pt x="2888" y="1"/>
                </a:moveTo>
                <a:cubicBezTo>
                  <a:pt x="1295" y="1"/>
                  <a:pt x="0" y="1295"/>
                  <a:pt x="0" y="2889"/>
                </a:cubicBezTo>
                <a:lnTo>
                  <a:pt x="0" y="4110"/>
                </a:lnTo>
                <a:cubicBezTo>
                  <a:pt x="0" y="5073"/>
                  <a:pt x="715" y="5872"/>
                  <a:pt x="1641" y="6005"/>
                </a:cubicBezTo>
                <a:lnTo>
                  <a:pt x="1641" y="6336"/>
                </a:lnTo>
                <a:cubicBezTo>
                  <a:pt x="1641" y="7994"/>
                  <a:pt x="2989" y="9344"/>
                  <a:pt x="4649" y="9344"/>
                </a:cubicBezTo>
                <a:cubicBezTo>
                  <a:pt x="5969" y="9344"/>
                  <a:pt x="7094" y="8488"/>
                  <a:pt x="7498" y="7302"/>
                </a:cubicBezTo>
                <a:lnTo>
                  <a:pt x="9023" y="7302"/>
                </a:lnTo>
                <a:cubicBezTo>
                  <a:pt x="9185" y="7302"/>
                  <a:pt x="9314" y="7162"/>
                  <a:pt x="9296" y="6997"/>
                </a:cubicBezTo>
                <a:cubicBezTo>
                  <a:pt x="9281" y="6858"/>
                  <a:pt x="9156" y="6754"/>
                  <a:pt x="9017" y="6754"/>
                </a:cubicBezTo>
                <a:lnTo>
                  <a:pt x="7629" y="6754"/>
                </a:lnTo>
                <a:cubicBezTo>
                  <a:pt x="7647" y="6617"/>
                  <a:pt x="7657" y="6478"/>
                  <a:pt x="7657" y="6336"/>
                </a:cubicBezTo>
                <a:lnTo>
                  <a:pt x="7657" y="6005"/>
                </a:lnTo>
                <a:cubicBezTo>
                  <a:pt x="8583" y="5872"/>
                  <a:pt x="9298" y="5073"/>
                  <a:pt x="9298" y="4110"/>
                </a:cubicBezTo>
                <a:lnTo>
                  <a:pt x="9298" y="2889"/>
                </a:lnTo>
                <a:cubicBezTo>
                  <a:pt x="9298" y="1295"/>
                  <a:pt x="8003" y="1"/>
                  <a:pt x="6410" y="1"/>
                </a:cubicBezTo>
                <a:cubicBezTo>
                  <a:pt x="5759" y="1"/>
                  <a:pt x="5144" y="224"/>
                  <a:pt x="4649" y="634"/>
                </a:cubicBezTo>
                <a:cubicBezTo>
                  <a:pt x="4154" y="224"/>
                  <a:pt x="3538" y="1"/>
                  <a:pt x="28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5"/>
          <p:cNvSpPr/>
          <p:nvPr/>
        </p:nvSpPr>
        <p:spPr>
          <a:xfrm>
            <a:off x="8084730" y="1512481"/>
            <a:ext cx="246776" cy="241858"/>
          </a:xfrm>
          <a:custGeom>
            <a:avLst/>
            <a:gdLst/>
            <a:ahLst/>
            <a:cxnLst/>
            <a:rect l="l" t="t" r="r" b="b"/>
            <a:pathLst>
              <a:path w="1903" h="1865" extrusionOk="0">
                <a:moveTo>
                  <a:pt x="915" y="0"/>
                </a:moveTo>
                <a:cubicBezTo>
                  <a:pt x="840" y="0"/>
                  <a:pt x="780" y="61"/>
                  <a:pt x="780" y="135"/>
                </a:cubicBezTo>
                <a:cubicBezTo>
                  <a:pt x="780" y="188"/>
                  <a:pt x="811" y="232"/>
                  <a:pt x="854" y="254"/>
                </a:cubicBezTo>
                <a:lnTo>
                  <a:pt x="854" y="488"/>
                </a:lnTo>
                <a:cubicBezTo>
                  <a:pt x="766" y="506"/>
                  <a:pt x="687" y="549"/>
                  <a:pt x="625" y="610"/>
                </a:cubicBezTo>
                <a:lnTo>
                  <a:pt x="445" y="431"/>
                </a:lnTo>
                <a:cubicBezTo>
                  <a:pt x="459" y="385"/>
                  <a:pt x="448" y="331"/>
                  <a:pt x="411" y="294"/>
                </a:cubicBezTo>
                <a:cubicBezTo>
                  <a:pt x="385" y="268"/>
                  <a:pt x="351" y="254"/>
                  <a:pt x="316" y="254"/>
                </a:cubicBezTo>
                <a:cubicBezTo>
                  <a:pt x="282" y="254"/>
                  <a:pt x="247" y="268"/>
                  <a:pt x="221" y="294"/>
                </a:cubicBezTo>
                <a:cubicBezTo>
                  <a:pt x="168" y="347"/>
                  <a:pt x="168" y="432"/>
                  <a:pt x="222" y="485"/>
                </a:cubicBezTo>
                <a:cubicBezTo>
                  <a:pt x="249" y="511"/>
                  <a:pt x="283" y="524"/>
                  <a:pt x="317" y="524"/>
                </a:cubicBezTo>
                <a:cubicBezTo>
                  <a:pt x="332" y="524"/>
                  <a:pt x="347" y="521"/>
                  <a:pt x="362" y="516"/>
                </a:cubicBezTo>
                <a:lnTo>
                  <a:pt x="552" y="705"/>
                </a:lnTo>
                <a:cubicBezTo>
                  <a:pt x="519" y="760"/>
                  <a:pt x="496" y="823"/>
                  <a:pt x="489" y="891"/>
                </a:cubicBezTo>
                <a:lnTo>
                  <a:pt x="258" y="890"/>
                </a:lnTo>
                <a:cubicBezTo>
                  <a:pt x="237" y="846"/>
                  <a:pt x="190" y="814"/>
                  <a:pt x="137" y="814"/>
                </a:cubicBezTo>
                <a:cubicBezTo>
                  <a:pt x="62" y="814"/>
                  <a:pt x="3" y="873"/>
                  <a:pt x="1" y="948"/>
                </a:cubicBezTo>
                <a:cubicBezTo>
                  <a:pt x="1" y="1023"/>
                  <a:pt x="61" y="1083"/>
                  <a:pt x="135" y="1084"/>
                </a:cubicBezTo>
                <a:cubicBezTo>
                  <a:pt x="188" y="1084"/>
                  <a:pt x="232" y="1053"/>
                  <a:pt x="256" y="1010"/>
                </a:cubicBezTo>
                <a:lnTo>
                  <a:pt x="493" y="1011"/>
                </a:lnTo>
                <a:cubicBezTo>
                  <a:pt x="503" y="1074"/>
                  <a:pt x="525" y="1133"/>
                  <a:pt x="558" y="1186"/>
                </a:cubicBezTo>
                <a:lnTo>
                  <a:pt x="364" y="1379"/>
                </a:lnTo>
                <a:cubicBezTo>
                  <a:pt x="349" y="1374"/>
                  <a:pt x="334" y="1371"/>
                  <a:pt x="319" y="1371"/>
                </a:cubicBezTo>
                <a:cubicBezTo>
                  <a:pt x="285" y="1371"/>
                  <a:pt x="251" y="1384"/>
                  <a:pt x="225" y="1411"/>
                </a:cubicBezTo>
                <a:cubicBezTo>
                  <a:pt x="172" y="1463"/>
                  <a:pt x="172" y="1548"/>
                  <a:pt x="224" y="1601"/>
                </a:cubicBezTo>
                <a:cubicBezTo>
                  <a:pt x="250" y="1627"/>
                  <a:pt x="285" y="1641"/>
                  <a:pt x="319" y="1641"/>
                </a:cubicBezTo>
                <a:cubicBezTo>
                  <a:pt x="354" y="1641"/>
                  <a:pt x="388" y="1627"/>
                  <a:pt x="415" y="1601"/>
                </a:cubicBezTo>
                <a:cubicBezTo>
                  <a:pt x="451" y="1564"/>
                  <a:pt x="462" y="1512"/>
                  <a:pt x="447" y="1464"/>
                </a:cubicBezTo>
                <a:lnTo>
                  <a:pt x="635" y="1279"/>
                </a:lnTo>
                <a:cubicBezTo>
                  <a:pt x="703" y="1342"/>
                  <a:pt x="791" y="1385"/>
                  <a:pt x="890" y="1397"/>
                </a:cubicBezTo>
                <a:lnTo>
                  <a:pt x="890" y="1610"/>
                </a:lnTo>
                <a:cubicBezTo>
                  <a:pt x="845" y="1632"/>
                  <a:pt x="814" y="1676"/>
                  <a:pt x="814" y="1731"/>
                </a:cubicBezTo>
                <a:cubicBezTo>
                  <a:pt x="814" y="1805"/>
                  <a:pt x="874" y="1864"/>
                  <a:pt x="948" y="1864"/>
                </a:cubicBezTo>
                <a:cubicBezTo>
                  <a:pt x="1022" y="1864"/>
                  <a:pt x="1082" y="1804"/>
                  <a:pt x="1082" y="1731"/>
                </a:cubicBezTo>
                <a:cubicBezTo>
                  <a:pt x="1082" y="1678"/>
                  <a:pt x="1052" y="1633"/>
                  <a:pt x="1009" y="1611"/>
                </a:cubicBezTo>
                <a:lnTo>
                  <a:pt x="1009" y="1396"/>
                </a:lnTo>
                <a:cubicBezTo>
                  <a:pt x="1105" y="1383"/>
                  <a:pt x="1191" y="1341"/>
                  <a:pt x="1259" y="1278"/>
                </a:cubicBezTo>
                <a:lnTo>
                  <a:pt x="1417" y="1434"/>
                </a:lnTo>
                <a:cubicBezTo>
                  <a:pt x="1404" y="1480"/>
                  <a:pt x="1414" y="1534"/>
                  <a:pt x="1451" y="1571"/>
                </a:cubicBezTo>
                <a:cubicBezTo>
                  <a:pt x="1477" y="1597"/>
                  <a:pt x="1512" y="1610"/>
                  <a:pt x="1546" y="1610"/>
                </a:cubicBezTo>
                <a:cubicBezTo>
                  <a:pt x="1581" y="1610"/>
                  <a:pt x="1615" y="1597"/>
                  <a:pt x="1642" y="1571"/>
                </a:cubicBezTo>
                <a:cubicBezTo>
                  <a:pt x="1694" y="1518"/>
                  <a:pt x="1694" y="1433"/>
                  <a:pt x="1642" y="1380"/>
                </a:cubicBezTo>
                <a:cubicBezTo>
                  <a:pt x="1615" y="1354"/>
                  <a:pt x="1581" y="1341"/>
                  <a:pt x="1547" y="1341"/>
                </a:cubicBezTo>
                <a:cubicBezTo>
                  <a:pt x="1531" y="1341"/>
                  <a:pt x="1516" y="1344"/>
                  <a:pt x="1502" y="1348"/>
                </a:cubicBezTo>
                <a:lnTo>
                  <a:pt x="1337" y="1185"/>
                </a:lnTo>
                <a:cubicBezTo>
                  <a:pt x="1370" y="1132"/>
                  <a:pt x="1393" y="1074"/>
                  <a:pt x="1404" y="1010"/>
                </a:cubicBezTo>
                <a:lnTo>
                  <a:pt x="1646" y="1009"/>
                </a:lnTo>
                <a:cubicBezTo>
                  <a:pt x="1668" y="1052"/>
                  <a:pt x="1712" y="1083"/>
                  <a:pt x="1765" y="1083"/>
                </a:cubicBezTo>
                <a:cubicBezTo>
                  <a:pt x="1841" y="1083"/>
                  <a:pt x="1900" y="1022"/>
                  <a:pt x="1900" y="947"/>
                </a:cubicBezTo>
                <a:cubicBezTo>
                  <a:pt x="1903" y="873"/>
                  <a:pt x="1842" y="812"/>
                  <a:pt x="1767" y="812"/>
                </a:cubicBezTo>
                <a:cubicBezTo>
                  <a:pt x="1713" y="812"/>
                  <a:pt x="1668" y="844"/>
                  <a:pt x="1646" y="889"/>
                </a:cubicBezTo>
                <a:lnTo>
                  <a:pt x="1409" y="890"/>
                </a:lnTo>
                <a:cubicBezTo>
                  <a:pt x="1399" y="806"/>
                  <a:pt x="1368" y="728"/>
                  <a:pt x="1320" y="664"/>
                </a:cubicBezTo>
                <a:lnTo>
                  <a:pt x="1500" y="486"/>
                </a:lnTo>
                <a:cubicBezTo>
                  <a:pt x="1514" y="491"/>
                  <a:pt x="1530" y="494"/>
                  <a:pt x="1546" y="494"/>
                </a:cubicBezTo>
                <a:cubicBezTo>
                  <a:pt x="1579" y="494"/>
                  <a:pt x="1613" y="481"/>
                  <a:pt x="1640" y="454"/>
                </a:cubicBezTo>
                <a:cubicBezTo>
                  <a:pt x="1692" y="401"/>
                  <a:pt x="1692" y="316"/>
                  <a:pt x="1640" y="263"/>
                </a:cubicBezTo>
                <a:cubicBezTo>
                  <a:pt x="1613" y="237"/>
                  <a:pt x="1579" y="224"/>
                  <a:pt x="1544" y="224"/>
                </a:cubicBezTo>
                <a:cubicBezTo>
                  <a:pt x="1509" y="224"/>
                  <a:pt x="1474" y="237"/>
                  <a:pt x="1448" y="263"/>
                </a:cubicBezTo>
                <a:cubicBezTo>
                  <a:pt x="1411" y="300"/>
                  <a:pt x="1401" y="353"/>
                  <a:pt x="1415" y="400"/>
                </a:cubicBezTo>
                <a:lnTo>
                  <a:pt x="1236" y="578"/>
                </a:lnTo>
                <a:cubicBezTo>
                  <a:pt x="1164" y="520"/>
                  <a:pt x="1073" y="484"/>
                  <a:pt x="973" y="478"/>
                </a:cubicBezTo>
                <a:lnTo>
                  <a:pt x="973" y="256"/>
                </a:lnTo>
                <a:cubicBezTo>
                  <a:pt x="1017" y="233"/>
                  <a:pt x="1049" y="189"/>
                  <a:pt x="1049" y="135"/>
                </a:cubicBezTo>
                <a:cubicBezTo>
                  <a:pt x="1049" y="59"/>
                  <a:pt x="989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85355AD-881B-9879-621F-8DDE6498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Google Shape;810;p49">
            <a:extLst>
              <a:ext uri="{FF2B5EF4-FFF2-40B4-BE49-F238E27FC236}">
                <a16:creationId xmlns:a16="http://schemas.microsoft.com/office/drawing/2014/main" id="{80262238-4A95-9409-2A57-958A808AE895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78F248-2E13-6096-D174-FDBA7C2C6A89}"/>
                  </a:ext>
                </a:extLst>
              </p:cNvPr>
              <p:cNvSpPr txBox="1"/>
              <p:nvPr/>
            </p:nvSpPr>
            <p:spPr>
              <a:xfrm>
                <a:off x="848715" y="1880493"/>
                <a:ext cx="15307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F78F248-2E13-6096-D174-FDBA7C2C6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15" y="1880493"/>
                <a:ext cx="1530740" cy="215444"/>
              </a:xfrm>
              <a:prstGeom prst="rect">
                <a:avLst/>
              </a:prstGeom>
              <a:blipFill>
                <a:blip r:embed="rId5"/>
                <a:stretch>
                  <a:fillRect l="-79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AEF628-42CB-E915-AAD9-BAEADB41D449}"/>
                  </a:ext>
                </a:extLst>
              </p:cNvPr>
              <p:cNvSpPr txBox="1"/>
              <p:nvPr/>
            </p:nvSpPr>
            <p:spPr>
              <a:xfrm>
                <a:off x="848715" y="2198995"/>
                <a:ext cx="2796022" cy="3102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=1,2,…, </m:t>
                    </m:r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1AEF628-42CB-E915-AAD9-BAEADB41D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15" y="2198995"/>
                <a:ext cx="2796022" cy="310278"/>
              </a:xfrm>
              <a:prstGeom prst="rect">
                <a:avLst/>
              </a:prstGeom>
              <a:blipFill>
                <a:blip r:embed="rId6"/>
                <a:stretch>
                  <a:fillRect l="-152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47777AA9-E78E-C2F1-C3EE-E9EB18A304A0}"/>
              </a:ext>
            </a:extLst>
          </p:cNvPr>
          <p:cNvGrpSpPr/>
          <p:nvPr/>
        </p:nvGrpSpPr>
        <p:grpSpPr>
          <a:xfrm>
            <a:off x="3849393" y="1460596"/>
            <a:ext cx="5482896" cy="494015"/>
            <a:chOff x="3849393" y="1460596"/>
            <a:chExt cx="5482896" cy="4940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88244E35-D6A3-10B4-7E2F-E286904952A4}"/>
                    </a:ext>
                  </a:extLst>
                </p:cNvPr>
                <p:cNvSpPr txBox="1"/>
                <p:nvPr/>
              </p:nvSpPr>
              <p:spPr>
                <a:xfrm>
                  <a:off x="3849393" y="1464925"/>
                  <a:ext cx="2959810" cy="4896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with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88244E35-D6A3-10B4-7E2F-E28690495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9393" y="1464925"/>
                  <a:ext cx="2959810" cy="489686"/>
                </a:xfrm>
                <a:prstGeom prst="rect">
                  <a:avLst/>
                </a:prstGeom>
                <a:blipFill>
                  <a:blip r:embed="rId7"/>
                  <a:stretch>
                    <a:fillRect b="-1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FA584BD-F05F-1B2B-B770-F32F7F5DF61C}"/>
                    </a:ext>
                  </a:extLst>
                </p:cNvPr>
                <p:cNvSpPr txBox="1"/>
                <p:nvPr/>
              </p:nvSpPr>
              <p:spPr>
                <a:xfrm>
                  <a:off x="6372479" y="1460596"/>
                  <a:ext cx="2959810" cy="4896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with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FA584BD-F05F-1B2B-B770-F32F7F5DF6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479" y="1460596"/>
                  <a:ext cx="2959810" cy="489686"/>
                </a:xfrm>
                <a:prstGeom prst="rect">
                  <a:avLst/>
                </a:prstGeom>
                <a:blipFill>
                  <a:blip r:embed="rId8"/>
                  <a:stretch>
                    <a:fillRect b="-1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4889AA7-2B31-40A1-109A-D283862C5556}"/>
              </a:ext>
            </a:extLst>
          </p:cNvPr>
          <p:cNvGrpSpPr/>
          <p:nvPr/>
        </p:nvGrpSpPr>
        <p:grpSpPr>
          <a:xfrm>
            <a:off x="5465581" y="2095936"/>
            <a:ext cx="1813796" cy="413337"/>
            <a:chOff x="5329298" y="2095936"/>
            <a:chExt cx="1813796" cy="4133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B4040ED6-05F8-080B-6C81-8B67617C8288}"/>
                    </a:ext>
                  </a:extLst>
                </p:cNvPr>
                <p:cNvSpPr txBox="1"/>
                <p:nvPr/>
              </p:nvSpPr>
              <p:spPr>
                <a:xfrm>
                  <a:off x="5414666" y="2135302"/>
                  <a:ext cx="1728428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𝑠𝑝𝑒𝑐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p>
                              <m:sSupPr>
                                <m:ctrlP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asellaDiTesto 8">
                  <a:extLst>
                    <a:ext uri="{FF2B5EF4-FFF2-40B4-BE49-F238E27FC236}">
                      <a16:creationId xmlns:a16="http://schemas.microsoft.com/office/drawing/2014/main" id="{B4040ED6-05F8-080B-6C81-8B67617C82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4666" y="2135302"/>
                  <a:ext cx="1728428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2E1CC9E2-181D-F490-0411-3A2E75EBFA40}"/>
                </a:ext>
              </a:extLst>
            </p:cNvPr>
            <p:cNvSpPr/>
            <p:nvPr/>
          </p:nvSpPr>
          <p:spPr>
            <a:xfrm>
              <a:off x="5329298" y="2095936"/>
              <a:ext cx="1613369" cy="413337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663A49C-BC35-1369-D461-8C2350AC8DE6}"/>
                  </a:ext>
                </a:extLst>
              </p:cNvPr>
              <p:cNvSpPr txBox="1"/>
              <p:nvPr/>
            </p:nvSpPr>
            <p:spPr>
              <a:xfrm>
                <a:off x="105459" y="2819228"/>
                <a:ext cx="2686954" cy="427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𝛽𝜖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𝛽𝜖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663A49C-BC35-1369-D461-8C2350AC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9" y="2819228"/>
                <a:ext cx="2686954" cy="427233"/>
              </a:xfrm>
              <a:prstGeom prst="rect">
                <a:avLst/>
              </a:prstGeom>
              <a:blipFill>
                <a:blip r:embed="rId10"/>
                <a:stretch>
                  <a:fillRect l="-907" t="-2817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4FA255E-EE92-FD60-68AD-F5784A34BE2F}"/>
                  </a:ext>
                </a:extLst>
              </p:cNvPr>
              <p:cNvSpPr txBox="1"/>
              <p:nvPr/>
            </p:nvSpPr>
            <p:spPr>
              <a:xfrm>
                <a:off x="2958351" y="2787037"/>
                <a:ext cx="6080190" cy="4794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4FA255E-EE92-FD60-68AD-F5784A34B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51" y="2787037"/>
                <a:ext cx="6080190" cy="479427"/>
              </a:xfrm>
              <a:prstGeom prst="rect">
                <a:avLst/>
              </a:prstGeom>
              <a:blipFill>
                <a:blip r:embed="rId11"/>
                <a:stretch>
                  <a:fillRect l="-100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magine 18">
            <a:extLst>
              <a:ext uri="{FF2B5EF4-FFF2-40B4-BE49-F238E27FC236}">
                <a16:creationId xmlns:a16="http://schemas.microsoft.com/office/drawing/2014/main" id="{C1F1A4E6-CF92-E5AC-742A-A2FDF929B4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7950" y="3519570"/>
            <a:ext cx="3600000" cy="15223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72" name="Google Shape;972;p53"/>
              <p:cNvSpPr txBox="1">
                <a:spLocks noGrp="1"/>
              </p:cNvSpPr>
              <p:nvPr>
                <p:ph type="title" idx="3"/>
              </p:nvPr>
            </p:nvSpPr>
            <p:spPr>
              <a:xfrm>
                <a:off x="917401" y="692975"/>
                <a:ext cx="3911637" cy="468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dirty="0"/>
                  <a:t>Simulations with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it-IT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972" name="Google Shape;972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3"/>
              </p:nvPr>
            </p:nvSpPr>
            <p:spPr>
              <a:xfrm>
                <a:off x="917401" y="692975"/>
                <a:ext cx="3911637" cy="468600"/>
              </a:xfrm>
              <a:prstGeom prst="rect">
                <a:avLst/>
              </a:prstGeom>
              <a:blipFill>
                <a:blip r:embed="rId3"/>
                <a:stretch>
                  <a:fillRect l="-1246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4" name="Google Shape;974;p53"/>
          <p:cNvSpPr/>
          <p:nvPr/>
        </p:nvSpPr>
        <p:spPr>
          <a:xfrm>
            <a:off x="7725078" y="2638772"/>
            <a:ext cx="283760" cy="372600"/>
          </a:xfrm>
          <a:custGeom>
            <a:avLst/>
            <a:gdLst/>
            <a:ahLst/>
            <a:cxnLst/>
            <a:rect l="l" t="t" r="r" b="b"/>
            <a:pathLst>
              <a:path w="7110" h="9336" extrusionOk="0">
                <a:moveTo>
                  <a:pt x="3008" y="2917"/>
                </a:moveTo>
                <a:cubicBezTo>
                  <a:pt x="2857" y="2917"/>
                  <a:pt x="2735" y="3040"/>
                  <a:pt x="2735" y="3190"/>
                </a:cubicBezTo>
                <a:cubicBezTo>
                  <a:pt x="2735" y="3341"/>
                  <a:pt x="2856" y="3464"/>
                  <a:pt x="3008" y="3464"/>
                </a:cubicBezTo>
                <a:cubicBezTo>
                  <a:pt x="3158" y="3464"/>
                  <a:pt x="3281" y="3342"/>
                  <a:pt x="3281" y="3190"/>
                </a:cubicBezTo>
                <a:cubicBezTo>
                  <a:pt x="3281" y="3040"/>
                  <a:pt x="3160" y="2917"/>
                  <a:pt x="3008" y="2917"/>
                </a:cubicBezTo>
                <a:close/>
                <a:moveTo>
                  <a:pt x="4102" y="2917"/>
                </a:moveTo>
                <a:cubicBezTo>
                  <a:pt x="3952" y="2917"/>
                  <a:pt x="3830" y="3040"/>
                  <a:pt x="3830" y="3190"/>
                </a:cubicBezTo>
                <a:cubicBezTo>
                  <a:pt x="3830" y="3341"/>
                  <a:pt x="3952" y="3464"/>
                  <a:pt x="4102" y="3464"/>
                </a:cubicBezTo>
                <a:cubicBezTo>
                  <a:pt x="4253" y="3464"/>
                  <a:pt x="4375" y="3342"/>
                  <a:pt x="4375" y="3190"/>
                </a:cubicBezTo>
                <a:cubicBezTo>
                  <a:pt x="4375" y="3040"/>
                  <a:pt x="4253" y="2917"/>
                  <a:pt x="4102" y="2917"/>
                </a:cubicBezTo>
                <a:close/>
                <a:moveTo>
                  <a:pt x="3556" y="3919"/>
                </a:moveTo>
                <a:cubicBezTo>
                  <a:pt x="3405" y="3919"/>
                  <a:pt x="3282" y="4043"/>
                  <a:pt x="3282" y="4193"/>
                </a:cubicBezTo>
                <a:cubicBezTo>
                  <a:pt x="3282" y="4343"/>
                  <a:pt x="3405" y="4466"/>
                  <a:pt x="3556" y="4466"/>
                </a:cubicBezTo>
                <a:cubicBezTo>
                  <a:pt x="3705" y="4466"/>
                  <a:pt x="3828" y="4345"/>
                  <a:pt x="3828" y="4193"/>
                </a:cubicBezTo>
                <a:cubicBezTo>
                  <a:pt x="3828" y="4043"/>
                  <a:pt x="3705" y="3919"/>
                  <a:pt x="3556" y="3919"/>
                </a:cubicBezTo>
                <a:close/>
                <a:moveTo>
                  <a:pt x="3556" y="2187"/>
                </a:moveTo>
                <a:cubicBezTo>
                  <a:pt x="4310" y="2187"/>
                  <a:pt x="4923" y="2800"/>
                  <a:pt x="4923" y="3554"/>
                </a:cubicBezTo>
                <a:cubicBezTo>
                  <a:pt x="4923" y="4309"/>
                  <a:pt x="4308" y="4922"/>
                  <a:pt x="3556" y="4922"/>
                </a:cubicBezTo>
                <a:cubicBezTo>
                  <a:pt x="2801" y="4922"/>
                  <a:pt x="2187" y="4309"/>
                  <a:pt x="2187" y="3554"/>
                </a:cubicBezTo>
                <a:cubicBezTo>
                  <a:pt x="2187" y="2800"/>
                  <a:pt x="2801" y="2187"/>
                  <a:pt x="3556" y="2187"/>
                </a:cubicBezTo>
                <a:close/>
                <a:moveTo>
                  <a:pt x="3548" y="1103"/>
                </a:moveTo>
                <a:cubicBezTo>
                  <a:pt x="3398" y="1103"/>
                  <a:pt x="3276" y="1226"/>
                  <a:pt x="3276" y="1376"/>
                </a:cubicBezTo>
                <a:lnTo>
                  <a:pt x="3276" y="1663"/>
                </a:lnTo>
                <a:cubicBezTo>
                  <a:pt x="3276" y="1663"/>
                  <a:pt x="2660" y="1837"/>
                  <a:pt x="2409" y="2024"/>
                </a:cubicBezTo>
                <a:lnTo>
                  <a:pt x="2201" y="1817"/>
                </a:lnTo>
                <a:cubicBezTo>
                  <a:pt x="2147" y="1763"/>
                  <a:pt x="2077" y="1737"/>
                  <a:pt x="2007" y="1737"/>
                </a:cubicBezTo>
                <a:cubicBezTo>
                  <a:pt x="1937" y="1737"/>
                  <a:pt x="1867" y="1763"/>
                  <a:pt x="1814" y="1817"/>
                </a:cubicBezTo>
                <a:cubicBezTo>
                  <a:pt x="1707" y="1923"/>
                  <a:pt x="1707" y="2096"/>
                  <a:pt x="1814" y="2203"/>
                </a:cubicBezTo>
                <a:lnTo>
                  <a:pt x="2023" y="2412"/>
                </a:lnTo>
                <a:cubicBezTo>
                  <a:pt x="1836" y="2662"/>
                  <a:pt x="1707" y="2960"/>
                  <a:pt x="1660" y="3291"/>
                </a:cubicBezTo>
                <a:lnTo>
                  <a:pt x="1367" y="3291"/>
                </a:lnTo>
                <a:cubicBezTo>
                  <a:pt x="1364" y="3290"/>
                  <a:pt x="1360" y="3290"/>
                  <a:pt x="1356" y="3290"/>
                </a:cubicBezTo>
                <a:cubicBezTo>
                  <a:pt x="1209" y="3290"/>
                  <a:pt x="1094" y="3409"/>
                  <a:pt x="1094" y="3557"/>
                </a:cubicBezTo>
                <a:cubicBezTo>
                  <a:pt x="1094" y="3709"/>
                  <a:pt x="1217" y="3831"/>
                  <a:pt x="1367" y="3838"/>
                </a:cubicBezTo>
                <a:lnTo>
                  <a:pt x="1660" y="3838"/>
                </a:lnTo>
                <a:cubicBezTo>
                  <a:pt x="1706" y="4155"/>
                  <a:pt x="1834" y="4453"/>
                  <a:pt x="2023" y="4703"/>
                </a:cubicBezTo>
                <a:lnTo>
                  <a:pt x="1814" y="4912"/>
                </a:lnTo>
                <a:cubicBezTo>
                  <a:pt x="1707" y="5019"/>
                  <a:pt x="1707" y="5192"/>
                  <a:pt x="1814" y="5298"/>
                </a:cubicBezTo>
                <a:cubicBezTo>
                  <a:pt x="1867" y="5352"/>
                  <a:pt x="1937" y="5378"/>
                  <a:pt x="2007" y="5378"/>
                </a:cubicBezTo>
                <a:cubicBezTo>
                  <a:pt x="2077" y="5378"/>
                  <a:pt x="2147" y="5352"/>
                  <a:pt x="2201" y="5298"/>
                </a:cubicBezTo>
                <a:lnTo>
                  <a:pt x="2409" y="5089"/>
                </a:lnTo>
                <a:cubicBezTo>
                  <a:pt x="2660" y="5277"/>
                  <a:pt x="3294" y="5452"/>
                  <a:pt x="3294" y="5452"/>
                </a:cubicBezTo>
                <a:lnTo>
                  <a:pt x="3294" y="5746"/>
                </a:lnTo>
                <a:cubicBezTo>
                  <a:pt x="3294" y="5746"/>
                  <a:pt x="3404" y="6018"/>
                  <a:pt x="3556" y="6018"/>
                </a:cubicBezTo>
                <a:cubicBezTo>
                  <a:pt x="3706" y="6018"/>
                  <a:pt x="3828" y="5895"/>
                  <a:pt x="3823" y="5746"/>
                </a:cubicBezTo>
                <a:lnTo>
                  <a:pt x="3823" y="5452"/>
                </a:lnTo>
                <a:cubicBezTo>
                  <a:pt x="4153" y="5406"/>
                  <a:pt x="4450" y="5278"/>
                  <a:pt x="4701" y="5089"/>
                </a:cubicBezTo>
                <a:lnTo>
                  <a:pt x="4909" y="5298"/>
                </a:lnTo>
                <a:cubicBezTo>
                  <a:pt x="4963" y="5352"/>
                  <a:pt x="5033" y="5378"/>
                  <a:pt x="5103" y="5378"/>
                </a:cubicBezTo>
                <a:cubicBezTo>
                  <a:pt x="5173" y="5378"/>
                  <a:pt x="5243" y="5352"/>
                  <a:pt x="5296" y="5298"/>
                </a:cubicBezTo>
                <a:cubicBezTo>
                  <a:pt x="5403" y="5191"/>
                  <a:pt x="5403" y="5019"/>
                  <a:pt x="5296" y="4912"/>
                </a:cubicBezTo>
                <a:lnTo>
                  <a:pt x="5088" y="4703"/>
                </a:lnTo>
                <a:cubicBezTo>
                  <a:pt x="5275" y="4453"/>
                  <a:pt x="5403" y="4155"/>
                  <a:pt x="5450" y="3838"/>
                </a:cubicBezTo>
                <a:lnTo>
                  <a:pt x="5743" y="3838"/>
                </a:lnTo>
                <a:cubicBezTo>
                  <a:pt x="5895" y="3832"/>
                  <a:pt x="6016" y="3709"/>
                  <a:pt x="6016" y="3557"/>
                </a:cubicBezTo>
                <a:cubicBezTo>
                  <a:pt x="6016" y="3406"/>
                  <a:pt x="5894" y="3284"/>
                  <a:pt x="5743" y="3284"/>
                </a:cubicBezTo>
                <a:lnTo>
                  <a:pt x="5743" y="3289"/>
                </a:lnTo>
                <a:lnTo>
                  <a:pt x="5444" y="3289"/>
                </a:lnTo>
                <a:cubicBezTo>
                  <a:pt x="5398" y="2966"/>
                  <a:pt x="5270" y="2668"/>
                  <a:pt x="5081" y="2418"/>
                </a:cubicBezTo>
                <a:lnTo>
                  <a:pt x="5284" y="2214"/>
                </a:lnTo>
                <a:cubicBezTo>
                  <a:pt x="5383" y="2116"/>
                  <a:pt x="5398" y="1956"/>
                  <a:pt x="5310" y="1847"/>
                </a:cubicBezTo>
                <a:cubicBezTo>
                  <a:pt x="5255" y="1778"/>
                  <a:pt x="5175" y="1744"/>
                  <a:pt x="5096" y="1744"/>
                </a:cubicBezTo>
                <a:cubicBezTo>
                  <a:pt x="5026" y="1744"/>
                  <a:pt x="4956" y="1770"/>
                  <a:pt x="4903" y="1823"/>
                </a:cubicBezTo>
                <a:lnTo>
                  <a:pt x="4695" y="2032"/>
                </a:lnTo>
                <a:cubicBezTo>
                  <a:pt x="4444" y="1844"/>
                  <a:pt x="4146" y="1716"/>
                  <a:pt x="3823" y="1669"/>
                </a:cubicBezTo>
                <a:lnTo>
                  <a:pt x="3823" y="1383"/>
                </a:lnTo>
                <a:cubicBezTo>
                  <a:pt x="3823" y="1243"/>
                  <a:pt x="3720" y="1119"/>
                  <a:pt x="3580" y="1104"/>
                </a:cubicBezTo>
                <a:cubicBezTo>
                  <a:pt x="3569" y="1103"/>
                  <a:pt x="3558" y="1103"/>
                  <a:pt x="3548" y="1103"/>
                </a:cubicBezTo>
                <a:close/>
                <a:moveTo>
                  <a:pt x="3555" y="547"/>
                </a:moveTo>
                <a:cubicBezTo>
                  <a:pt x="5214" y="547"/>
                  <a:pt x="6564" y="1897"/>
                  <a:pt x="6564" y="3556"/>
                </a:cubicBezTo>
                <a:cubicBezTo>
                  <a:pt x="6564" y="4855"/>
                  <a:pt x="5734" y="6001"/>
                  <a:pt x="4500" y="6410"/>
                </a:cubicBezTo>
                <a:cubicBezTo>
                  <a:pt x="4425" y="6435"/>
                  <a:pt x="4365" y="6489"/>
                  <a:pt x="4334" y="6561"/>
                </a:cubicBezTo>
                <a:lnTo>
                  <a:pt x="3555" y="8370"/>
                </a:lnTo>
                <a:lnTo>
                  <a:pt x="2776" y="6561"/>
                </a:lnTo>
                <a:cubicBezTo>
                  <a:pt x="2745" y="6491"/>
                  <a:pt x="2684" y="6435"/>
                  <a:pt x="2610" y="6410"/>
                </a:cubicBezTo>
                <a:cubicBezTo>
                  <a:pt x="1376" y="6001"/>
                  <a:pt x="547" y="4855"/>
                  <a:pt x="547" y="3556"/>
                </a:cubicBezTo>
                <a:cubicBezTo>
                  <a:pt x="547" y="1897"/>
                  <a:pt x="1896" y="547"/>
                  <a:pt x="3555" y="547"/>
                </a:cubicBezTo>
                <a:close/>
                <a:moveTo>
                  <a:pt x="3556" y="1"/>
                </a:moveTo>
                <a:cubicBezTo>
                  <a:pt x="1595" y="1"/>
                  <a:pt x="0" y="1595"/>
                  <a:pt x="0" y="3556"/>
                </a:cubicBezTo>
                <a:cubicBezTo>
                  <a:pt x="0" y="5050"/>
                  <a:pt x="926" y="6373"/>
                  <a:pt x="2321" y="6888"/>
                </a:cubicBezTo>
                <a:lnTo>
                  <a:pt x="3303" y="9170"/>
                </a:lnTo>
                <a:cubicBezTo>
                  <a:pt x="3347" y="9271"/>
                  <a:pt x="3446" y="9335"/>
                  <a:pt x="3553" y="9335"/>
                </a:cubicBezTo>
                <a:cubicBezTo>
                  <a:pt x="3663" y="9335"/>
                  <a:pt x="3762" y="9271"/>
                  <a:pt x="3805" y="9170"/>
                </a:cubicBezTo>
                <a:lnTo>
                  <a:pt x="4787" y="6888"/>
                </a:lnTo>
                <a:cubicBezTo>
                  <a:pt x="6181" y="6373"/>
                  <a:pt x="7108" y="5050"/>
                  <a:pt x="7108" y="3556"/>
                </a:cubicBezTo>
                <a:cubicBezTo>
                  <a:pt x="7109" y="1595"/>
                  <a:pt x="5515" y="1"/>
                  <a:pt x="35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75" name="Google Shape;975;p53"/>
          <p:cNvSpPr/>
          <p:nvPr/>
        </p:nvSpPr>
        <p:spPr>
          <a:xfrm>
            <a:off x="1458511" y="2638613"/>
            <a:ext cx="373238" cy="372919"/>
          </a:xfrm>
          <a:custGeom>
            <a:avLst/>
            <a:gdLst/>
            <a:ahLst/>
            <a:cxnLst/>
            <a:rect l="l" t="t" r="r" b="b"/>
            <a:pathLst>
              <a:path w="9352" h="9344" extrusionOk="0">
                <a:moveTo>
                  <a:pt x="3563" y="4741"/>
                </a:moveTo>
                <a:cubicBezTo>
                  <a:pt x="3412" y="4741"/>
                  <a:pt x="3290" y="4864"/>
                  <a:pt x="3290" y="5015"/>
                </a:cubicBezTo>
                <a:cubicBezTo>
                  <a:pt x="3290" y="5166"/>
                  <a:pt x="3412" y="5288"/>
                  <a:pt x="3563" y="5288"/>
                </a:cubicBezTo>
                <a:cubicBezTo>
                  <a:pt x="3713" y="5288"/>
                  <a:pt x="3836" y="5167"/>
                  <a:pt x="3836" y="5015"/>
                </a:cubicBezTo>
                <a:cubicBezTo>
                  <a:pt x="3836" y="4863"/>
                  <a:pt x="3713" y="4741"/>
                  <a:pt x="3563" y="4741"/>
                </a:cubicBezTo>
                <a:close/>
                <a:moveTo>
                  <a:pt x="4474" y="5834"/>
                </a:moveTo>
                <a:cubicBezTo>
                  <a:pt x="4324" y="5834"/>
                  <a:pt x="4201" y="5958"/>
                  <a:pt x="4201" y="6108"/>
                </a:cubicBezTo>
                <a:cubicBezTo>
                  <a:pt x="4201" y="6259"/>
                  <a:pt x="4324" y="6381"/>
                  <a:pt x="4474" y="6381"/>
                </a:cubicBezTo>
                <a:cubicBezTo>
                  <a:pt x="4624" y="6381"/>
                  <a:pt x="4747" y="6260"/>
                  <a:pt x="4747" y="6108"/>
                </a:cubicBezTo>
                <a:cubicBezTo>
                  <a:pt x="4747" y="5958"/>
                  <a:pt x="4624" y="5834"/>
                  <a:pt x="4474" y="5834"/>
                </a:cubicBezTo>
                <a:close/>
                <a:moveTo>
                  <a:pt x="3017" y="6930"/>
                </a:moveTo>
                <a:cubicBezTo>
                  <a:pt x="3017" y="6930"/>
                  <a:pt x="3016" y="6930"/>
                  <a:pt x="3015" y="6930"/>
                </a:cubicBezTo>
                <a:cubicBezTo>
                  <a:pt x="2865" y="6930"/>
                  <a:pt x="2742" y="7052"/>
                  <a:pt x="2742" y="7203"/>
                </a:cubicBezTo>
                <a:cubicBezTo>
                  <a:pt x="2742" y="7353"/>
                  <a:pt x="2863" y="7476"/>
                  <a:pt x="3015" y="7476"/>
                </a:cubicBezTo>
                <a:cubicBezTo>
                  <a:pt x="3166" y="7476"/>
                  <a:pt x="3289" y="7355"/>
                  <a:pt x="3289" y="7203"/>
                </a:cubicBezTo>
                <a:cubicBezTo>
                  <a:pt x="3289" y="7052"/>
                  <a:pt x="3168" y="6930"/>
                  <a:pt x="3017" y="6930"/>
                </a:cubicBezTo>
                <a:close/>
                <a:moveTo>
                  <a:pt x="7609" y="6964"/>
                </a:moveTo>
                <a:cubicBezTo>
                  <a:pt x="7961" y="6964"/>
                  <a:pt x="8247" y="7250"/>
                  <a:pt x="8247" y="7603"/>
                </a:cubicBezTo>
                <a:cubicBezTo>
                  <a:pt x="8247" y="7954"/>
                  <a:pt x="7961" y="8241"/>
                  <a:pt x="7609" y="8241"/>
                </a:cubicBezTo>
                <a:cubicBezTo>
                  <a:pt x="7257" y="8241"/>
                  <a:pt x="6971" y="7954"/>
                  <a:pt x="6971" y="7603"/>
                </a:cubicBezTo>
                <a:cubicBezTo>
                  <a:pt x="6971" y="7250"/>
                  <a:pt x="7257" y="6964"/>
                  <a:pt x="7609" y="6964"/>
                </a:cubicBezTo>
                <a:close/>
                <a:moveTo>
                  <a:pt x="3007" y="545"/>
                </a:moveTo>
                <a:cubicBezTo>
                  <a:pt x="3158" y="545"/>
                  <a:pt x="3280" y="667"/>
                  <a:pt x="3280" y="819"/>
                </a:cubicBezTo>
                <a:lnTo>
                  <a:pt x="3280" y="3727"/>
                </a:lnTo>
                <a:cubicBezTo>
                  <a:pt x="3280" y="3868"/>
                  <a:pt x="3383" y="3991"/>
                  <a:pt x="3523" y="4006"/>
                </a:cubicBezTo>
                <a:cubicBezTo>
                  <a:pt x="3533" y="4007"/>
                  <a:pt x="3543" y="4008"/>
                  <a:pt x="3554" y="4008"/>
                </a:cubicBezTo>
                <a:cubicBezTo>
                  <a:pt x="3705" y="4008"/>
                  <a:pt x="3828" y="3885"/>
                  <a:pt x="3828" y="3734"/>
                </a:cubicBezTo>
                <a:lnTo>
                  <a:pt x="3828" y="1189"/>
                </a:lnTo>
                <a:cubicBezTo>
                  <a:pt x="3828" y="1049"/>
                  <a:pt x="3931" y="925"/>
                  <a:pt x="4069" y="909"/>
                </a:cubicBezTo>
                <a:cubicBezTo>
                  <a:pt x="4080" y="908"/>
                  <a:pt x="4091" y="907"/>
                  <a:pt x="4101" y="907"/>
                </a:cubicBezTo>
                <a:cubicBezTo>
                  <a:pt x="4252" y="907"/>
                  <a:pt x="4374" y="1031"/>
                  <a:pt x="4374" y="1180"/>
                </a:cubicBezTo>
                <a:lnTo>
                  <a:pt x="4374" y="3726"/>
                </a:lnTo>
                <a:cubicBezTo>
                  <a:pt x="4374" y="3866"/>
                  <a:pt x="4477" y="3990"/>
                  <a:pt x="4617" y="4005"/>
                </a:cubicBezTo>
                <a:cubicBezTo>
                  <a:pt x="4627" y="4006"/>
                  <a:pt x="4637" y="4007"/>
                  <a:pt x="4647" y="4007"/>
                </a:cubicBezTo>
                <a:cubicBezTo>
                  <a:pt x="4798" y="4007"/>
                  <a:pt x="4921" y="3884"/>
                  <a:pt x="4921" y="3733"/>
                </a:cubicBezTo>
                <a:lnTo>
                  <a:pt x="4921" y="1917"/>
                </a:lnTo>
                <a:cubicBezTo>
                  <a:pt x="4921" y="1777"/>
                  <a:pt x="5024" y="1653"/>
                  <a:pt x="5162" y="1637"/>
                </a:cubicBezTo>
                <a:cubicBezTo>
                  <a:pt x="5173" y="1636"/>
                  <a:pt x="5184" y="1635"/>
                  <a:pt x="5194" y="1635"/>
                </a:cubicBezTo>
                <a:cubicBezTo>
                  <a:pt x="5345" y="1635"/>
                  <a:pt x="5467" y="1759"/>
                  <a:pt x="5467" y="1908"/>
                </a:cubicBezTo>
                <a:lnTo>
                  <a:pt x="5467" y="5911"/>
                </a:lnTo>
                <a:lnTo>
                  <a:pt x="5471" y="5911"/>
                </a:lnTo>
                <a:cubicBezTo>
                  <a:pt x="5471" y="6403"/>
                  <a:pt x="5253" y="6881"/>
                  <a:pt x="4855" y="7170"/>
                </a:cubicBezTo>
                <a:cubicBezTo>
                  <a:pt x="4784" y="7221"/>
                  <a:pt x="4741" y="7304"/>
                  <a:pt x="4741" y="7391"/>
                </a:cubicBezTo>
                <a:lnTo>
                  <a:pt x="4741" y="8794"/>
                </a:lnTo>
                <a:lnTo>
                  <a:pt x="1643" y="8794"/>
                </a:lnTo>
                <a:lnTo>
                  <a:pt x="1643" y="7391"/>
                </a:lnTo>
                <a:cubicBezTo>
                  <a:pt x="1643" y="7287"/>
                  <a:pt x="1585" y="7193"/>
                  <a:pt x="1491" y="7147"/>
                </a:cubicBezTo>
                <a:cubicBezTo>
                  <a:pt x="909" y="6857"/>
                  <a:pt x="547" y="6271"/>
                  <a:pt x="547" y="5621"/>
                </a:cubicBezTo>
                <a:lnTo>
                  <a:pt x="547" y="3380"/>
                </a:lnTo>
                <a:cubicBezTo>
                  <a:pt x="547" y="3241"/>
                  <a:pt x="651" y="3117"/>
                  <a:pt x="789" y="3101"/>
                </a:cubicBezTo>
                <a:cubicBezTo>
                  <a:pt x="799" y="3100"/>
                  <a:pt x="810" y="3099"/>
                  <a:pt x="820" y="3099"/>
                </a:cubicBezTo>
                <a:cubicBezTo>
                  <a:pt x="971" y="3099"/>
                  <a:pt x="1094" y="3222"/>
                  <a:pt x="1094" y="3373"/>
                </a:cubicBezTo>
                <a:lnTo>
                  <a:pt x="1094" y="4831"/>
                </a:lnTo>
                <a:cubicBezTo>
                  <a:pt x="1094" y="4983"/>
                  <a:pt x="1216" y="5104"/>
                  <a:pt x="1368" y="5104"/>
                </a:cubicBezTo>
                <a:cubicBezTo>
                  <a:pt x="1819" y="5104"/>
                  <a:pt x="2187" y="5470"/>
                  <a:pt x="2188" y="5923"/>
                </a:cubicBezTo>
                <a:cubicBezTo>
                  <a:pt x="2188" y="6039"/>
                  <a:pt x="2259" y="6147"/>
                  <a:pt x="2367" y="6184"/>
                </a:cubicBezTo>
                <a:cubicBezTo>
                  <a:pt x="2399" y="6194"/>
                  <a:pt x="2430" y="6199"/>
                  <a:pt x="2460" y="6199"/>
                </a:cubicBezTo>
                <a:cubicBezTo>
                  <a:pt x="2611" y="6199"/>
                  <a:pt x="2735" y="6076"/>
                  <a:pt x="2735" y="5925"/>
                </a:cubicBezTo>
                <a:cubicBezTo>
                  <a:pt x="2735" y="5264"/>
                  <a:pt x="2264" y="4712"/>
                  <a:pt x="1642" y="4585"/>
                </a:cubicBezTo>
                <a:lnTo>
                  <a:pt x="1642" y="1191"/>
                </a:lnTo>
                <a:cubicBezTo>
                  <a:pt x="1642" y="1052"/>
                  <a:pt x="1744" y="927"/>
                  <a:pt x="1882" y="911"/>
                </a:cubicBezTo>
                <a:cubicBezTo>
                  <a:pt x="1892" y="910"/>
                  <a:pt x="1903" y="910"/>
                  <a:pt x="1913" y="910"/>
                </a:cubicBezTo>
                <a:cubicBezTo>
                  <a:pt x="2065" y="910"/>
                  <a:pt x="2187" y="1032"/>
                  <a:pt x="2187" y="1184"/>
                </a:cubicBezTo>
                <a:lnTo>
                  <a:pt x="2187" y="3728"/>
                </a:lnTo>
                <a:cubicBezTo>
                  <a:pt x="2187" y="3869"/>
                  <a:pt x="2290" y="3992"/>
                  <a:pt x="2430" y="4007"/>
                </a:cubicBezTo>
                <a:cubicBezTo>
                  <a:pt x="2440" y="4008"/>
                  <a:pt x="2451" y="4009"/>
                  <a:pt x="2462" y="4009"/>
                </a:cubicBezTo>
                <a:cubicBezTo>
                  <a:pt x="2612" y="4009"/>
                  <a:pt x="2735" y="3886"/>
                  <a:pt x="2735" y="3736"/>
                </a:cubicBezTo>
                <a:lnTo>
                  <a:pt x="2735" y="826"/>
                </a:lnTo>
                <a:cubicBezTo>
                  <a:pt x="2735" y="687"/>
                  <a:pt x="2837" y="562"/>
                  <a:pt x="2976" y="546"/>
                </a:cubicBezTo>
                <a:cubicBezTo>
                  <a:pt x="2987" y="545"/>
                  <a:pt x="2997" y="545"/>
                  <a:pt x="3007" y="545"/>
                </a:cubicBezTo>
                <a:close/>
                <a:moveTo>
                  <a:pt x="3009" y="1"/>
                </a:moveTo>
                <a:cubicBezTo>
                  <a:pt x="2689" y="1"/>
                  <a:pt x="2413" y="183"/>
                  <a:pt x="2277" y="450"/>
                </a:cubicBezTo>
                <a:cubicBezTo>
                  <a:pt x="2168" y="396"/>
                  <a:pt x="2046" y="365"/>
                  <a:pt x="1915" y="365"/>
                </a:cubicBezTo>
                <a:cubicBezTo>
                  <a:pt x="1897" y="365"/>
                  <a:pt x="1879" y="366"/>
                  <a:pt x="1861" y="367"/>
                </a:cubicBezTo>
                <a:cubicBezTo>
                  <a:pt x="1427" y="394"/>
                  <a:pt x="1094" y="764"/>
                  <a:pt x="1094" y="1199"/>
                </a:cubicBezTo>
                <a:lnTo>
                  <a:pt x="1094" y="2608"/>
                </a:lnTo>
                <a:cubicBezTo>
                  <a:pt x="1009" y="2578"/>
                  <a:pt x="918" y="2562"/>
                  <a:pt x="823" y="2562"/>
                </a:cubicBezTo>
                <a:cubicBezTo>
                  <a:pt x="799" y="2562"/>
                  <a:pt x="775" y="2563"/>
                  <a:pt x="750" y="2565"/>
                </a:cubicBezTo>
                <a:cubicBezTo>
                  <a:pt x="324" y="2602"/>
                  <a:pt x="1" y="2967"/>
                  <a:pt x="1" y="3395"/>
                </a:cubicBezTo>
                <a:lnTo>
                  <a:pt x="1" y="5622"/>
                </a:lnTo>
                <a:cubicBezTo>
                  <a:pt x="1" y="6041"/>
                  <a:pt x="117" y="6451"/>
                  <a:pt x="336" y="6807"/>
                </a:cubicBezTo>
                <a:cubicBezTo>
                  <a:pt x="526" y="7114"/>
                  <a:pt x="787" y="7371"/>
                  <a:pt x="1094" y="7555"/>
                </a:cubicBezTo>
                <a:lnTo>
                  <a:pt x="1094" y="9069"/>
                </a:lnTo>
                <a:cubicBezTo>
                  <a:pt x="1094" y="9220"/>
                  <a:pt x="1216" y="9341"/>
                  <a:pt x="1367" y="9341"/>
                </a:cubicBezTo>
                <a:lnTo>
                  <a:pt x="5015" y="9341"/>
                </a:lnTo>
                <a:cubicBezTo>
                  <a:pt x="5167" y="9341"/>
                  <a:pt x="5288" y="9219"/>
                  <a:pt x="5288" y="9069"/>
                </a:cubicBezTo>
                <a:lnTo>
                  <a:pt x="5288" y="7521"/>
                </a:lnTo>
                <a:cubicBezTo>
                  <a:pt x="5747" y="7126"/>
                  <a:pt x="6017" y="6542"/>
                  <a:pt x="6017" y="5933"/>
                </a:cubicBezTo>
                <a:lnTo>
                  <a:pt x="6017" y="1929"/>
                </a:lnTo>
                <a:lnTo>
                  <a:pt x="6018" y="1929"/>
                </a:lnTo>
                <a:cubicBezTo>
                  <a:pt x="6018" y="1500"/>
                  <a:pt x="5695" y="1133"/>
                  <a:pt x="5268" y="1098"/>
                </a:cubicBezTo>
                <a:cubicBezTo>
                  <a:pt x="5244" y="1096"/>
                  <a:pt x="5220" y="1095"/>
                  <a:pt x="5197" y="1095"/>
                </a:cubicBezTo>
                <a:cubicBezTo>
                  <a:pt x="5101" y="1095"/>
                  <a:pt x="5008" y="1112"/>
                  <a:pt x="4923" y="1143"/>
                </a:cubicBezTo>
                <a:cubicBezTo>
                  <a:pt x="4900" y="710"/>
                  <a:pt x="4541" y="366"/>
                  <a:pt x="4103" y="366"/>
                </a:cubicBezTo>
                <a:cubicBezTo>
                  <a:pt x="3973" y="366"/>
                  <a:pt x="3850" y="397"/>
                  <a:pt x="3741" y="450"/>
                </a:cubicBezTo>
                <a:cubicBezTo>
                  <a:pt x="3605" y="183"/>
                  <a:pt x="3328" y="1"/>
                  <a:pt x="3009" y="1"/>
                </a:cubicBezTo>
                <a:close/>
                <a:moveTo>
                  <a:pt x="7604" y="5879"/>
                </a:moveTo>
                <a:cubicBezTo>
                  <a:pt x="7452" y="5879"/>
                  <a:pt x="7329" y="6002"/>
                  <a:pt x="7329" y="6153"/>
                </a:cubicBezTo>
                <a:lnTo>
                  <a:pt x="7329" y="6459"/>
                </a:lnTo>
                <a:cubicBezTo>
                  <a:pt x="7204" y="6488"/>
                  <a:pt x="7087" y="6538"/>
                  <a:pt x="6981" y="6604"/>
                </a:cubicBezTo>
                <a:lnTo>
                  <a:pt x="6770" y="6393"/>
                </a:lnTo>
                <a:cubicBezTo>
                  <a:pt x="6715" y="6338"/>
                  <a:pt x="6642" y="6309"/>
                  <a:pt x="6568" y="6309"/>
                </a:cubicBezTo>
                <a:cubicBezTo>
                  <a:pt x="6509" y="6309"/>
                  <a:pt x="6451" y="6328"/>
                  <a:pt x="6402" y="6366"/>
                </a:cubicBezTo>
                <a:cubicBezTo>
                  <a:pt x="6273" y="6471"/>
                  <a:pt x="6265" y="6661"/>
                  <a:pt x="6379" y="6774"/>
                </a:cubicBezTo>
                <a:lnTo>
                  <a:pt x="6595" y="6991"/>
                </a:lnTo>
                <a:cubicBezTo>
                  <a:pt x="6529" y="7096"/>
                  <a:pt x="6480" y="7213"/>
                  <a:pt x="6449" y="7339"/>
                </a:cubicBezTo>
                <a:lnTo>
                  <a:pt x="6152" y="7339"/>
                </a:lnTo>
                <a:cubicBezTo>
                  <a:pt x="6012" y="7339"/>
                  <a:pt x="5888" y="7441"/>
                  <a:pt x="5873" y="7582"/>
                </a:cubicBezTo>
                <a:cubicBezTo>
                  <a:pt x="5854" y="7746"/>
                  <a:pt x="5984" y="7885"/>
                  <a:pt x="6145" y="7885"/>
                </a:cubicBezTo>
                <a:lnTo>
                  <a:pt x="6451" y="7885"/>
                </a:lnTo>
                <a:cubicBezTo>
                  <a:pt x="6480" y="8011"/>
                  <a:pt x="6530" y="8128"/>
                  <a:pt x="6596" y="8234"/>
                </a:cubicBezTo>
                <a:lnTo>
                  <a:pt x="6385" y="8445"/>
                </a:lnTo>
                <a:cubicBezTo>
                  <a:pt x="6286" y="8544"/>
                  <a:pt x="6271" y="8703"/>
                  <a:pt x="6359" y="8813"/>
                </a:cubicBezTo>
                <a:cubicBezTo>
                  <a:pt x="6414" y="8882"/>
                  <a:pt x="6494" y="8916"/>
                  <a:pt x="6574" y="8916"/>
                </a:cubicBezTo>
                <a:cubicBezTo>
                  <a:pt x="6644" y="8916"/>
                  <a:pt x="6713" y="8890"/>
                  <a:pt x="6766" y="8837"/>
                </a:cubicBezTo>
                <a:lnTo>
                  <a:pt x="6982" y="8621"/>
                </a:lnTo>
                <a:cubicBezTo>
                  <a:pt x="7088" y="8686"/>
                  <a:pt x="7205" y="8735"/>
                  <a:pt x="7330" y="8765"/>
                </a:cubicBezTo>
                <a:lnTo>
                  <a:pt x="7330" y="9064"/>
                </a:lnTo>
                <a:cubicBezTo>
                  <a:pt x="7330" y="9203"/>
                  <a:pt x="7434" y="9328"/>
                  <a:pt x="7573" y="9341"/>
                </a:cubicBezTo>
                <a:cubicBezTo>
                  <a:pt x="7584" y="9343"/>
                  <a:pt x="7595" y="9343"/>
                  <a:pt x="7605" y="9343"/>
                </a:cubicBezTo>
                <a:cubicBezTo>
                  <a:pt x="7756" y="9343"/>
                  <a:pt x="7878" y="9220"/>
                  <a:pt x="7878" y="9070"/>
                </a:cubicBezTo>
                <a:lnTo>
                  <a:pt x="7878" y="8764"/>
                </a:lnTo>
                <a:cubicBezTo>
                  <a:pt x="8004" y="8735"/>
                  <a:pt x="8121" y="8685"/>
                  <a:pt x="8226" y="8619"/>
                </a:cubicBezTo>
                <a:lnTo>
                  <a:pt x="8437" y="8830"/>
                </a:lnTo>
                <a:cubicBezTo>
                  <a:pt x="8492" y="8885"/>
                  <a:pt x="8565" y="8914"/>
                  <a:pt x="8639" y="8914"/>
                </a:cubicBezTo>
                <a:cubicBezTo>
                  <a:pt x="8697" y="8914"/>
                  <a:pt x="8756" y="8895"/>
                  <a:pt x="8804" y="8856"/>
                </a:cubicBezTo>
                <a:cubicBezTo>
                  <a:pt x="8934" y="8753"/>
                  <a:pt x="8942" y="8563"/>
                  <a:pt x="8829" y="8449"/>
                </a:cubicBezTo>
                <a:lnTo>
                  <a:pt x="8612" y="8233"/>
                </a:lnTo>
                <a:cubicBezTo>
                  <a:pt x="8678" y="8127"/>
                  <a:pt x="8727" y="8010"/>
                  <a:pt x="8757" y="7884"/>
                </a:cubicBezTo>
                <a:lnTo>
                  <a:pt x="9056" y="7884"/>
                </a:lnTo>
                <a:cubicBezTo>
                  <a:pt x="9196" y="7884"/>
                  <a:pt x="9319" y="7782"/>
                  <a:pt x="9334" y="7642"/>
                </a:cubicBezTo>
                <a:cubicBezTo>
                  <a:pt x="9352" y="7477"/>
                  <a:pt x="9223" y="7337"/>
                  <a:pt x="9062" y="7337"/>
                </a:cubicBezTo>
                <a:lnTo>
                  <a:pt x="8756" y="7337"/>
                </a:lnTo>
                <a:cubicBezTo>
                  <a:pt x="8727" y="7212"/>
                  <a:pt x="8677" y="7096"/>
                  <a:pt x="8611" y="6989"/>
                </a:cubicBezTo>
                <a:lnTo>
                  <a:pt x="8822" y="6778"/>
                </a:lnTo>
                <a:cubicBezTo>
                  <a:pt x="8922" y="6680"/>
                  <a:pt x="8935" y="6519"/>
                  <a:pt x="8849" y="6410"/>
                </a:cubicBezTo>
                <a:cubicBezTo>
                  <a:pt x="8793" y="6341"/>
                  <a:pt x="8713" y="6307"/>
                  <a:pt x="8634" y="6307"/>
                </a:cubicBezTo>
                <a:cubicBezTo>
                  <a:pt x="8564" y="6307"/>
                  <a:pt x="8494" y="6333"/>
                  <a:pt x="8441" y="6386"/>
                </a:cubicBezTo>
                <a:lnTo>
                  <a:pt x="8225" y="6603"/>
                </a:lnTo>
                <a:cubicBezTo>
                  <a:pt x="8120" y="6537"/>
                  <a:pt x="8001" y="6488"/>
                  <a:pt x="7877" y="6458"/>
                </a:cubicBezTo>
                <a:lnTo>
                  <a:pt x="7877" y="6159"/>
                </a:lnTo>
                <a:cubicBezTo>
                  <a:pt x="7877" y="6020"/>
                  <a:pt x="7774" y="5896"/>
                  <a:pt x="7634" y="5881"/>
                </a:cubicBezTo>
                <a:cubicBezTo>
                  <a:pt x="7624" y="5880"/>
                  <a:pt x="7614" y="5879"/>
                  <a:pt x="7604" y="58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976" name="Google Shape;976;p53"/>
          <p:cNvSpPr/>
          <p:nvPr/>
        </p:nvSpPr>
        <p:spPr>
          <a:xfrm flipH="1">
            <a:off x="844695" y="4071496"/>
            <a:ext cx="72706" cy="72699"/>
          </a:xfrm>
          <a:custGeom>
            <a:avLst/>
            <a:gdLst/>
            <a:ahLst/>
            <a:cxnLst/>
            <a:rect l="l" t="t" r="r" b="b"/>
            <a:pathLst>
              <a:path w="270" h="270" extrusionOk="0">
                <a:moveTo>
                  <a:pt x="135" y="52"/>
                </a:moveTo>
                <a:cubicBezTo>
                  <a:pt x="181" y="52"/>
                  <a:pt x="218" y="89"/>
                  <a:pt x="218" y="135"/>
                </a:cubicBezTo>
                <a:cubicBezTo>
                  <a:pt x="218" y="181"/>
                  <a:pt x="181" y="218"/>
                  <a:pt x="135" y="218"/>
                </a:cubicBezTo>
                <a:cubicBezTo>
                  <a:pt x="89" y="218"/>
                  <a:pt x="52" y="181"/>
                  <a:pt x="52" y="135"/>
                </a:cubicBezTo>
                <a:cubicBezTo>
                  <a:pt x="52" y="89"/>
                  <a:pt x="89" y="52"/>
                  <a:pt x="135" y="52"/>
                </a:cubicBezTo>
                <a:close/>
                <a:moveTo>
                  <a:pt x="135" y="0"/>
                </a:moveTo>
                <a:cubicBezTo>
                  <a:pt x="62" y="0"/>
                  <a:pt x="1" y="61"/>
                  <a:pt x="1" y="135"/>
                </a:cubicBezTo>
                <a:cubicBezTo>
                  <a:pt x="1" y="209"/>
                  <a:pt x="62" y="270"/>
                  <a:pt x="135" y="270"/>
                </a:cubicBezTo>
                <a:cubicBezTo>
                  <a:pt x="209" y="270"/>
                  <a:pt x="269" y="210"/>
                  <a:pt x="269" y="135"/>
                </a:cubicBezTo>
                <a:cubicBezTo>
                  <a:pt x="269" y="61"/>
                  <a:pt x="209" y="0"/>
                  <a:pt x="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C279A22-AA7C-8637-B645-2FC393F2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15</a:t>
            </a:fld>
            <a:endParaRPr lang="en-US"/>
          </a:p>
        </p:txBody>
      </p:sp>
      <p:sp>
        <p:nvSpPr>
          <p:cNvPr id="2" name="Google Shape;1003;p55">
            <a:extLst>
              <a:ext uri="{FF2B5EF4-FFF2-40B4-BE49-F238E27FC236}">
                <a16:creationId xmlns:a16="http://schemas.microsoft.com/office/drawing/2014/main" id="{2A940978-A79B-3000-63F0-DDF732F9BB18}"/>
              </a:ext>
            </a:extLst>
          </p:cNvPr>
          <p:cNvSpPr txBox="1">
            <a:spLocks/>
          </p:cNvSpPr>
          <p:nvPr/>
        </p:nvSpPr>
        <p:spPr>
          <a:xfrm>
            <a:off x="917401" y="318582"/>
            <a:ext cx="7608047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/>
              <a:t>Results</a:t>
            </a:r>
          </a:p>
        </p:txBody>
      </p:sp>
      <p:sp>
        <p:nvSpPr>
          <p:cNvPr id="4" name="Google Shape;810;p49">
            <a:extLst>
              <a:ext uri="{FF2B5EF4-FFF2-40B4-BE49-F238E27FC236}">
                <a16:creationId xmlns:a16="http://schemas.microsoft.com/office/drawing/2014/main" id="{03ED6460-2061-D473-6621-5D1A38234DAB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05</a:t>
            </a:r>
          </a:p>
        </p:txBody>
      </p:sp>
      <p:graphicFrame>
        <p:nvGraphicFramePr>
          <p:cNvPr id="11" name="Oggetto 10">
            <a:extLst>
              <a:ext uri="{FF2B5EF4-FFF2-40B4-BE49-F238E27FC236}">
                <a16:creationId xmlns:a16="http://schemas.microsoft.com/office/drawing/2014/main" id="{B802F8B4-94C3-6D70-66F5-BCDFE2D3EA8D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803806195"/>
              </p:ext>
            </p:extLst>
          </p:nvPr>
        </p:nvGraphicFramePr>
        <p:xfrm>
          <a:off x="1831749" y="1065163"/>
          <a:ext cx="2846388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6050073" imgH="8641080" progId="Acrobat.Document.DC">
                  <p:embed/>
                </p:oleObj>
              </mc:Choice>
              <mc:Fallback>
                <p:oleObj name="Acrobat Document" r:id="rId4" imgW="6050073" imgH="86410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1749" y="1065163"/>
                        <a:ext cx="2846388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ggetto 11">
            <a:extLst>
              <a:ext uri="{FF2B5EF4-FFF2-40B4-BE49-F238E27FC236}">
                <a16:creationId xmlns:a16="http://schemas.microsoft.com/office/drawing/2014/main" id="{37F9429D-8B5E-7433-5341-1A6FCD983354}"/>
              </a:ext>
            </a:extLst>
          </p:cNvPr>
          <p:cNvGraphicFramePr>
            <a:graphicFrameLocks noGrp="1" noDrilldown="1" noChangeAspect="1" noMove="1" noResize="1"/>
          </p:cNvGraphicFramePr>
          <p:nvPr>
            <p:extLst>
              <p:ext uri="{D42A27DB-BD31-4B8C-83A1-F6EECF244321}">
                <p14:modId xmlns:p14="http://schemas.microsoft.com/office/powerpoint/2010/main" val="2735994999"/>
              </p:ext>
            </p:extLst>
          </p:nvPr>
        </p:nvGraphicFramePr>
        <p:xfrm>
          <a:off x="4721424" y="1079500"/>
          <a:ext cx="284638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6050073" imgH="8641080" progId="Acrobat.Document.DC">
                  <p:embed/>
                </p:oleObj>
              </mc:Choice>
              <mc:Fallback>
                <p:oleObj name="Acrobat Document" r:id="rId6" imgW="6050073" imgH="864108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1424" y="1079500"/>
                        <a:ext cx="2846387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ttangolo 12">
            <a:extLst>
              <a:ext uri="{FF2B5EF4-FFF2-40B4-BE49-F238E27FC236}">
                <a16:creationId xmlns:a16="http://schemas.microsoft.com/office/drawing/2014/main" id="{5938552D-5C6B-0542-0FD9-083C76FFB5AC}"/>
              </a:ext>
            </a:extLst>
          </p:cNvPr>
          <p:cNvSpPr/>
          <p:nvPr/>
        </p:nvSpPr>
        <p:spPr>
          <a:xfrm>
            <a:off x="4211782" y="2279073"/>
            <a:ext cx="466355" cy="62345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AA4679B-42CC-433A-8E41-1191502E9D3E}"/>
              </a:ext>
            </a:extLst>
          </p:cNvPr>
          <p:cNvSpPr/>
          <p:nvPr/>
        </p:nvSpPr>
        <p:spPr>
          <a:xfrm>
            <a:off x="7101456" y="2299928"/>
            <a:ext cx="466355" cy="623454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A6B4FF9-B62D-8549-6B4C-4A46F497289F}"/>
                  </a:ext>
                </a:extLst>
              </p:cNvPr>
              <p:cNvSpPr txBox="1"/>
              <p:nvPr/>
            </p:nvSpPr>
            <p:spPr>
              <a:xfrm>
                <a:off x="329619" y="2425419"/>
                <a:ext cx="865814" cy="523220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A6B4FF9-B62D-8549-6B4C-4A46F4972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19" y="2425419"/>
                <a:ext cx="86581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50C962-F26D-B0A9-F7EC-B6DB7D8BED34}"/>
              </a:ext>
            </a:extLst>
          </p:cNvPr>
          <p:cNvSpPr txBox="1"/>
          <p:nvPr/>
        </p:nvSpPr>
        <p:spPr>
          <a:xfrm>
            <a:off x="240597" y="1389333"/>
            <a:ext cx="1381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Effect of behavior in the same epidemic condition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2D833C-E032-3E83-81C5-8FBA8AF304BC}"/>
                  </a:ext>
                </a:extLst>
              </p:cNvPr>
              <p:cNvSpPr txBox="1"/>
              <p:nvPr/>
            </p:nvSpPr>
            <p:spPr>
              <a:xfrm>
                <a:off x="316796" y="3055710"/>
                <a:ext cx="878637" cy="523220"/>
              </a:xfrm>
              <a:prstGeom prst="rect">
                <a:avLst/>
              </a:prstGeom>
              <a:noFill/>
              <a:ln w="28575">
                <a:solidFill>
                  <a:srgbClr val="FF66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162D833C-E032-3E83-81C5-8FBA8AF30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96" y="3055710"/>
                <a:ext cx="87863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FF66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tangolo 17">
            <a:extLst>
              <a:ext uri="{FF2B5EF4-FFF2-40B4-BE49-F238E27FC236}">
                <a16:creationId xmlns:a16="http://schemas.microsoft.com/office/drawing/2014/main" id="{DBBF8DA5-448A-41DC-814F-98F9012E4406}"/>
              </a:ext>
            </a:extLst>
          </p:cNvPr>
          <p:cNvSpPr/>
          <p:nvPr/>
        </p:nvSpPr>
        <p:spPr>
          <a:xfrm>
            <a:off x="4211782" y="2899450"/>
            <a:ext cx="466355" cy="4918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92098DF-C268-326B-40E2-1B5380560858}"/>
              </a:ext>
            </a:extLst>
          </p:cNvPr>
          <p:cNvSpPr/>
          <p:nvPr/>
        </p:nvSpPr>
        <p:spPr>
          <a:xfrm>
            <a:off x="7101455" y="2923382"/>
            <a:ext cx="466355" cy="4918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66D7CF4-1033-FD2C-5E5B-DE940E11754E}"/>
              </a:ext>
            </a:extLst>
          </p:cNvPr>
          <p:cNvGrpSpPr/>
          <p:nvPr/>
        </p:nvGrpSpPr>
        <p:grpSpPr>
          <a:xfrm>
            <a:off x="120651" y="3985412"/>
            <a:ext cx="1381148" cy="434570"/>
            <a:chOff x="120651" y="3243812"/>
            <a:chExt cx="1381148" cy="434570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DD4F5171-AF44-790E-89FE-73F847A5A82D}"/>
                </a:ext>
              </a:extLst>
            </p:cNvPr>
            <p:cNvSpPr txBox="1"/>
            <p:nvPr/>
          </p:nvSpPr>
          <p:spPr>
            <a:xfrm>
              <a:off x="174758" y="3312408"/>
              <a:ext cx="1269899" cy="307777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tx1"/>
                  </a:solidFill>
                </a:rPr>
                <a:t>Different DFE</a:t>
              </a:r>
            </a:p>
          </p:txBody>
        </p:sp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9A503393-3353-4A35-DE8E-68A7C9CA28E4}"/>
                </a:ext>
              </a:extLst>
            </p:cNvPr>
            <p:cNvSpPr/>
            <p:nvPr/>
          </p:nvSpPr>
          <p:spPr>
            <a:xfrm>
              <a:off x="120651" y="3243812"/>
              <a:ext cx="1381148" cy="43457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>
          <a:extLst>
            <a:ext uri="{FF2B5EF4-FFF2-40B4-BE49-F238E27FC236}">
              <a16:creationId xmlns:a16="http://schemas.microsoft.com/office/drawing/2014/main" id="{F9AB27DA-8A07-D8A8-C2C3-E994B4C2F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ggetto 5">
            <a:extLst>
              <a:ext uri="{FF2B5EF4-FFF2-40B4-BE49-F238E27FC236}">
                <a16:creationId xmlns:a16="http://schemas.microsoft.com/office/drawing/2014/main" id="{CD5F5D47-5EB8-D50F-B743-C52C31D8B7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543935"/>
              </p:ext>
            </p:extLst>
          </p:nvPr>
        </p:nvGraphicFramePr>
        <p:xfrm>
          <a:off x="429174" y="2046753"/>
          <a:ext cx="4248000" cy="32578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476674" imgH="4968030" progId="Acrobat.Document.DC">
                  <p:embed/>
                </p:oleObj>
              </mc:Choice>
              <mc:Fallback>
                <p:oleObj name="Acrobat Document" r:id="rId3" imgW="6476674" imgH="496803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174" y="2046753"/>
                        <a:ext cx="4248000" cy="32578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72" name="Google Shape;972;p53">
                <a:extLst>
                  <a:ext uri="{FF2B5EF4-FFF2-40B4-BE49-F238E27FC236}">
                    <a16:creationId xmlns:a16="http://schemas.microsoft.com/office/drawing/2014/main" id="{FA64B5ED-432B-9614-0FD6-B4F8618C1C18}"/>
                  </a:ext>
                </a:extLst>
              </p:cNvPr>
              <p:cNvSpPr txBox="1">
                <a:spLocks noGrp="1"/>
              </p:cNvSpPr>
              <p:nvPr>
                <p:ph type="title" idx="3"/>
              </p:nvPr>
            </p:nvSpPr>
            <p:spPr>
              <a:xfrm>
                <a:off x="917401" y="692975"/>
                <a:ext cx="4360199" cy="4686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dirty="0"/>
                  <a:t>Effect of </a:t>
                </a:r>
                <a14:m>
                  <m:oMath xmlns:m="http://schemas.openxmlformats.org/officeDocument/2006/math">
                    <m:r>
                      <a:rPr lang="it-IT" sz="1800" b="1" i="1" smtClean="0"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it-IT" sz="1800" dirty="0"/>
                  <a:t> global </a:t>
                </a:r>
                <a:r>
                  <a:rPr lang="it-IT" sz="1800" dirty="0" err="1"/>
                  <a:t>mean</a:t>
                </a:r>
                <a:r>
                  <a:rPr lang="it-IT" sz="1800" dirty="0"/>
                  <a:t> field agent</a:t>
                </a:r>
                <a:endParaRPr sz="1800" dirty="0"/>
              </a:p>
            </p:txBody>
          </p:sp>
        </mc:Choice>
        <mc:Fallback xmlns="">
          <p:sp>
            <p:nvSpPr>
              <p:cNvPr id="972" name="Google Shape;972;p53">
                <a:extLst>
                  <a:ext uri="{FF2B5EF4-FFF2-40B4-BE49-F238E27FC236}">
                    <a16:creationId xmlns:a16="http://schemas.microsoft.com/office/drawing/2014/main" id="{FA64B5ED-432B-9614-0FD6-B4F8618C1C1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3"/>
              </p:nvPr>
            </p:nvSpPr>
            <p:spPr>
              <a:xfrm>
                <a:off x="917401" y="692975"/>
                <a:ext cx="4360199" cy="468600"/>
              </a:xfrm>
              <a:prstGeom prst="rect">
                <a:avLst/>
              </a:prstGeom>
              <a:blipFill>
                <a:blip r:embed="rId5"/>
                <a:stretch>
                  <a:fillRect l="-1117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6" name="Google Shape;976;p53">
            <a:extLst>
              <a:ext uri="{FF2B5EF4-FFF2-40B4-BE49-F238E27FC236}">
                <a16:creationId xmlns:a16="http://schemas.microsoft.com/office/drawing/2014/main" id="{A1BB85D9-339C-0E0F-ACD3-9CA99A462113}"/>
              </a:ext>
            </a:extLst>
          </p:cNvPr>
          <p:cNvSpPr/>
          <p:nvPr/>
        </p:nvSpPr>
        <p:spPr>
          <a:xfrm flipH="1">
            <a:off x="844695" y="4071496"/>
            <a:ext cx="72706" cy="72699"/>
          </a:xfrm>
          <a:custGeom>
            <a:avLst/>
            <a:gdLst/>
            <a:ahLst/>
            <a:cxnLst/>
            <a:rect l="l" t="t" r="r" b="b"/>
            <a:pathLst>
              <a:path w="270" h="270" extrusionOk="0">
                <a:moveTo>
                  <a:pt x="135" y="52"/>
                </a:moveTo>
                <a:cubicBezTo>
                  <a:pt x="181" y="52"/>
                  <a:pt x="218" y="89"/>
                  <a:pt x="218" y="135"/>
                </a:cubicBezTo>
                <a:cubicBezTo>
                  <a:pt x="218" y="181"/>
                  <a:pt x="181" y="218"/>
                  <a:pt x="135" y="218"/>
                </a:cubicBezTo>
                <a:cubicBezTo>
                  <a:pt x="89" y="218"/>
                  <a:pt x="52" y="181"/>
                  <a:pt x="52" y="135"/>
                </a:cubicBezTo>
                <a:cubicBezTo>
                  <a:pt x="52" y="89"/>
                  <a:pt x="89" y="52"/>
                  <a:pt x="135" y="52"/>
                </a:cubicBezTo>
                <a:close/>
                <a:moveTo>
                  <a:pt x="135" y="0"/>
                </a:moveTo>
                <a:cubicBezTo>
                  <a:pt x="62" y="0"/>
                  <a:pt x="1" y="61"/>
                  <a:pt x="1" y="135"/>
                </a:cubicBezTo>
                <a:cubicBezTo>
                  <a:pt x="1" y="209"/>
                  <a:pt x="62" y="270"/>
                  <a:pt x="135" y="270"/>
                </a:cubicBezTo>
                <a:cubicBezTo>
                  <a:pt x="209" y="270"/>
                  <a:pt x="269" y="210"/>
                  <a:pt x="269" y="135"/>
                </a:cubicBezTo>
                <a:cubicBezTo>
                  <a:pt x="269" y="61"/>
                  <a:pt x="209" y="0"/>
                  <a:pt x="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FCBF455-32BE-E0CC-B995-57CAEE82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16</a:t>
            </a:fld>
            <a:endParaRPr lang="en-US"/>
          </a:p>
        </p:txBody>
      </p:sp>
      <p:sp>
        <p:nvSpPr>
          <p:cNvPr id="2" name="Google Shape;1003;p55">
            <a:extLst>
              <a:ext uri="{FF2B5EF4-FFF2-40B4-BE49-F238E27FC236}">
                <a16:creationId xmlns:a16="http://schemas.microsoft.com/office/drawing/2014/main" id="{0B66E9A0-29A2-61F3-027B-464D310CD8F8}"/>
              </a:ext>
            </a:extLst>
          </p:cNvPr>
          <p:cNvSpPr txBox="1">
            <a:spLocks/>
          </p:cNvSpPr>
          <p:nvPr/>
        </p:nvSpPr>
        <p:spPr>
          <a:xfrm>
            <a:off x="917401" y="318582"/>
            <a:ext cx="7608047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dirty="0"/>
              <a:t>Results</a:t>
            </a:r>
          </a:p>
        </p:txBody>
      </p:sp>
      <p:sp>
        <p:nvSpPr>
          <p:cNvPr id="4" name="Google Shape;810;p49">
            <a:extLst>
              <a:ext uri="{FF2B5EF4-FFF2-40B4-BE49-F238E27FC236}">
                <a16:creationId xmlns:a16="http://schemas.microsoft.com/office/drawing/2014/main" id="{895447E6-97E6-82FE-C628-CFD41504551B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476DD2C4-5F0B-017C-F0B9-5525C9A83B14}"/>
                  </a:ext>
                </a:extLst>
              </p:cNvPr>
              <p:cNvSpPr txBox="1"/>
              <p:nvPr/>
            </p:nvSpPr>
            <p:spPr>
              <a:xfrm>
                <a:off x="2273605" y="1244840"/>
                <a:ext cx="48956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increase the Susceptible compliant number, and decrease a lot the infection peak 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476DD2C4-5F0B-017C-F0B9-5525C9A83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605" y="1244840"/>
                <a:ext cx="4895638" cy="523220"/>
              </a:xfrm>
              <a:prstGeom prst="rect">
                <a:avLst/>
              </a:prstGeom>
              <a:blipFill>
                <a:blip r:embed="rId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D8F44AAA-9EED-3F12-BD07-ECD7CC69D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625451"/>
              </p:ext>
            </p:extLst>
          </p:nvPr>
        </p:nvGraphicFramePr>
        <p:xfrm>
          <a:off x="4571999" y="2046753"/>
          <a:ext cx="4500000" cy="2774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7947290" imgH="4899450" progId="Acrobat.Document.DC">
                  <p:embed/>
                </p:oleObj>
              </mc:Choice>
              <mc:Fallback>
                <p:oleObj name="Acrobat Document" r:id="rId7" imgW="7947290" imgH="48994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1999" y="2046753"/>
                        <a:ext cx="4500000" cy="2774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tangolo 6">
            <a:extLst>
              <a:ext uri="{FF2B5EF4-FFF2-40B4-BE49-F238E27FC236}">
                <a16:creationId xmlns:a16="http://schemas.microsoft.com/office/drawing/2014/main" id="{4285939F-1C2F-7B2D-BDB6-FDD96F1FB590}"/>
              </a:ext>
            </a:extLst>
          </p:cNvPr>
          <p:cNvSpPr/>
          <p:nvPr/>
        </p:nvSpPr>
        <p:spPr>
          <a:xfrm>
            <a:off x="6117771" y="2911097"/>
            <a:ext cx="340179" cy="2746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2D14D1D-74B8-AEC9-955E-AE1D8329C1D4}"/>
              </a:ext>
            </a:extLst>
          </p:cNvPr>
          <p:cNvSpPr/>
          <p:nvPr/>
        </p:nvSpPr>
        <p:spPr>
          <a:xfrm>
            <a:off x="4796971" y="2018470"/>
            <a:ext cx="521611" cy="2746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104A3C0-0662-834C-EF52-B371600E7F02}"/>
              </a:ext>
            </a:extLst>
          </p:cNvPr>
          <p:cNvCxnSpPr/>
          <p:nvPr/>
        </p:nvCxnSpPr>
        <p:spPr>
          <a:xfrm flipH="1" flipV="1">
            <a:off x="5442857" y="2206171"/>
            <a:ext cx="856343" cy="70492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02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75"/>
          <p:cNvSpPr txBox="1">
            <a:spLocks noGrp="1"/>
          </p:cNvSpPr>
          <p:nvPr>
            <p:ph type="title" idx="4294967295"/>
          </p:nvPr>
        </p:nvSpPr>
        <p:spPr>
          <a:xfrm rot="1586">
            <a:off x="0" y="1368425"/>
            <a:ext cx="649288" cy="649288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01</a:t>
            </a:r>
            <a:endParaRPr sz="2800"/>
          </a:p>
        </p:txBody>
      </p:sp>
      <p:sp>
        <p:nvSpPr>
          <p:cNvPr id="1612" name="Google Shape;1612;p75"/>
          <p:cNvSpPr txBox="1">
            <a:spLocks noGrp="1"/>
          </p:cNvSpPr>
          <p:nvPr>
            <p:ph type="title" idx="4294967295"/>
          </p:nvPr>
        </p:nvSpPr>
        <p:spPr>
          <a:xfrm rot="1586">
            <a:off x="-100" y="3608974"/>
            <a:ext cx="649288" cy="649287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endParaRPr sz="2800" dirty="0"/>
          </a:p>
        </p:txBody>
      </p:sp>
      <p:sp>
        <p:nvSpPr>
          <p:cNvPr id="1616" name="Google Shape;1616;p75"/>
          <p:cNvSpPr txBox="1">
            <a:spLocks noGrp="1"/>
          </p:cNvSpPr>
          <p:nvPr>
            <p:ph type="title" idx="4294967295"/>
          </p:nvPr>
        </p:nvSpPr>
        <p:spPr>
          <a:xfrm rot="1586">
            <a:off x="8494713" y="1368425"/>
            <a:ext cx="649287" cy="649288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1619" name="Google Shape;1619;p75"/>
          <p:cNvSpPr txBox="1">
            <a:spLocks noGrp="1"/>
          </p:cNvSpPr>
          <p:nvPr>
            <p:ph type="title" idx="4294967295"/>
          </p:nvPr>
        </p:nvSpPr>
        <p:spPr>
          <a:xfrm rot="1586">
            <a:off x="8494613" y="3608974"/>
            <a:ext cx="649287" cy="649287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04</a:t>
            </a:r>
            <a:endParaRPr sz="2800" dirty="0"/>
          </a:p>
        </p:txBody>
      </p:sp>
      <p:sp>
        <p:nvSpPr>
          <p:cNvPr id="1608" name="Google Shape;1608;p75"/>
          <p:cNvSpPr txBox="1"/>
          <p:nvPr/>
        </p:nvSpPr>
        <p:spPr>
          <a:xfrm>
            <a:off x="683213" y="1350601"/>
            <a:ext cx="1683436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Behavior-Epidemic interactions</a:t>
            </a:r>
            <a:endParaRPr b="1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0" name="Google Shape;1610;p75"/>
          <p:cNvCxnSpPr>
            <a:cxnSpLocks/>
          </p:cNvCxnSpPr>
          <p:nvPr/>
        </p:nvCxnSpPr>
        <p:spPr>
          <a:xfrm>
            <a:off x="2384847" y="1692825"/>
            <a:ext cx="48710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11" name="Google Shape;1611;p75"/>
          <p:cNvSpPr txBox="1"/>
          <p:nvPr/>
        </p:nvSpPr>
        <p:spPr>
          <a:xfrm>
            <a:off x="719900" y="3608211"/>
            <a:ext cx="13848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Framework flexibility</a:t>
            </a:r>
            <a:endParaRPr b="1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3" name="Google Shape;1613;p75"/>
          <p:cNvCxnSpPr>
            <a:stCxn id="1612" idx="1"/>
            <a:endCxn id="1611" idx="3"/>
          </p:cNvCxnSpPr>
          <p:nvPr/>
        </p:nvCxnSpPr>
        <p:spPr>
          <a:xfrm rot="10800000">
            <a:off x="2104800" y="3933014"/>
            <a:ext cx="523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14" name="Google Shape;1614;p75"/>
          <p:cNvSpPr txBox="1"/>
          <p:nvPr/>
        </p:nvSpPr>
        <p:spPr>
          <a:xfrm>
            <a:off x="7039200" y="1367825"/>
            <a:ext cx="13848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Insights from simulations</a:t>
            </a:r>
            <a:endParaRPr b="1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5" name="Google Shape;1615;p75"/>
          <p:cNvCxnSpPr>
            <a:stCxn id="1616" idx="3"/>
          </p:cNvCxnSpPr>
          <p:nvPr/>
        </p:nvCxnSpPr>
        <p:spPr>
          <a:xfrm>
            <a:off x="6515600" y="1692825"/>
            <a:ext cx="523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17" name="Google Shape;1617;p75"/>
          <p:cNvSpPr txBox="1"/>
          <p:nvPr/>
        </p:nvSpPr>
        <p:spPr>
          <a:xfrm>
            <a:off x="7039100" y="3608211"/>
            <a:ext cx="13848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Possible limitations</a:t>
            </a:r>
            <a:endParaRPr b="1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18" name="Google Shape;1618;p75"/>
          <p:cNvCxnSpPr>
            <a:stCxn id="1619" idx="3"/>
          </p:cNvCxnSpPr>
          <p:nvPr/>
        </p:nvCxnSpPr>
        <p:spPr>
          <a:xfrm rot="10800000" flipH="1">
            <a:off x="6515600" y="3933014"/>
            <a:ext cx="523500" cy="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20" name="Google Shape;1620;p75"/>
          <p:cNvCxnSpPr>
            <a:cxnSpLocks/>
          </p:cNvCxnSpPr>
          <p:nvPr/>
        </p:nvCxnSpPr>
        <p:spPr>
          <a:xfrm rot="-5400000" flipH="1">
            <a:off x="4571700" y="484992"/>
            <a:ext cx="600" cy="3237000"/>
          </a:xfrm>
          <a:prstGeom prst="bentConnector3">
            <a:avLst>
              <a:gd name="adj1" fmla="val 39712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1" name="Google Shape;1621;p75"/>
          <p:cNvSpPr txBox="1"/>
          <p:nvPr/>
        </p:nvSpPr>
        <p:spPr>
          <a:xfrm>
            <a:off x="3278750" y="2406253"/>
            <a:ext cx="2586300" cy="8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SAHCIR MODEL</a:t>
            </a:r>
            <a:endParaRPr sz="2000" b="1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22" name="Google Shape;1622;p75"/>
          <p:cNvCxnSpPr>
            <a:stCxn id="1612" idx="0"/>
            <a:endCxn id="1619" idx="0"/>
          </p:cNvCxnSpPr>
          <p:nvPr/>
        </p:nvCxnSpPr>
        <p:spPr>
          <a:xfrm rot="-5400000" flipH="1">
            <a:off x="4571700" y="1990214"/>
            <a:ext cx="600" cy="3237000"/>
          </a:xfrm>
          <a:prstGeom prst="bentConnector3">
            <a:avLst>
              <a:gd name="adj1" fmla="val -397125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3" name="Google Shape;1623;p75"/>
          <p:cNvSpPr/>
          <p:nvPr/>
        </p:nvSpPr>
        <p:spPr>
          <a:xfrm>
            <a:off x="8133185" y="2281152"/>
            <a:ext cx="98530" cy="98527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0"/>
                </a:moveTo>
                <a:cubicBezTo>
                  <a:pt x="202" y="50"/>
                  <a:pt x="244" y="93"/>
                  <a:pt x="244" y="146"/>
                </a:cubicBezTo>
                <a:cubicBezTo>
                  <a:pt x="244" y="199"/>
                  <a:pt x="201" y="243"/>
                  <a:pt x="148" y="243"/>
                </a:cubicBezTo>
                <a:cubicBezTo>
                  <a:pt x="95" y="243"/>
                  <a:pt x="52" y="199"/>
                  <a:pt x="52" y="146"/>
                </a:cubicBezTo>
                <a:cubicBezTo>
                  <a:pt x="52" y="93"/>
                  <a:pt x="95" y="50"/>
                  <a:pt x="148" y="50"/>
                </a:cubicBezTo>
                <a:close/>
                <a:moveTo>
                  <a:pt x="148" y="1"/>
                </a:moveTo>
                <a:cubicBezTo>
                  <a:pt x="66" y="1"/>
                  <a:pt x="1" y="66"/>
                  <a:pt x="1" y="148"/>
                </a:cubicBezTo>
                <a:cubicBezTo>
                  <a:pt x="1" y="229"/>
                  <a:pt x="66" y="296"/>
                  <a:pt x="148" y="296"/>
                </a:cubicBezTo>
                <a:cubicBezTo>
                  <a:pt x="229" y="296"/>
                  <a:pt x="296" y="229"/>
                  <a:pt x="296" y="148"/>
                </a:cubicBezTo>
                <a:cubicBezTo>
                  <a:pt x="296" y="66"/>
                  <a:pt x="229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75"/>
          <p:cNvSpPr/>
          <p:nvPr/>
        </p:nvSpPr>
        <p:spPr>
          <a:xfrm>
            <a:off x="981499" y="2479160"/>
            <a:ext cx="49832" cy="49832"/>
          </a:xfrm>
          <a:custGeom>
            <a:avLst/>
            <a:gdLst/>
            <a:ahLst/>
            <a:cxnLst/>
            <a:rect l="l" t="t" r="r" b="b"/>
            <a:pathLst>
              <a:path w="296" h="296" extrusionOk="0">
                <a:moveTo>
                  <a:pt x="148" y="52"/>
                </a:moveTo>
                <a:cubicBezTo>
                  <a:pt x="200" y="52"/>
                  <a:pt x="244" y="96"/>
                  <a:pt x="244" y="148"/>
                </a:cubicBezTo>
                <a:cubicBezTo>
                  <a:pt x="244" y="201"/>
                  <a:pt x="200" y="244"/>
                  <a:pt x="148" y="244"/>
                </a:cubicBezTo>
                <a:cubicBezTo>
                  <a:pt x="95" y="244"/>
                  <a:pt x="52" y="201"/>
                  <a:pt x="52" y="148"/>
                </a:cubicBezTo>
                <a:cubicBezTo>
                  <a:pt x="52" y="96"/>
                  <a:pt x="95" y="52"/>
                  <a:pt x="148" y="52"/>
                </a:cubicBezTo>
                <a:close/>
                <a:moveTo>
                  <a:pt x="148" y="1"/>
                </a:moveTo>
                <a:cubicBezTo>
                  <a:pt x="67" y="1"/>
                  <a:pt x="0" y="66"/>
                  <a:pt x="0" y="148"/>
                </a:cubicBezTo>
                <a:cubicBezTo>
                  <a:pt x="0" y="230"/>
                  <a:pt x="67" y="296"/>
                  <a:pt x="148" y="296"/>
                </a:cubicBezTo>
                <a:cubicBezTo>
                  <a:pt x="230" y="296"/>
                  <a:pt x="295" y="230"/>
                  <a:pt x="295" y="148"/>
                </a:cubicBezTo>
                <a:cubicBezTo>
                  <a:pt x="295" y="66"/>
                  <a:pt x="230" y="1"/>
                  <a:pt x="1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5" name="Google Shape;1625;p75"/>
          <p:cNvGrpSpPr/>
          <p:nvPr/>
        </p:nvGrpSpPr>
        <p:grpSpPr>
          <a:xfrm>
            <a:off x="7975646" y="2677950"/>
            <a:ext cx="256087" cy="227113"/>
            <a:chOff x="10339921" y="2450113"/>
            <a:chExt cx="256087" cy="227113"/>
          </a:xfrm>
        </p:grpSpPr>
        <p:sp>
          <p:nvSpPr>
            <p:cNvPr id="1626" name="Google Shape;1626;p75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5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DC986B6-5D6C-9EF3-2CD6-C381D31D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17</a:t>
            </a:fld>
            <a:endParaRPr lang="en-US"/>
          </a:p>
        </p:txBody>
      </p:sp>
      <p:sp>
        <p:nvSpPr>
          <p:cNvPr id="5" name="Google Shape;1003;p55">
            <a:extLst>
              <a:ext uri="{FF2B5EF4-FFF2-40B4-BE49-F238E27FC236}">
                <a16:creationId xmlns:a16="http://schemas.microsoft.com/office/drawing/2014/main" id="{5C8AE667-79F5-6E10-54EA-F70F18B5FBB2}"/>
              </a:ext>
            </a:extLst>
          </p:cNvPr>
          <p:cNvSpPr txBox="1">
            <a:spLocks/>
          </p:cNvSpPr>
          <p:nvPr/>
        </p:nvSpPr>
        <p:spPr>
          <a:xfrm>
            <a:off x="984160" y="472454"/>
            <a:ext cx="7608047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-IT" sz="2800" dirty="0" err="1"/>
              <a:t>Conclusion</a:t>
            </a:r>
            <a:endParaRPr lang="ar-AE" sz="2800" dirty="0"/>
          </a:p>
        </p:txBody>
      </p:sp>
      <p:sp>
        <p:nvSpPr>
          <p:cNvPr id="6" name="Google Shape;810;p49">
            <a:extLst>
              <a:ext uri="{FF2B5EF4-FFF2-40B4-BE49-F238E27FC236}">
                <a16:creationId xmlns:a16="http://schemas.microsoft.com/office/drawing/2014/main" id="{7FB87C96-2802-2471-F816-7428AFE034AE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06</a:t>
            </a:r>
          </a:p>
        </p:txBody>
      </p:sp>
      <p:cxnSp>
        <p:nvCxnSpPr>
          <p:cNvPr id="9" name="Google Shape;1618;p75">
            <a:extLst>
              <a:ext uri="{FF2B5EF4-FFF2-40B4-BE49-F238E27FC236}">
                <a16:creationId xmlns:a16="http://schemas.microsoft.com/office/drawing/2014/main" id="{8BD8B417-13E5-B016-D96F-D62EAC13CDAD}"/>
              </a:ext>
            </a:extLst>
          </p:cNvPr>
          <p:cNvCxnSpPr>
            <a:cxnSpLocks/>
          </p:cNvCxnSpPr>
          <p:nvPr/>
        </p:nvCxnSpPr>
        <p:spPr>
          <a:xfrm>
            <a:off x="4571900" y="3412023"/>
            <a:ext cx="0" cy="39237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608;p75">
                <a:extLst>
                  <a:ext uri="{FF2B5EF4-FFF2-40B4-BE49-F238E27FC236}">
                    <a16:creationId xmlns:a16="http://schemas.microsoft.com/office/drawing/2014/main" id="{97CA0331-87F0-7894-F3BD-F9FC685202DF}"/>
                  </a:ext>
                </a:extLst>
              </p:cNvPr>
              <p:cNvSpPr txBox="1"/>
              <p:nvPr/>
            </p:nvSpPr>
            <p:spPr>
              <a:xfrm>
                <a:off x="2565136" y="4207985"/>
                <a:ext cx="4013728" cy="8339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lnSpc>
                    <a:spcPct val="115000"/>
                  </a:lnSpc>
                </a:pPr>
                <a:r>
                  <a:rPr lang="en" b="1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Future perspective:</a:t>
                </a:r>
                <a:br>
                  <a:rPr lang="en" b="1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lang="en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fit empirical data, complex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𝜓</m:t>
                    </m:r>
                  </m:oMath>
                </a14:m>
                <a:r>
                  <a:rPr lang="it-IT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, more </a:t>
                </a:r>
                <a:r>
                  <a:rPr lang="it-IT" dirty="0" err="1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investigation</a:t>
                </a:r>
                <a:r>
                  <a:rPr lang="it-IT" dirty="0">
                    <a:solidFill>
                      <a:srgbClr val="083D69"/>
                    </a:solidFill>
                    <a:latin typeface="Lato"/>
                    <a:ea typeface="Lato"/>
                    <a:cs typeface="Lato"/>
                    <a:sym typeface="Lato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083D69"/>
                            </a:solidFill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83D69"/>
                            </a:solidFill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𝑘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83D69"/>
                            </a:solidFill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rgbClr val="083D69"/>
                        </a:solidFill>
                        <a:latin typeface="Cambria Math" panose="02040503050406030204" pitchFamily="18" charset="0"/>
                        <a:ea typeface="Lato"/>
                        <a:cs typeface="Lato"/>
                        <a:sym typeface="Lato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083D69"/>
                            </a:solidFill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83D69"/>
                            </a:solidFill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𝜆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83D69"/>
                            </a:solidFill>
                            <a:latin typeface="Cambria Math" panose="02040503050406030204" pitchFamily="18" charset="0"/>
                            <a:ea typeface="Lato"/>
                            <a:cs typeface="Lato"/>
                            <a:sym typeface="Lato"/>
                          </a:rPr>
                          <m:t>𝑖</m:t>
                        </m:r>
                      </m:sub>
                    </m:sSub>
                  </m:oMath>
                </a14:m>
                <a:endParaRPr dirty="0">
                  <a:solidFill>
                    <a:srgbClr val="083D69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mc:Choice>
        <mc:Fallback xmlns="">
          <p:sp>
            <p:nvSpPr>
              <p:cNvPr id="11" name="Google Shape;1608;p75">
                <a:extLst>
                  <a:ext uri="{FF2B5EF4-FFF2-40B4-BE49-F238E27FC236}">
                    <a16:creationId xmlns:a16="http://schemas.microsoft.com/office/drawing/2014/main" id="{97CA0331-87F0-7894-F3BD-F9FC68520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36" y="4207985"/>
                <a:ext cx="4013728" cy="833915"/>
              </a:xfrm>
              <a:prstGeom prst="rect">
                <a:avLst/>
              </a:prstGeom>
              <a:blipFill>
                <a:blip r:embed="rId3"/>
                <a:stretch>
                  <a:fillRect b="-94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433DE52-5432-1E80-9767-875384BBC818}"/>
              </a:ext>
            </a:extLst>
          </p:cNvPr>
          <p:cNvSpPr txBox="1"/>
          <p:nvPr/>
        </p:nvSpPr>
        <p:spPr>
          <a:xfrm>
            <a:off x="719801" y="4185941"/>
            <a:ext cx="12875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Adaptable to different scenarios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0E32811-1630-70EA-E780-B8A35BAD3244}"/>
                  </a:ext>
                </a:extLst>
              </p:cNvPr>
              <p:cNvSpPr txBox="1"/>
              <p:nvPr/>
            </p:nvSpPr>
            <p:spPr>
              <a:xfrm>
                <a:off x="6656259" y="1911820"/>
                <a:ext cx="17827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 effective to reproduce epidemic insurgence </a:t>
                </a:r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20E32811-1630-70EA-E780-B8A35BAD3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259" y="1911820"/>
                <a:ext cx="1782748" cy="738664"/>
              </a:xfrm>
              <a:prstGeom prst="rect">
                <a:avLst/>
              </a:prstGeom>
              <a:blipFill>
                <a:blip r:embed="rId4"/>
                <a:stretch>
                  <a:fillRect t="-1653" r="-4110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0417F00-1579-5D9A-CD1B-B85C9E7BD8CF}"/>
              </a:ext>
            </a:extLst>
          </p:cNvPr>
          <p:cNvSpPr txBox="1"/>
          <p:nvPr/>
        </p:nvSpPr>
        <p:spPr>
          <a:xfrm>
            <a:off x="704993" y="1871862"/>
            <a:ext cx="1695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Complexity of the interaction emerges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0082659-EC1C-0AD3-4E92-95F3377DC55F}"/>
              </a:ext>
            </a:extLst>
          </p:cNvPr>
          <p:cNvSpPr txBox="1"/>
          <p:nvPr/>
        </p:nvSpPr>
        <p:spPr>
          <a:xfrm>
            <a:off x="6682655" y="4167698"/>
            <a:ext cx="1782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Homogeneous mixing, H only in 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647" name="Google Shape;647;p45"/>
          <p:cNvSpPr txBox="1">
            <a:spLocks noGrp="1"/>
          </p:cNvSpPr>
          <p:nvPr>
            <p:ph type="ctrTitle"/>
          </p:nvPr>
        </p:nvSpPr>
        <p:spPr>
          <a:xfrm>
            <a:off x="4358903" y="980775"/>
            <a:ext cx="4065372" cy="23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0" dirty="0"/>
              <a:t>Thanks!</a:t>
            </a:r>
            <a:endParaRPr sz="6600" dirty="0">
              <a:solidFill>
                <a:schemeClr val="accent1"/>
              </a:solidFill>
            </a:endParaRPr>
          </a:p>
        </p:txBody>
      </p:sp>
      <p:grpSp>
        <p:nvGrpSpPr>
          <p:cNvPr id="648" name="Google Shape;648;p45"/>
          <p:cNvGrpSpPr/>
          <p:nvPr/>
        </p:nvGrpSpPr>
        <p:grpSpPr>
          <a:xfrm>
            <a:off x="2599124" y="3584168"/>
            <a:ext cx="991572" cy="779345"/>
            <a:chOff x="2677549" y="3879443"/>
            <a:chExt cx="991572" cy="779345"/>
          </a:xfrm>
        </p:grpSpPr>
        <p:sp>
          <p:nvSpPr>
            <p:cNvPr id="649" name="Google Shape;649;p45"/>
            <p:cNvSpPr/>
            <p:nvPr/>
          </p:nvSpPr>
          <p:spPr>
            <a:xfrm>
              <a:off x="3092115" y="4007852"/>
              <a:ext cx="319182" cy="368970"/>
            </a:xfrm>
            <a:custGeom>
              <a:avLst/>
              <a:gdLst/>
              <a:ahLst/>
              <a:cxnLst/>
              <a:rect l="l" t="t" r="r" b="b"/>
              <a:pathLst>
                <a:path w="1904" h="2201" extrusionOk="0">
                  <a:moveTo>
                    <a:pt x="952" y="85"/>
                  </a:moveTo>
                  <a:lnTo>
                    <a:pt x="1831" y="592"/>
                  </a:lnTo>
                  <a:lnTo>
                    <a:pt x="1831" y="1607"/>
                  </a:lnTo>
                  <a:lnTo>
                    <a:pt x="952" y="2114"/>
                  </a:lnTo>
                  <a:lnTo>
                    <a:pt x="72" y="1607"/>
                  </a:lnTo>
                  <a:lnTo>
                    <a:pt x="72" y="592"/>
                  </a:lnTo>
                  <a:lnTo>
                    <a:pt x="952" y="85"/>
                  </a:lnTo>
                  <a:close/>
                  <a:moveTo>
                    <a:pt x="952" y="0"/>
                  </a:moveTo>
                  <a:lnTo>
                    <a:pt x="1" y="550"/>
                  </a:lnTo>
                  <a:lnTo>
                    <a:pt x="1" y="1650"/>
                  </a:lnTo>
                  <a:lnTo>
                    <a:pt x="952" y="2200"/>
                  </a:lnTo>
                  <a:lnTo>
                    <a:pt x="1904" y="1650"/>
                  </a:lnTo>
                  <a:lnTo>
                    <a:pt x="1904" y="55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2809982" y="4289817"/>
              <a:ext cx="319349" cy="368970"/>
            </a:xfrm>
            <a:custGeom>
              <a:avLst/>
              <a:gdLst/>
              <a:ahLst/>
              <a:cxnLst/>
              <a:rect l="l" t="t" r="r" b="b"/>
              <a:pathLst>
                <a:path w="1905" h="2201" extrusionOk="0">
                  <a:moveTo>
                    <a:pt x="953" y="87"/>
                  </a:moveTo>
                  <a:lnTo>
                    <a:pt x="1832" y="593"/>
                  </a:lnTo>
                  <a:lnTo>
                    <a:pt x="1832" y="1609"/>
                  </a:lnTo>
                  <a:lnTo>
                    <a:pt x="953" y="2115"/>
                  </a:lnTo>
                  <a:lnTo>
                    <a:pt x="73" y="1609"/>
                  </a:lnTo>
                  <a:lnTo>
                    <a:pt x="73" y="593"/>
                  </a:lnTo>
                  <a:lnTo>
                    <a:pt x="953" y="87"/>
                  </a:lnTo>
                  <a:close/>
                  <a:moveTo>
                    <a:pt x="953" y="0"/>
                  </a:moveTo>
                  <a:lnTo>
                    <a:pt x="0" y="551"/>
                  </a:lnTo>
                  <a:lnTo>
                    <a:pt x="0" y="1651"/>
                  </a:lnTo>
                  <a:lnTo>
                    <a:pt x="953" y="2201"/>
                  </a:lnTo>
                  <a:lnTo>
                    <a:pt x="1905" y="1651"/>
                  </a:lnTo>
                  <a:lnTo>
                    <a:pt x="1905" y="551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2816017" y="3932080"/>
              <a:ext cx="285990" cy="176522"/>
            </a:xfrm>
            <a:custGeom>
              <a:avLst/>
              <a:gdLst/>
              <a:ahLst/>
              <a:cxnLst/>
              <a:rect l="l" t="t" r="r" b="b"/>
              <a:pathLst>
                <a:path w="1706" h="1053" extrusionOk="0">
                  <a:moveTo>
                    <a:pt x="0" y="0"/>
                  </a:moveTo>
                  <a:lnTo>
                    <a:pt x="0" y="73"/>
                  </a:lnTo>
                  <a:lnTo>
                    <a:pt x="380" y="73"/>
                  </a:lnTo>
                  <a:lnTo>
                    <a:pt x="1660" y="1052"/>
                  </a:lnTo>
                  <a:lnTo>
                    <a:pt x="1705" y="99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3169395" y="4130562"/>
              <a:ext cx="108294" cy="18608"/>
            </a:xfrm>
            <a:custGeom>
              <a:avLst/>
              <a:gdLst/>
              <a:ahLst/>
              <a:cxnLst/>
              <a:rect l="l" t="t" r="r" b="b"/>
              <a:pathLst>
                <a:path w="646" h="111" extrusionOk="0">
                  <a:moveTo>
                    <a:pt x="1" y="0"/>
                  </a:moveTo>
                  <a:lnTo>
                    <a:pt x="1" y="111"/>
                  </a:lnTo>
                  <a:lnTo>
                    <a:pt x="646" y="111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3169395" y="4180350"/>
              <a:ext cx="151544" cy="18608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4" y="111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2881395" y="4414539"/>
              <a:ext cx="108126" cy="18608"/>
            </a:xfrm>
            <a:custGeom>
              <a:avLst/>
              <a:gdLst/>
              <a:ahLst/>
              <a:cxnLst/>
              <a:rect l="l" t="t" r="r" b="b"/>
              <a:pathLst>
                <a:path w="645" h="111" extrusionOk="0">
                  <a:moveTo>
                    <a:pt x="1" y="1"/>
                  </a:moveTo>
                  <a:lnTo>
                    <a:pt x="1" y="110"/>
                  </a:lnTo>
                  <a:lnTo>
                    <a:pt x="645" y="110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2881395" y="4540769"/>
              <a:ext cx="83483" cy="18775"/>
            </a:xfrm>
            <a:custGeom>
              <a:avLst/>
              <a:gdLst/>
              <a:ahLst/>
              <a:cxnLst/>
              <a:rect l="l" t="t" r="r" b="b"/>
              <a:pathLst>
                <a:path w="498" h="112" extrusionOk="0">
                  <a:moveTo>
                    <a:pt x="1" y="1"/>
                  </a:moveTo>
                  <a:lnTo>
                    <a:pt x="1" y="112"/>
                  </a:lnTo>
                  <a:lnTo>
                    <a:pt x="497" y="112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5"/>
            <p:cNvSpPr/>
            <p:nvPr/>
          </p:nvSpPr>
          <p:spPr>
            <a:xfrm>
              <a:off x="2881395" y="4464327"/>
              <a:ext cx="151377" cy="18775"/>
            </a:xfrm>
            <a:custGeom>
              <a:avLst/>
              <a:gdLst/>
              <a:ahLst/>
              <a:cxnLst/>
              <a:rect l="l" t="t" r="r" b="b"/>
              <a:pathLst>
                <a:path w="903" h="112" extrusionOk="0">
                  <a:moveTo>
                    <a:pt x="1" y="1"/>
                  </a:moveTo>
                  <a:lnTo>
                    <a:pt x="1" y="112"/>
                  </a:lnTo>
                  <a:lnTo>
                    <a:pt x="903" y="11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5"/>
            <p:cNvSpPr/>
            <p:nvPr/>
          </p:nvSpPr>
          <p:spPr>
            <a:xfrm>
              <a:off x="3169395" y="4230138"/>
              <a:ext cx="151544" cy="18608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4" y="111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5"/>
            <p:cNvSpPr/>
            <p:nvPr/>
          </p:nvSpPr>
          <p:spPr>
            <a:xfrm>
              <a:off x="3375421" y="4435158"/>
              <a:ext cx="108126" cy="18608"/>
            </a:xfrm>
            <a:custGeom>
              <a:avLst/>
              <a:gdLst/>
              <a:ahLst/>
              <a:cxnLst/>
              <a:rect l="l" t="t" r="r" b="b"/>
              <a:pathLst>
                <a:path w="645" h="111" extrusionOk="0">
                  <a:moveTo>
                    <a:pt x="0" y="0"/>
                  </a:moveTo>
                  <a:lnTo>
                    <a:pt x="0" y="111"/>
                  </a:lnTo>
                  <a:lnTo>
                    <a:pt x="645" y="11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5"/>
            <p:cNvSpPr/>
            <p:nvPr/>
          </p:nvSpPr>
          <p:spPr>
            <a:xfrm>
              <a:off x="3375421" y="4509589"/>
              <a:ext cx="293701" cy="18775"/>
            </a:xfrm>
            <a:custGeom>
              <a:avLst/>
              <a:gdLst/>
              <a:ahLst/>
              <a:cxnLst/>
              <a:rect l="l" t="t" r="r" b="b"/>
              <a:pathLst>
                <a:path w="1752" h="112" extrusionOk="0">
                  <a:moveTo>
                    <a:pt x="0" y="1"/>
                  </a:moveTo>
                  <a:lnTo>
                    <a:pt x="0" y="111"/>
                  </a:lnTo>
                  <a:lnTo>
                    <a:pt x="1752" y="111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3375421" y="4559209"/>
              <a:ext cx="225975" cy="18775"/>
            </a:xfrm>
            <a:custGeom>
              <a:avLst/>
              <a:gdLst/>
              <a:ahLst/>
              <a:cxnLst/>
              <a:rect l="l" t="t" r="r" b="b"/>
              <a:pathLst>
                <a:path w="1348" h="112" extrusionOk="0">
                  <a:moveTo>
                    <a:pt x="0" y="1"/>
                  </a:moveTo>
                  <a:lnTo>
                    <a:pt x="0" y="111"/>
                  </a:lnTo>
                  <a:lnTo>
                    <a:pt x="1347" y="111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3375421" y="4609165"/>
              <a:ext cx="263023" cy="18775"/>
            </a:xfrm>
            <a:custGeom>
              <a:avLst/>
              <a:gdLst/>
              <a:ahLst/>
              <a:cxnLst/>
              <a:rect l="l" t="t" r="r" b="b"/>
              <a:pathLst>
                <a:path w="1569" h="112" extrusionOk="0">
                  <a:moveTo>
                    <a:pt x="0" y="1"/>
                  </a:moveTo>
                  <a:lnTo>
                    <a:pt x="0" y="111"/>
                  </a:lnTo>
                  <a:lnTo>
                    <a:pt x="1568" y="111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5"/>
            <p:cNvSpPr/>
            <p:nvPr/>
          </p:nvSpPr>
          <p:spPr>
            <a:xfrm>
              <a:off x="2677549" y="3879443"/>
              <a:ext cx="54147" cy="18608"/>
            </a:xfrm>
            <a:custGeom>
              <a:avLst/>
              <a:gdLst/>
              <a:ahLst/>
              <a:cxnLst/>
              <a:rect l="l" t="t" r="r" b="b"/>
              <a:pathLst>
                <a:path w="323" h="111" extrusionOk="0">
                  <a:moveTo>
                    <a:pt x="0" y="0"/>
                  </a:moveTo>
                  <a:lnTo>
                    <a:pt x="0" y="111"/>
                  </a:lnTo>
                  <a:lnTo>
                    <a:pt x="323" y="111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5"/>
            <p:cNvSpPr/>
            <p:nvPr/>
          </p:nvSpPr>
          <p:spPr>
            <a:xfrm>
              <a:off x="2678220" y="3930907"/>
              <a:ext cx="98738" cy="18775"/>
            </a:xfrm>
            <a:custGeom>
              <a:avLst/>
              <a:gdLst/>
              <a:ahLst/>
              <a:cxnLst/>
              <a:rect l="l" t="t" r="r" b="b"/>
              <a:pathLst>
                <a:path w="589" h="112" extrusionOk="0">
                  <a:moveTo>
                    <a:pt x="1" y="1"/>
                  </a:moveTo>
                  <a:lnTo>
                    <a:pt x="1" y="111"/>
                  </a:lnTo>
                  <a:lnTo>
                    <a:pt x="588" y="111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45"/>
          <p:cNvSpPr/>
          <p:nvPr/>
        </p:nvSpPr>
        <p:spPr>
          <a:xfrm>
            <a:off x="2546759" y="2721944"/>
            <a:ext cx="174969" cy="171213"/>
          </a:xfrm>
          <a:custGeom>
            <a:avLst/>
            <a:gdLst/>
            <a:ahLst/>
            <a:cxnLst/>
            <a:rect l="l" t="t" r="r" b="b"/>
            <a:pathLst>
              <a:path w="1444" h="1413" extrusionOk="0">
                <a:moveTo>
                  <a:pt x="693" y="1"/>
                </a:moveTo>
                <a:cubicBezTo>
                  <a:pt x="637" y="1"/>
                  <a:pt x="592" y="47"/>
                  <a:pt x="592" y="103"/>
                </a:cubicBezTo>
                <a:cubicBezTo>
                  <a:pt x="592" y="142"/>
                  <a:pt x="614" y="177"/>
                  <a:pt x="646" y="194"/>
                </a:cubicBezTo>
                <a:lnTo>
                  <a:pt x="646" y="370"/>
                </a:lnTo>
                <a:cubicBezTo>
                  <a:pt x="579" y="384"/>
                  <a:pt x="520" y="417"/>
                  <a:pt x="474" y="462"/>
                </a:cubicBezTo>
                <a:lnTo>
                  <a:pt x="337" y="326"/>
                </a:lnTo>
                <a:cubicBezTo>
                  <a:pt x="349" y="291"/>
                  <a:pt x="340" y="252"/>
                  <a:pt x="312" y="224"/>
                </a:cubicBezTo>
                <a:cubicBezTo>
                  <a:pt x="292" y="204"/>
                  <a:pt x="266" y="194"/>
                  <a:pt x="240" y="194"/>
                </a:cubicBezTo>
                <a:cubicBezTo>
                  <a:pt x="214" y="194"/>
                  <a:pt x="188" y="204"/>
                  <a:pt x="167" y="224"/>
                </a:cubicBezTo>
                <a:cubicBezTo>
                  <a:pt x="128" y="263"/>
                  <a:pt x="128" y="327"/>
                  <a:pt x="167" y="369"/>
                </a:cubicBezTo>
                <a:cubicBezTo>
                  <a:pt x="187" y="389"/>
                  <a:pt x="213" y="398"/>
                  <a:pt x="238" y="398"/>
                </a:cubicBezTo>
                <a:cubicBezTo>
                  <a:pt x="250" y="398"/>
                  <a:pt x="261" y="396"/>
                  <a:pt x="272" y="393"/>
                </a:cubicBezTo>
                <a:lnTo>
                  <a:pt x="416" y="534"/>
                </a:lnTo>
                <a:cubicBezTo>
                  <a:pt x="391" y="577"/>
                  <a:pt x="373" y="623"/>
                  <a:pt x="368" y="675"/>
                </a:cubicBezTo>
                <a:lnTo>
                  <a:pt x="193" y="675"/>
                </a:lnTo>
                <a:cubicBezTo>
                  <a:pt x="178" y="641"/>
                  <a:pt x="143" y="617"/>
                  <a:pt x="103" y="617"/>
                </a:cubicBezTo>
                <a:cubicBezTo>
                  <a:pt x="46" y="617"/>
                  <a:pt x="1" y="662"/>
                  <a:pt x="1" y="719"/>
                </a:cubicBezTo>
                <a:cubicBezTo>
                  <a:pt x="1" y="775"/>
                  <a:pt x="45" y="821"/>
                  <a:pt x="102" y="821"/>
                </a:cubicBezTo>
                <a:cubicBezTo>
                  <a:pt x="141" y="821"/>
                  <a:pt x="175" y="799"/>
                  <a:pt x="192" y="766"/>
                </a:cubicBezTo>
                <a:lnTo>
                  <a:pt x="372" y="766"/>
                </a:lnTo>
                <a:cubicBezTo>
                  <a:pt x="381" y="815"/>
                  <a:pt x="398" y="859"/>
                  <a:pt x="423" y="899"/>
                </a:cubicBezTo>
                <a:lnTo>
                  <a:pt x="277" y="1044"/>
                </a:lnTo>
                <a:cubicBezTo>
                  <a:pt x="265" y="1040"/>
                  <a:pt x="254" y="1038"/>
                  <a:pt x="242" y="1038"/>
                </a:cubicBezTo>
                <a:cubicBezTo>
                  <a:pt x="216" y="1038"/>
                  <a:pt x="190" y="1048"/>
                  <a:pt x="171" y="1068"/>
                </a:cubicBezTo>
                <a:cubicBezTo>
                  <a:pt x="132" y="1107"/>
                  <a:pt x="130" y="1171"/>
                  <a:pt x="171" y="1212"/>
                </a:cubicBezTo>
                <a:cubicBezTo>
                  <a:pt x="191" y="1232"/>
                  <a:pt x="218" y="1243"/>
                  <a:pt x="244" y="1243"/>
                </a:cubicBezTo>
                <a:cubicBezTo>
                  <a:pt x="270" y="1243"/>
                  <a:pt x="296" y="1233"/>
                  <a:pt x="317" y="1212"/>
                </a:cubicBezTo>
                <a:cubicBezTo>
                  <a:pt x="344" y="1185"/>
                  <a:pt x="351" y="1144"/>
                  <a:pt x="341" y="1110"/>
                </a:cubicBezTo>
                <a:lnTo>
                  <a:pt x="483" y="969"/>
                </a:lnTo>
                <a:cubicBezTo>
                  <a:pt x="536" y="1017"/>
                  <a:pt x="602" y="1049"/>
                  <a:pt x="677" y="1058"/>
                </a:cubicBezTo>
                <a:lnTo>
                  <a:pt x="677" y="1219"/>
                </a:lnTo>
                <a:cubicBezTo>
                  <a:pt x="643" y="1236"/>
                  <a:pt x="619" y="1270"/>
                  <a:pt x="619" y="1311"/>
                </a:cubicBezTo>
                <a:cubicBezTo>
                  <a:pt x="619" y="1368"/>
                  <a:pt x="665" y="1412"/>
                  <a:pt x="720" y="1412"/>
                </a:cubicBezTo>
                <a:cubicBezTo>
                  <a:pt x="777" y="1412"/>
                  <a:pt x="822" y="1367"/>
                  <a:pt x="822" y="1311"/>
                </a:cubicBezTo>
                <a:cubicBezTo>
                  <a:pt x="822" y="1271"/>
                  <a:pt x="799" y="1238"/>
                  <a:pt x="766" y="1221"/>
                </a:cubicBezTo>
                <a:lnTo>
                  <a:pt x="766" y="1058"/>
                </a:lnTo>
                <a:cubicBezTo>
                  <a:pt x="840" y="1049"/>
                  <a:pt x="904" y="1016"/>
                  <a:pt x="957" y="969"/>
                </a:cubicBezTo>
                <a:lnTo>
                  <a:pt x="1077" y="1088"/>
                </a:lnTo>
                <a:cubicBezTo>
                  <a:pt x="1066" y="1123"/>
                  <a:pt x="1075" y="1163"/>
                  <a:pt x="1102" y="1190"/>
                </a:cubicBezTo>
                <a:cubicBezTo>
                  <a:pt x="1122" y="1210"/>
                  <a:pt x="1148" y="1220"/>
                  <a:pt x="1174" y="1220"/>
                </a:cubicBezTo>
                <a:cubicBezTo>
                  <a:pt x="1200" y="1220"/>
                  <a:pt x="1227" y="1210"/>
                  <a:pt x="1247" y="1190"/>
                </a:cubicBezTo>
                <a:cubicBezTo>
                  <a:pt x="1287" y="1151"/>
                  <a:pt x="1287" y="1086"/>
                  <a:pt x="1247" y="1046"/>
                </a:cubicBezTo>
                <a:cubicBezTo>
                  <a:pt x="1227" y="1025"/>
                  <a:pt x="1201" y="1016"/>
                  <a:pt x="1176" y="1016"/>
                </a:cubicBezTo>
                <a:cubicBezTo>
                  <a:pt x="1164" y="1016"/>
                  <a:pt x="1152" y="1018"/>
                  <a:pt x="1141" y="1022"/>
                </a:cubicBezTo>
                <a:lnTo>
                  <a:pt x="1018" y="898"/>
                </a:lnTo>
                <a:cubicBezTo>
                  <a:pt x="1043" y="858"/>
                  <a:pt x="1060" y="814"/>
                  <a:pt x="1068" y="767"/>
                </a:cubicBezTo>
                <a:lnTo>
                  <a:pt x="1251" y="767"/>
                </a:lnTo>
                <a:cubicBezTo>
                  <a:pt x="1268" y="799"/>
                  <a:pt x="1303" y="821"/>
                  <a:pt x="1341" y="821"/>
                </a:cubicBezTo>
                <a:cubicBezTo>
                  <a:pt x="1398" y="821"/>
                  <a:pt x="1444" y="775"/>
                  <a:pt x="1444" y="719"/>
                </a:cubicBezTo>
                <a:cubicBezTo>
                  <a:pt x="1438" y="663"/>
                  <a:pt x="1393" y="617"/>
                  <a:pt x="1336" y="617"/>
                </a:cubicBezTo>
                <a:cubicBezTo>
                  <a:pt x="1296" y="617"/>
                  <a:pt x="1261" y="641"/>
                  <a:pt x="1246" y="675"/>
                </a:cubicBezTo>
                <a:lnTo>
                  <a:pt x="1067" y="675"/>
                </a:lnTo>
                <a:cubicBezTo>
                  <a:pt x="1060" y="611"/>
                  <a:pt x="1036" y="553"/>
                  <a:pt x="999" y="504"/>
                </a:cubicBezTo>
                <a:lnTo>
                  <a:pt x="1135" y="370"/>
                </a:lnTo>
                <a:cubicBezTo>
                  <a:pt x="1146" y="374"/>
                  <a:pt x="1158" y="376"/>
                  <a:pt x="1170" y="376"/>
                </a:cubicBezTo>
                <a:cubicBezTo>
                  <a:pt x="1196" y="376"/>
                  <a:pt x="1222" y="366"/>
                  <a:pt x="1240" y="346"/>
                </a:cubicBezTo>
                <a:cubicBezTo>
                  <a:pt x="1280" y="306"/>
                  <a:pt x="1281" y="242"/>
                  <a:pt x="1240" y="201"/>
                </a:cubicBezTo>
                <a:cubicBezTo>
                  <a:pt x="1221" y="181"/>
                  <a:pt x="1194" y="171"/>
                  <a:pt x="1168" y="171"/>
                </a:cubicBezTo>
                <a:cubicBezTo>
                  <a:pt x="1142" y="171"/>
                  <a:pt x="1116" y="181"/>
                  <a:pt x="1096" y="201"/>
                </a:cubicBezTo>
                <a:cubicBezTo>
                  <a:pt x="1068" y="230"/>
                  <a:pt x="1060" y="270"/>
                  <a:pt x="1071" y="304"/>
                </a:cubicBezTo>
                <a:lnTo>
                  <a:pt x="935" y="438"/>
                </a:lnTo>
                <a:cubicBezTo>
                  <a:pt x="880" y="395"/>
                  <a:pt x="812" y="367"/>
                  <a:pt x="736" y="363"/>
                </a:cubicBezTo>
                <a:lnTo>
                  <a:pt x="736" y="195"/>
                </a:lnTo>
                <a:cubicBezTo>
                  <a:pt x="771" y="178"/>
                  <a:pt x="794" y="143"/>
                  <a:pt x="794" y="103"/>
                </a:cubicBezTo>
                <a:cubicBezTo>
                  <a:pt x="794" y="46"/>
                  <a:pt x="748" y="1"/>
                  <a:pt x="6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90DC450-F3D1-427F-6BCF-814EA14D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EFEB4A7F-33B0-7C35-1DDF-1A982EBD2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496505"/>
              </p:ext>
            </p:extLst>
          </p:nvPr>
        </p:nvGraphicFramePr>
        <p:xfrm>
          <a:off x="16143" y="789409"/>
          <a:ext cx="4342760" cy="3564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096000" imgH="5003581" progId="Acrobat.Document.DC">
                  <p:embed/>
                </p:oleObj>
              </mc:Choice>
              <mc:Fallback>
                <p:oleObj name="Acrobat Document" r:id="rId3" imgW="6096000" imgH="5003581" progId="Acrobat.Document.DC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A5026C36-FE84-1AC4-1501-855CE17394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43" y="789409"/>
                        <a:ext cx="4342760" cy="3564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magine 4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7922401F-FF78-78CA-303F-A606AA948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0" y="108859"/>
            <a:ext cx="1499200" cy="4647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6D2F3A-7ACE-F11E-7ACF-D19D9577787B}"/>
              </a:ext>
            </a:extLst>
          </p:cNvPr>
          <p:cNvSpPr txBox="1"/>
          <p:nvPr/>
        </p:nvSpPr>
        <p:spPr>
          <a:xfrm>
            <a:off x="3380808" y="4658164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cs typeface="Lato" panose="020F0502020204030203" pitchFamily="34" charset="0"/>
              </a:rPr>
              <a:t>Riccardo Tessarin - 222819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>
          <a:extLst>
            <a:ext uri="{FF2B5EF4-FFF2-40B4-BE49-F238E27FC236}">
              <a16:creationId xmlns:a16="http://schemas.microsoft.com/office/drawing/2014/main" id="{9C642FE4-F58C-3653-8B3A-F7FBD10B5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76">
            <a:extLst>
              <a:ext uri="{FF2B5EF4-FFF2-40B4-BE49-F238E27FC236}">
                <a16:creationId xmlns:a16="http://schemas.microsoft.com/office/drawing/2014/main" id="{372036E5-04F8-02E1-8AB2-8D379C63339C}"/>
              </a:ext>
            </a:extLst>
          </p:cNvPr>
          <p:cNvSpPr/>
          <p:nvPr/>
        </p:nvSpPr>
        <p:spPr>
          <a:xfrm>
            <a:off x="958113" y="1513400"/>
            <a:ext cx="497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76">
            <a:extLst>
              <a:ext uri="{FF2B5EF4-FFF2-40B4-BE49-F238E27FC236}">
                <a16:creationId xmlns:a16="http://schemas.microsoft.com/office/drawing/2014/main" id="{0C9A295E-67E0-7124-D707-DA07CFD77083}"/>
              </a:ext>
            </a:extLst>
          </p:cNvPr>
          <p:cNvSpPr txBox="1"/>
          <p:nvPr/>
        </p:nvSpPr>
        <p:spPr>
          <a:xfrm>
            <a:off x="1154063" y="2937964"/>
            <a:ext cx="1513141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r>
              <a:rPr lang="it-IT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Study, </a:t>
            </a:r>
            <a:r>
              <a:rPr lang="en-US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understand</a:t>
            </a:r>
            <a:r>
              <a:rPr lang="it-IT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reconstruct</a:t>
            </a:r>
            <a:r>
              <a:rPr lang="it-IT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 patterns</a:t>
            </a:r>
            <a:endParaRPr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7" name="Google Shape;1637;p76">
            <a:extLst>
              <a:ext uri="{FF2B5EF4-FFF2-40B4-BE49-F238E27FC236}">
                <a16:creationId xmlns:a16="http://schemas.microsoft.com/office/drawing/2014/main" id="{49FF5979-ACF3-8D3A-D48A-B34F71026227}"/>
              </a:ext>
            </a:extLst>
          </p:cNvPr>
          <p:cNvCxnSpPr>
            <a:cxnSpLocks/>
            <a:stCxn id="1632" idx="1"/>
          </p:cNvCxnSpPr>
          <p:nvPr/>
        </p:nvCxnSpPr>
        <p:spPr>
          <a:xfrm>
            <a:off x="958113" y="1762100"/>
            <a:ext cx="61500" cy="1036200"/>
          </a:xfrm>
          <a:prstGeom prst="bentConnector3">
            <a:avLst>
              <a:gd name="adj1" fmla="val -38719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38" name="Google Shape;1638;p76">
            <a:extLst>
              <a:ext uri="{FF2B5EF4-FFF2-40B4-BE49-F238E27FC236}">
                <a16:creationId xmlns:a16="http://schemas.microsoft.com/office/drawing/2014/main" id="{C06FFF7E-F2C7-5C22-A4F3-BEB2254A639D}"/>
              </a:ext>
            </a:extLst>
          </p:cNvPr>
          <p:cNvSpPr/>
          <p:nvPr/>
        </p:nvSpPr>
        <p:spPr>
          <a:xfrm>
            <a:off x="3728675" y="1513400"/>
            <a:ext cx="497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76">
            <a:extLst>
              <a:ext uri="{FF2B5EF4-FFF2-40B4-BE49-F238E27FC236}">
                <a16:creationId xmlns:a16="http://schemas.microsoft.com/office/drawing/2014/main" id="{41BC2639-F12F-6E33-0CF0-8AC4919E9F69}"/>
              </a:ext>
            </a:extLst>
          </p:cNvPr>
          <p:cNvSpPr txBox="1"/>
          <p:nvPr/>
        </p:nvSpPr>
        <p:spPr>
          <a:xfrm>
            <a:off x="3791688" y="2937564"/>
            <a:ext cx="18603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r>
              <a:rPr lang="en-US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Generate insight into epidemic  dynamics</a:t>
            </a:r>
          </a:p>
        </p:txBody>
      </p:sp>
      <p:sp>
        <p:nvSpPr>
          <p:cNvPr id="1640" name="Google Shape;1640;p76">
            <a:extLst>
              <a:ext uri="{FF2B5EF4-FFF2-40B4-BE49-F238E27FC236}">
                <a16:creationId xmlns:a16="http://schemas.microsoft.com/office/drawing/2014/main" id="{9299F6AD-CF16-95AF-CD11-0CAAA8E4F027}"/>
              </a:ext>
            </a:extLst>
          </p:cNvPr>
          <p:cNvSpPr txBox="1"/>
          <p:nvPr/>
        </p:nvSpPr>
        <p:spPr>
          <a:xfrm>
            <a:off x="3790279" y="2564112"/>
            <a:ext cx="1863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Prediction</a:t>
            </a:r>
            <a:endParaRPr sz="20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1" name="Google Shape;1641;p76">
            <a:extLst>
              <a:ext uri="{FF2B5EF4-FFF2-40B4-BE49-F238E27FC236}">
                <a16:creationId xmlns:a16="http://schemas.microsoft.com/office/drawing/2014/main" id="{2951C674-A676-8296-8FF1-C7A254D71FEC}"/>
              </a:ext>
            </a:extLst>
          </p:cNvPr>
          <p:cNvCxnSpPr>
            <a:stCxn id="1638" idx="1"/>
            <a:endCxn id="1640" idx="1"/>
          </p:cNvCxnSpPr>
          <p:nvPr/>
        </p:nvCxnSpPr>
        <p:spPr>
          <a:xfrm>
            <a:off x="3728675" y="1762100"/>
            <a:ext cx="61500" cy="1036200"/>
          </a:xfrm>
          <a:prstGeom prst="bentConnector3">
            <a:avLst>
              <a:gd name="adj1" fmla="val -38719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42" name="Google Shape;1642;p76">
            <a:extLst>
              <a:ext uri="{FF2B5EF4-FFF2-40B4-BE49-F238E27FC236}">
                <a16:creationId xmlns:a16="http://schemas.microsoft.com/office/drawing/2014/main" id="{D2E2B750-966E-DB90-92C3-C8787378A897}"/>
              </a:ext>
            </a:extLst>
          </p:cNvPr>
          <p:cNvSpPr/>
          <p:nvPr/>
        </p:nvSpPr>
        <p:spPr>
          <a:xfrm>
            <a:off x="6499238" y="1513400"/>
            <a:ext cx="497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76">
            <a:extLst>
              <a:ext uri="{FF2B5EF4-FFF2-40B4-BE49-F238E27FC236}">
                <a16:creationId xmlns:a16="http://schemas.microsoft.com/office/drawing/2014/main" id="{61436A08-8B06-C84E-2570-86287D0527F9}"/>
              </a:ext>
            </a:extLst>
          </p:cNvPr>
          <p:cNvSpPr txBox="1"/>
          <p:nvPr/>
        </p:nvSpPr>
        <p:spPr>
          <a:xfrm>
            <a:off x="6562250" y="2937564"/>
            <a:ext cx="18603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</a:pPr>
            <a:r>
              <a:rPr lang="en-GB" dirty="0">
                <a:solidFill>
                  <a:srgbClr val="083D69"/>
                </a:solidFill>
                <a:latin typeface="Lato"/>
                <a:cs typeface="Lato"/>
              </a:rPr>
              <a:t>Develop policies to minimize human life loss, economic costs, and hospital overcrowding.</a:t>
            </a:r>
            <a:endParaRPr dirty="0">
              <a:solidFill>
                <a:srgbClr val="083D69"/>
              </a:solidFill>
              <a:latin typeface="Lato"/>
              <a:cs typeface="Lato"/>
              <a:sym typeface="Lato"/>
            </a:endParaRPr>
          </a:p>
        </p:txBody>
      </p:sp>
      <p:sp>
        <p:nvSpPr>
          <p:cNvPr id="1644" name="Google Shape;1644;p76">
            <a:extLst>
              <a:ext uri="{FF2B5EF4-FFF2-40B4-BE49-F238E27FC236}">
                <a16:creationId xmlns:a16="http://schemas.microsoft.com/office/drawing/2014/main" id="{3A3BC3CC-A2AB-E7FC-7A7F-86C310C15E27}"/>
              </a:ext>
            </a:extLst>
          </p:cNvPr>
          <p:cNvSpPr txBox="1"/>
          <p:nvPr/>
        </p:nvSpPr>
        <p:spPr>
          <a:xfrm>
            <a:off x="6560841" y="2564112"/>
            <a:ext cx="1863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Stakeholders</a:t>
            </a:r>
            <a:endParaRPr sz="20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5" name="Google Shape;1645;p76">
            <a:extLst>
              <a:ext uri="{FF2B5EF4-FFF2-40B4-BE49-F238E27FC236}">
                <a16:creationId xmlns:a16="http://schemas.microsoft.com/office/drawing/2014/main" id="{E54507BB-E1EE-7854-D350-87A1BA4A714E}"/>
              </a:ext>
            </a:extLst>
          </p:cNvPr>
          <p:cNvCxnSpPr>
            <a:stCxn id="1642" idx="1"/>
            <a:endCxn id="1644" idx="1"/>
          </p:cNvCxnSpPr>
          <p:nvPr/>
        </p:nvCxnSpPr>
        <p:spPr>
          <a:xfrm>
            <a:off x="6499238" y="1762100"/>
            <a:ext cx="61500" cy="1036200"/>
          </a:xfrm>
          <a:prstGeom prst="bentConnector3">
            <a:avLst>
              <a:gd name="adj1" fmla="val -38719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46" name="Google Shape;1646;p76">
            <a:extLst>
              <a:ext uri="{FF2B5EF4-FFF2-40B4-BE49-F238E27FC236}">
                <a16:creationId xmlns:a16="http://schemas.microsoft.com/office/drawing/2014/main" id="{F89C1CF0-014E-31E5-2C50-1FDD3D34ECD5}"/>
              </a:ext>
            </a:extLst>
          </p:cNvPr>
          <p:cNvSpPr/>
          <p:nvPr/>
        </p:nvSpPr>
        <p:spPr>
          <a:xfrm>
            <a:off x="4481250" y="1564692"/>
            <a:ext cx="371345" cy="497400"/>
          </a:xfrm>
          <a:custGeom>
            <a:avLst/>
            <a:gdLst/>
            <a:ahLst/>
            <a:cxnLst/>
            <a:rect l="l" t="t" r="r" b="b"/>
            <a:pathLst>
              <a:path w="6753" h="9332" extrusionOk="0">
                <a:moveTo>
                  <a:pt x="3101" y="1823"/>
                </a:moveTo>
                <a:lnTo>
                  <a:pt x="3101" y="2371"/>
                </a:lnTo>
                <a:lnTo>
                  <a:pt x="1825" y="2371"/>
                </a:lnTo>
                <a:lnTo>
                  <a:pt x="1825" y="1823"/>
                </a:lnTo>
                <a:close/>
                <a:moveTo>
                  <a:pt x="5931" y="2597"/>
                </a:moveTo>
                <a:cubicBezTo>
                  <a:pt x="6088" y="2862"/>
                  <a:pt x="6203" y="3101"/>
                  <a:pt x="6204" y="3184"/>
                </a:cubicBezTo>
                <a:cubicBezTo>
                  <a:pt x="6205" y="3334"/>
                  <a:pt x="6083" y="3457"/>
                  <a:pt x="5931" y="3457"/>
                </a:cubicBezTo>
                <a:cubicBezTo>
                  <a:pt x="5781" y="3457"/>
                  <a:pt x="5658" y="3334"/>
                  <a:pt x="5658" y="3184"/>
                </a:cubicBezTo>
                <a:cubicBezTo>
                  <a:pt x="5661" y="3101"/>
                  <a:pt x="5774" y="2862"/>
                  <a:pt x="5931" y="2597"/>
                </a:cubicBezTo>
                <a:close/>
                <a:moveTo>
                  <a:pt x="5931" y="1816"/>
                </a:moveTo>
                <a:cubicBezTo>
                  <a:pt x="5846" y="1816"/>
                  <a:pt x="5761" y="1855"/>
                  <a:pt x="5707" y="1934"/>
                </a:cubicBezTo>
                <a:cubicBezTo>
                  <a:pt x="5702" y="1941"/>
                  <a:pt x="5562" y="2144"/>
                  <a:pt x="5422" y="2387"/>
                </a:cubicBezTo>
                <a:cubicBezTo>
                  <a:pt x="5144" y="2867"/>
                  <a:pt x="5112" y="3070"/>
                  <a:pt x="5112" y="3184"/>
                </a:cubicBezTo>
                <a:cubicBezTo>
                  <a:pt x="5112" y="3637"/>
                  <a:pt x="5480" y="4004"/>
                  <a:pt x="5932" y="4004"/>
                </a:cubicBezTo>
                <a:cubicBezTo>
                  <a:pt x="6385" y="4004"/>
                  <a:pt x="6753" y="3637"/>
                  <a:pt x="6753" y="3184"/>
                </a:cubicBezTo>
                <a:cubicBezTo>
                  <a:pt x="6753" y="3070"/>
                  <a:pt x="6720" y="2867"/>
                  <a:pt x="6441" y="2387"/>
                </a:cubicBezTo>
                <a:cubicBezTo>
                  <a:pt x="6300" y="2144"/>
                  <a:pt x="6162" y="1944"/>
                  <a:pt x="6157" y="1934"/>
                </a:cubicBezTo>
                <a:cubicBezTo>
                  <a:pt x="6102" y="1855"/>
                  <a:pt x="6017" y="1816"/>
                  <a:pt x="5931" y="1816"/>
                </a:cubicBezTo>
                <a:close/>
                <a:moveTo>
                  <a:pt x="2464" y="3828"/>
                </a:moveTo>
                <a:cubicBezTo>
                  <a:pt x="2454" y="3828"/>
                  <a:pt x="2444" y="3829"/>
                  <a:pt x="2433" y="3830"/>
                </a:cubicBezTo>
                <a:cubicBezTo>
                  <a:pt x="2294" y="3845"/>
                  <a:pt x="2191" y="3968"/>
                  <a:pt x="2191" y="4109"/>
                </a:cubicBezTo>
                <a:lnTo>
                  <a:pt x="2191" y="4557"/>
                </a:lnTo>
                <a:lnTo>
                  <a:pt x="1735" y="4557"/>
                </a:lnTo>
                <a:cubicBezTo>
                  <a:pt x="1573" y="4557"/>
                  <a:pt x="1445" y="4696"/>
                  <a:pt x="1463" y="4862"/>
                </a:cubicBezTo>
                <a:cubicBezTo>
                  <a:pt x="1477" y="5001"/>
                  <a:pt x="1601" y="5105"/>
                  <a:pt x="1741" y="5105"/>
                </a:cubicBezTo>
                <a:lnTo>
                  <a:pt x="2190" y="5105"/>
                </a:lnTo>
                <a:lnTo>
                  <a:pt x="2190" y="5560"/>
                </a:lnTo>
                <a:cubicBezTo>
                  <a:pt x="2190" y="5712"/>
                  <a:pt x="2312" y="5834"/>
                  <a:pt x="2464" y="5834"/>
                </a:cubicBezTo>
                <a:cubicBezTo>
                  <a:pt x="2474" y="5834"/>
                  <a:pt x="2484" y="5834"/>
                  <a:pt x="2494" y="5833"/>
                </a:cubicBezTo>
                <a:cubicBezTo>
                  <a:pt x="2634" y="5818"/>
                  <a:pt x="2737" y="5694"/>
                  <a:pt x="2737" y="5554"/>
                </a:cubicBezTo>
                <a:lnTo>
                  <a:pt x="2737" y="5106"/>
                </a:lnTo>
                <a:lnTo>
                  <a:pt x="3186" y="5106"/>
                </a:lnTo>
                <a:cubicBezTo>
                  <a:pt x="3325" y="5106"/>
                  <a:pt x="3447" y="5003"/>
                  <a:pt x="3463" y="4863"/>
                </a:cubicBezTo>
                <a:cubicBezTo>
                  <a:pt x="3482" y="4698"/>
                  <a:pt x="3352" y="4558"/>
                  <a:pt x="3192" y="4558"/>
                </a:cubicBezTo>
                <a:lnTo>
                  <a:pt x="2738" y="4558"/>
                </a:lnTo>
                <a:lnTo>
                  <a:pt x="2738" y="4102"/>
                </a:lnTo>
                <a:cubicBezTo>
                  <a:pt x="2738" y="3951"/>
                  <a:pt x="2615" y="3828"/>
                  <a:pt x="2464" y="3828"/>
                </a:cubicBezTo>
                <a:close/>
                <a:moveTo>
                  <a:pt x="1558" y="6418"/>
                </a:moveTo>
                <a:cubicBezTo>
                  <a:pt x="1397" y="6418"/>
                  <a:pt x="1267" y="6557"/>
                  <a:pt x="1286" y="6723"/>
                </a:cubicBezTo>
                <a:cubicBezTo>
                  <a:pt x="1300" y="6862"/>
                  <a:pt x="1425" y="6965"/>
                  <a:pt x="1564" y="6965"/>
                </a:cubicBezTo>
                <a:lnTo>
                  <a:pt x="3372" y="6965"/>
                </a:lnTo>
                <a:cubicBezTo>
                  <a:pt x="3513" y="6965"/>
                  <a:pt x="3635" y="6862"/>
                  <a:pt x="3651" y="6723"/>
                </a:cubicBezTo>
                <a:cubicBezTo>
                  <a:pt x="3669" y="6557"/>
                  <a:pt x="3540" y="6418"/>
                  <a:pt x="3379" y="6418"/>
                </a:cubicBezTo>
                <a:close/>
                <a:moveTo>
                  <a:pt x="1558" y="7511"/>
                </a:moveTo>
                <a:cubicBezTo>
                  <a:pt x="1397" y="7511"/>
                  <a:pt x="1267" y="7651"/>
                  <a:pt x="1286" y="7816"/>
                </a:cubicBezTo>
                <a:cubicBezTo>
                  <a:pt x="1300" y="7955"/>
                  <a:pt x="1425" y="8059"/>
                  <a:pt x="1564" y="8059"/>
                </a:cubicBezTo>
                <a:lnTo>
                  <a:pt x="3372" y="8059"/>
                </a:lnTo>
                <a:cubicBezTo>
                  <a:pt x="3513" y="8059"/>
                  <a:pt x="3636" y="7955"/>
                  <a:pt x="3652" y="7816"/>
                </a:cubicBezTo>
                <a:cubicBezTo>
                  <a:pt x="3671" y="7651"/>
                  <a:pt x="3541" y="7511"/>
                  <a:pt x="3381" y="7511"/>
                </a:cubicBezTo>
                <a:close/>
                <a:moveTo>
                  <a:pt x="3297" y="2917"/>
                </a:moveTo>
                <a:cubicBezTo>
                  <a:pt x="3966" y="3327"/>
                  <a:pt x="4376" y="4059"/>
                  <a:pt x="4376" y="4843"/>
                </a:cubicBezTo>
                <a:lnTo>
                  <a:pt x="4376" y="8332"/>
                </a:lnTo>
                <a:cubicBezTo>
                  <a:pt x="4376" y="8583"/>
                  <a:pt x="4172" y="8788"/>
                  <a:pt x="3920" y="8788"/>
                </a:cubicBezTo>
                <a:lnTo>
                  <a:pt x="1003" y="8788"/>
                </a:lnTo>
                <a:cubicBezTo>
                  <a:pt x="750" y="8788"/>
                  <a:pt x="546" y="8583"/>
                  <a:pt x="546" y="8332"/>
                </a:cubicBezTo>
                <a:lnTo>
                  <a:pt x="546" y="4843"/>
                </a:lnTo>
                <a:cubicBezTo>
                  <a:pt x="546" y="4059"/>
                  <a:pt x="957" y="3327"/>
                  <a:pt x="1624" y="2917"/>
                </a:cubicBezTo>
                <a:close/>
                <a:moveTo>
                  <a:pt x="1555" y="0"/>
                </a:moveTo>
                <a:cubicBezTo>
                  <a:pt x="1405" y="0"/>
                  <a:pt x="1282" y="122"/>
                  <a:pt x="1282" y="273"/>
                </a:cubicBezTo>
                <a:cubicBezTo>
                  <a:pt x="1282" y="424"/>
                  <a:pt x="1405" y="547"/>
                  <a:pt x="1555" y="547"/>
                </a:cubicBezTo>
                <a:lnTo>
                  <a:pt x="2189" y="547"/>
                </a:lnTo>
                <a:lnTo>
                  <a:pt x="2189" y="1276"/>
                </a:lnTo>
                <a:lnTo>
                  <a:pt x="1550" y="1276"/>
                </a:lnTo>
                <a:cubicBezTo>
                  <a:pt x="1398" y="1276"/>
                  <a:pt x="1277" y="1398"/>
                  <a:pt x="1277" y="1549"/>
                </a:cubicBezTo>
                <a:lnTo>
                  <a:pt x="1277" y="2489"/>
                </a:lnTo>
                <a:cubicBezTo>
                  <a:pt x="486" y="3004"/>
                  <a:pt x="0" y="3891"/>
                  <a:pt x="0" y="4841"/>
                </a:cubicBezTo>
                <a:lnTo>
                  <a:pt x="0" y="8329"/>
                </a:lnTo>
                <a:cubicBezTo>
                  <a:pt x="0" y="8883"/>
                  <a:pt x="449" y="9331"/>
                  <a:pt x="1003" y="9331"/>
                </a:cubicBezTo>
                <a:lnTo>
                  <a:pt x="3920" y="9331"/>
                </a:lnTo>
                <a:cubicBezTo>
                  <a:pt x="4474" y="9331"/>
                  <a:pt x="4922" y="8883"/>
                  <a:pt x="4922" y="8329"/>
                </a:cubicBezTo>
                <a:lnTo>
                  <a:pt x="4922" y="4841"/>
                </a:lnTo>
                <a:cubicBezTo>
                  <a:pt x="4922" y="3889"/>
                  <a:pt x="4437" y="3004"/>
                  <a:pt x="3646" y="2489"/>
                </a:cubicBezTo>
                <a:lnTo>
                  <a:pt x="3646" y="1549"/>
                </a:lnTo>
                <a:cubicBezTo>
                  <a:pt x="3646" y="1397"/>
                  <a:pt x="3522" y="1276"/>
                  <a:pt x="3372" y="1276"/>
                </a:cubicBezTo>
                <a:lnTo>
                  <a:pt x="2734" y="1276"/>
                </a:lnTo>
                <a:lnTo>
                  <a:pt x="2734" y="547"/>
                </a:lnTo>
                <a:lnTo>
                  <a:pt x="5081" y="547"/>
                </a:lnTo>
                <a:lnTo>
                  <a:pt x="5725" y="1190"/>
                </a:lnTo>
                <a:cubicBezTo>
                  <a:pt x="5780" y="1245"/>
                  <a:pt x="5853" y="1274"/>
                  <a:pt x="5927" y="1274"/>
                </a:cubicBezTo>
                <a:cubicBezTo>
                  <a:pt x="5986" y="1274"/>
                  <a:pt x="6044" y="1255"/>
                  <a:pt x="6093" y="1217"/>
                </a:cubicBezTo>
                <a:cubicBezTo>
                  <a:pt x="6222" y="1112"/>
                  <a:pt x="6230" y="923"/>
                  <a:pt x="6115" y="809"/>
                </a:cubicBezTo>
                <a:lnTo>
                  <a:pt x="5387" y="80"/>
                </a:lnTo>
                <a:cubicBezTo>
                  <a:pt x="5336" y="30"/>
                  <a:pt x="5266" y="0"/>
                  <a:pt x="51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76">
            <a:extLst>
              <a:ext uri="{FF2B5EF4-FFF2-40B4-BE49-F238E27FC236}">
                <a16:creationId xmlns:a16="http://schemas.microsoft.com/office/drawing/2014/main" id="{A9C6D127-3843-E046-158F-030E632F86B7}"/>
              </a:ext>
            </a:extLst>
          </p:cNvPr>
          <p:cNvSpPr/>
          <p:nvPr/>
        </p:nvSpPr>
        <p:spPr>
          <a:xfrm>
            <a:off x="8084730" y="1274356"/>
            <a:ext cx="246776" cy="241858"/>
          </a:xfrm>
          <a:custGeom>
            <a:avLst/>
            <a:gdLst/>
            <a:ahLst/>
            <a:cxnLst/>
            <a:rect l="l" t="t" r="r" b="b"/>
            <a:pathLst>
              <a:path w="1903" h="1865" extrusionOk="0">
                <a:moveTo>
                  <a:pt x="915" y="0"/>
                </a:moveTo>
                <a:cubicBezTo>
                  <a:pt x="840" y="0"/>
                  <a:pt x="780" y="61"/>
                  <a:pt x="780" y="135"/>
                </a:cubicBezTo>
                <a:cubicBezTo>
                  <a:pt x="780" y="188"/>
                  <a:pt x="811" y="232"/>
                  <a:pt x="854" y="254"/>
                </a:cubicBezTo>
                <a:lnTo>
                  <a:pt x="854" y="488"/>
                </a:lnTo>
                <a:cubicBezTo>
                  <a:pt x="766" y="506"/>
                  <a:pt x="687" y="549"/>
                  <a:pt x="625" y="610"/>
                </a:cubicBezTo>
                <a:lnTo>
                  <a:pt x="445" y="431"/>
                </a:lnTo>
                <a:cubicBezTo>
                  <a:pt x="459" y="385"/>
                  <a:pt x="448" y="331"/>
                  <a:pt x="411" y="294"/>
                </a:cubicBezTo>
                <a:cubicBezTo>
                  <a:pt x="385" y="268"/>
                  <a:pt x="351" y="254"/>
                  <a:pt x="316" y="254"/>
                </a:cubicBezTo>
                <a:cubicBezTo>
                  <a:pt x="282" y="254"/>
                  <a:pt x="247" y="268"/>
                  <a:pt x="221" y="294"/>
                </a:cubicBezTo>
                <a:cubicBezTo>
                  <a:pt x="168" y="347"/>
                  <a:pt x="168" y="432"/>
                  <a:pt x="222" y="485"/>
                </a:cubicBezTo>
                <a:cubicBezTo>
                  <a:pt x="249" y="511"/>
                  <a:pt x="283" y="524"/>
                  <a:pt x="317" y="524"/>
                </a:cubicBezTo>
                <a:cubicBezTo>
                  <a:pt x="332" y="524"/>
                  <a:pt x="347" y="521"/>
                  <a:pt x="362" y="516"/>
                </a:cubicBezTo>
                <a:lnTo>
                  <a:pt x="552" y="705"/>
                </a:lnTo>
                <a:cubicBezTo>
                  <a:pt x="519" y="760"/>
                  <a:pt x="496" y="823"/>
                  <a:pt x="489" y="891"/>
                </a:cubicBezTo>
                <a:lnTo>
                  <a:pt x="258" y="890"/>
                </a:lnTo>
                <a:cubicBezTo>
                  <a:pt x="237" y="846"/>
                  <a:pt x="190" y="814"/>
                  <a:pt x="137" y="814"/>
                </a:cubicBezTo>
                <a:cubicBezTo>
                  <a:pt x="62" y="814"/>
                  <a:pt x="3" y="873"/>
                  <a:pt x="1" y="948"/>
                </a:cubicBezTo>
                <a:cubicBezTo>
                  <a:pt x="1" y="1023"/>
                  <a:pt x="61" y="1083"/>
                  <a:pt x="135" y="1084"/>
                </a:cubicBezTo>
                <a:cubicBezTo>
                  <a:pt x="188" y="1084"/>
                  <a:pt x="232" y="1053"/>
                  <a:pt x="256" y="1010"/>
                </a:cubicBezTo>
                <a:lnTo>
                  <a:pt x="493" y="1011"/>
                </a:lnTo>
                <a:cubicBezTo>
                  <a:pt x="503" y="1074"/>
                  <a:pt x="525" y="1133"/>
                  <a:pt x="558" y="1186"/>
                </a:cubicBezTo>
                <a:lnTo>
                  <a:pt x="364" y="1379"/>
                </a:lnTo>
                <a:cubicBezTo>
                  <a:pt x="349" y="1374"/>
                  <a:pt x="334" y="1371"/>
                  <a:pt x="319" y="1371"/>
                </a:cubicBezTo>
                <a:cubicBezTo>
                  <a:pt x="285" y="1371"/>
                  <a:pt x="251" y="1384"/>
                  <a:pt x="225" y="1411"/>
                </a:cubicBezTo>
                <a:cubicBezTo>
                  <a:pt x="172" y="1463"/>
                  <a:pt x="172" y="1548"/>
                  <a:pt x="224" y="1601"/>
                </a:cubicBezTo>
                <a:cubicBezTo>
                  <a:pt x="250" y="1627"/>
                  <a:pt x="285" y="1641"/>
                  <a:pt x="319" y="1641"/>
                </a:cubicBezTo>
                <a:cubicBezTo>
                  <a:pt x="354" y="1641"/>
                  <a:pt x="388" y="1627"/>
                  <a:pt x="415" y="1601"/>
                </a:cubicBezTo>
                <a:cubicBezTo>
                  <a:pt x="451" y="1564"/>
                  <a:pt x="462" y="1512"/>
                  <a:pt x="447" y="1464"/>
                </a:cubicBezTo>
                <a:lnTo>
                  <a:pt x="635" y="1279"/>
                </a:lnTo>
                <a:cubicBezTo>
                  <a:pt x="703" y="1342"/>
                  <a:pt x="791" y="1385"/>
                  <a:pt x="890" y="1397"/>
                </a:cubicBezTo>
                <a:lnTo>
                  <a:pt x="890" y="1610"/>
                </a:lnTo>
                <a:cubicBezTo>
                  <a:pt x="845" y="1632"/>
                  <a:pt x="814" y="1676"/>
                  <a:pt x="814" y="1731"/>
                </a:cubicBezTo>
                <a:cubicBezTo>
                  <a:pt x="814" y="1805"/>
                  <a:pt x="874" y="1864"/>
                  <a:pt x="948" y="1864"/>
                </a:cubicBezTo>
                <a:cubicBezTo>
                  <a:pt x="1022" y="1864"/>
                  <a:pt x="1082" y="1804"/>
                  <a:pt x="1082" y="1731"/>
                </a:cubicBezTo>
                <a:cubicBezTo>
                  <a:pt x="1082" y="1678"/>
                  <a:pt x="1052" y="1633"/>
                  <a:pt x="1009" y="1611"/>
                </a:cubicBezTo>
                <a:lnTo>
                  <a:pt x="1009" y="1396"/>
                </a:lnTo>
                <a:cubicBezTo>
                  <a:pt x="1105" y="1383"/>
                  <a:pt x="1191" y="1341"/>
                  <a:pt x="1259" y="1278"/>
                </a:cubicBezTo>
                <a:lnTo>
                  <a:pt x="1417" y="1434"/>
                </a:lnTo>
                <a:cubicBezTo>
                  <a:pt x="1404" y="1480"/>
                  <a:pt x="1414" y="1534"/>
                  <a:pt x="1451" y="1571"/>
                </a:cubicBezTo>
                <a:cubicBezTo>
                  <a:pt x="1477" y="1597"/>
                  <a:pt x="1512" y="1610"/>
                  <a:pt x="1546" y="1610"/>
                </a:cubicBezTo>
                <a:cubicBezTo>
                  <a:pt x="1581" y="1610"/>
                  <a:pt x="1615" y="1597"/>
                  <a:pt x="1642" y="1571"/>
                </a:cubicBezTo>
                <a:cubicBezTo>
                  <a:pt x="1694" y="1518"/>
                  <a:pt x="1694" y="1433"/>
                  <a:pt x="1642" y="1380"/>
                </a:cubicBezTo>
                <a:cubicBezTo>
                  <a:pt x="1615" y="1354"/>
                  <a:pt x="1581" y="1341"/>
                  <a:pt x="1547" y="1341"/>
                </a:cubicBezTo>
                <a:cubicBezTo>
                  <a:pt x="1531" y="1341"/>
                  <a:pt x="1516" y="1344"/>
                  <a:pt x="1502" y="1348"/>
                </a:cubicBezTo>
                <a:lnTo>
                  <a:pt x="1337" y="1185"/>
                </a:lnTo>
                <a:cubicBezTo>
                  <a:pt x="1370" y="1132"/>
                  <a:pt x="1393" y="1074"/>
                  <a:pt x="1404" y="1010"/>
                </a:cubicBezTo>
                <a:lnTo>
                  <a:pt x="1646" y="1009"/>
                </a:lnTo>
                <a:cubicBezTo>
                  <a:pt x="1668" y="1052"/>
                  <a:pt x="1712" y="1083"/>
                  <a:pt x="1765" y="1083"/>
                </a:cubicBezTo>
                <a:cubicBezTo>
                  <a:pt x="1841" y="1083"/>
                  <a:pt x="1900" y="1022"/>
                  <a:pt x="1900" y="947"/>
                </a:cubicBezTo>
                <a:cubicBezTo>
                  <a:pt x="1903" y="873"/>
                  <a:pt x="1842" y="812"/>
                  <a:pt x="1767" y="812"/>
                </a:cubicBezTo>
                <a:cubicBezTo>
                  <a:pt x="1713" y="812"/>
                  <a:pt x="1668" y="844"/>
                  <a:pt x="1646" y="889"/>
                </a:cubicBezTo>
                <a:lnTo>
                  <a:pt x="1409" y="890"/>
                </a:lnTo>
                <a:cubicBezTo>
                  <a:pt x="1399" y="806"/>
                  <a:pt x="1368" y="728"/>
                  <a:pt x="1320" y="664"/>
                </a:cubicBezTo>
                <a:lnTo>
                  <a:pt x="1500" y="486"/>
                </a:lnTo>
                <a:cubicBezTo>
                  <a:pt x="1514" y="491"/>
                  <a:pt x="1530" y="494"/>
                  <a:pt x="1546" y="494"/>
                </a:cubicBezTo>
                <a:cubicBezTo>
                  <a:pt x="1579" y="494"/>
                  <a:pt x="1613" y="481"/>
                  <a:pt x="1640" y="454"/>
                </a:cubicBezTo>
                <a:cubicBezTo>
                  <a:pt x="1692" y="401"/>
                  <a:pt x="1692" y="316"/>
                  <a:pt x="1640" y="263"/>
                </a:cubicBezTo>
                <a:cubicBezTo>
                  <a:pt x="1613" y="237"/>
                  <a:pt x="1579" y="224"/>
                  <a:pt x="1544" y="224"/>
                </a:cubicBezTo>
                <a:cubicBezTo>
                  <a:pt x="1509" y="224"/>
                  <a:pt x="1474" y="237"/>
                  <a:pt x="1448" y="263"/>
                </a:cubicBezTo>
                <a:cubicBezTo>
                  <a:pt x="1411" y="300"/>
                  <a:pt x="1401" y="353"/>
                  <a:pt x="1415" y="400"/>
                </a:cubicBezTo>
                <a:lnTo>
                  <a:pt x="1236" y="578"/>
                </a:lnTo>
                <a:cubicBezTo>
                  <a:pt x="1164" y="520"/>
                  <a:pt x="1073" y="484"/>
                  <a:pt x="973" y="478"/>
                </a:cubicBezTo>
                <a:lnTo>
                  <a:pt x="973" y="256"/>
                </a:lnTo>
                <a:cubicBezTo>
                  <a:pt x="1017" y="233"/>
                  <a:pt x="1049" y="189"/>
                  <a:pt x="1049" y="135"/>
                </a:cubicBezTo>
                <a:cubicBezTo>
                  <a:pt x="1049" y="59"/>
                  <a:pt x="989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397;p68">
            <a:extLst>
              <a:ext uri="{FF2B5EF4-FFF2-40B4-BE49-F238E27FC236}">
                <a16:creationId xmlns:a16="http://schemas.microsoft.com/office/drawing/2014/main" id="{C7C5E1CF-4014-4424-F1A8-E577CB6A2CA5}"/>
              </a:ext>
            </a:extLst>
          </p:cNvPr>
          <p:cNvSpPr txBox="1">
            <a:spLocks/>
          </p:cNvSpPr>
          <p:nvPr/>
        </p:nvSpPr>
        <p:spPr>
          <a:xfrm>
            <a:off x="1050211" y="478667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/>
              <a:t>Introduction: Why models</a:t>
            </a:r>
          </a:p>
        </p:txBody>
      </p:sp>
      <p:sp>
        <p:nvSpPr>
          <p:cNvPr id="3" name="Google Shape;810;p49">
            <a:extLst>
              <a:ext uri="{FF2B5EF4-FFF2-40B4-BE49-F238E27FC236}">
                <a16:creationId xmlns:a16="http://schemas.microsoft.com/office/drawing/2014/main" id="{8F270A73-9450-9E96-E3EF-AF13188931D7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6" name="Google Shape;1770;p80">
            <a:extLst>
              <a:ext uri="{FF2B5EF4-FFF2-40B4-BE49-F238E27FC236}">
                <a16:creationId xmlns:a16="http://schemas.microsoft.com/office/drawing/2014/main" id="{6319BAC9-911A-C75F-C598-D064659D64EB}"/>
              </a:ext>
            </a:extLst>
          </p:cNvPr>
          <p:cNvSpPr/>
          <p:nvPr/>
        </p:nvSpPr>
        <p:spPr>
          <a:xfrm>
            <a:off x="6560738" y="1832081"/>
            <a:ext cx="428047" cy="464800"/>
          </a:xfrm>
          <a:custGeom>
            <a:avLst/>
            <a:gdLst/>
            <a:ahLst/>
            <a:cxnLst/>
            <a:rect l="l" t="t" r="r" b="b"/>
            <a:pathLst>
              <a:path w="7840" h="9335" extrusionOk="0">
                <a:moveTo>
                  <a:pt x="2284" y="3641"/>
                </a:moveTo>
                <a:cubicBezTo>
                  <a:pt x="2637" y="3641"/>
                  <a:pt x="2923" y="3928"/>
                  <a:pt x="2923" y="4279"/>
                </a:cubicBezTo>
                <a:cubicBezTo>
                  <a:pt x="2923" y="4631"/>
                  <a:pt x="2637" y="4917"/>
                  <a:pt x="2284" y="4917"/>
                </a:cubicBezTo>
                <a:cubicBezTo>
                  <a:pt x="1933" y="4917"/>
                  <a:pt x="1646" y="4631"/>
                  <a:pt x="1646" y="4279"/>
                </a:cubicBezTo>
                <a:cubicBezTo>
                  <a:pt x="1646" y="3928"/>
                  <a:pt x="1933" y="3641"/>
                  <a:pt x="2284" y="3641"/>
                </a:cubicBezTo>
                <a:close/>
                <a:moveTo>
                  <a:pt x="5566" y="3641"/>
                </a:moveTo>
                <a:cubicBezTo>
                  <a:pt x="5918" y="3641"/>
                  <a:pt x="6204" y="3928"/>
                  <a:pt x="6204" y="4279"/>
                </a:cubicBezTo>
                <a:cubicBezTo>
                  <a:pt x="6204" y="4631"/>
                  <a:pt x="5918" y="4917"/>
                  <a:pt x="5566" y="4917"/>
                </a:cubicBezTo>
                <a:cubicBezTo>
                  <a:pt x="5214" y="4917"/>
                  <a:pt x="4927" y="4631"/>
                  <a:pt x="4927" y="4279"/>
                </a:cubicBezTo>
                <a:cubicBezTo>
                  <a:pt x="4927" y="3928"/>
                  <a:pt x="5214" y="3641"/>
                  <a:pt x="5566" y="3641"/>
                </a:cubicBezTo>
                <a:close/>
                <a:moveTo>
                  <a:pt x="2284" y="3094"/>
                </a:moveTo>
                <a:cubicBezTo>
                  <a:pt x="1632" y="3094"/>
                  <a:pt x="1100" y="3625"/>
                  <a:pt x="1100" y="4279"/>
                </a:cubicBezTo>
                <a:cubicBezTo>
                  <a:pt x="1100" y="4933"/>
                  <a:pt x="1630" y="5465"/>
                  <a:pt x="2284" y="5465"/>
                </a:cubicBezTo>
                <a:cubicBezTo>
                  <a:pt x="2938" y="5465"/>
                  <a:pt x="3469" y="4933"/>
                  <a:pt x="3469" y="4279"/>
                </a:cubicBezTo>
                <a:cubicBezTo>
                  <a:pt x="3469" y="3627"/>
                  <a:pt x="2938" y="3094"/>
                  <a:pt x="2284" y="3094"/>
                </a:cubicBezTo>
                <a:close/>
                <a:moveTo>
                  <a:pt x="5568" y="3094"/>
                </a:moveTo>
                <a:cubicBezTo>
                  <a:pt x="4914" y="3095"/>
                  <a:pt x="4382" y="3627"/>
                  <a:pt x="4382" y="4279"/>
                </a:cubicBezTo>
                <a:cubicBezTo>
                  <a:pt x="4382" y="4932"/>
                  <a:pt x="4914" y="5465"/>
                  <a:pt x="5568" y="5465"/>
                </a:cubicBezTo>
                <a:cubicBezTo>
                  <a:pt x="6220" y="5465"/>
                  <a:pt x="6753" y="4933"/>
                  <a:pt x="6753" y="4279"/>
                </a:cubicBezTo>
                <a:cubicBezTo>
                  <a:pt x="6753" y="3625"/>
                  <a:pt x="6222" y="3094"/>
                  <a:pt x="5568" y="3094"/>
                </a:cubicBezTo>
                <a:close/>
                <a:moveTo>
                  <a:pt x="3928" y="5281"/>
                </a:moveTo>
                <a:cubicBezTo>
                  <a:pt x="3846" y="5281"/>
                  <a:pt x="3764" y="5318"/>
                  <a:pt x="3709" y="5391"/>
                </a:cubicBezTo>
                <a:lnTo>
                  <a:pt x="3162" y="6120"/>
                </a:lnTo>
                <a:cubicBezTo>
                  <a:pt x="3070" y="6240"/>
                  <a:pt x="3095" y="6412"/>
                  <a:pt x="3216" y="6503"/>
                </a:cubicBezTo>
                <a:cubicBezTo>
                  <a:pt x="3265" y="6540"/>
                  <a:pt x="3323" y="6558"/>
                  <a:pt x="3380" y="6558"/>
                </a:cubicBezTo>
                <a:cubicBezTo>
                  <a:pt x="3463" y="6558"/>
                  <a:pt x="3544" y="6521"/>
                  <a:pt x="3598" y="6449"/>
                </a:cubicBezTo>
                <a:lnTo>
                  <a:pt x="3927" y="6010"/>
                </a:lnTo>
                <a:lnTo>
                  <a:pt x="4255" y="6449"/>
                </a:lnTo>
                <a:cubicBezTo>
                  <a:pt x="4309" y="6520"/>
                  <a:pt x="4390" y="6558"/>
                  <a:pt x="4473" y="6558"/>
                </a:cubicBezTo>
                <a:cubicBezTo>
                  <a:pt x="4530" y="6558"/>
                  <a:pt x="4588" y="6540"/>
                  <a:pt x="4637" y="6503"/>
                </a:cubicBezTo>
                <a:cubicBezTo>
                  <a:pt x="4758" y="6413"/>
                  <a:pt x="4783" y="6241"/>
                  <a:pt x="4692" y="6120"/>
                </a:cubicBezTo>
                <a:lnTo>
                  <a:pt x="4147" y="5391"/>
                </a:lnTo>
                <a:cubicBezTo>
                  <a:pt x="4092" y="5318"/>
                  <a:pt x="4010" y="5281"/>
                  <a:pt x="3928" y="5281"/>
                </a:cubicBezTo>
                <a:close/>
                <a:moveTo>
                  <a:pt x="2826" y="7105"/>
                </a:moveTo>
                <a:cubicBezTo>
                  <a:pt x="2816" y="7105"/>
                  <a:pt x="2805" y="7105"/>
                  <a:pt x="2795" y="7107"/>
                </a:cubicBezTo>
                <a:cubicBezTo>
                  <a:pt x="2656" y="7121"/>
                  <a:pt x="2552" y="7245"/>
                  <a:pt x="2552" y="7385"/>
                </a:cubicBezTo>
                <a:lnTo>
                  <a:pt x="2552" y="7924"/>
                </a:lnTo>
                <a:cubicBezTo>
                  <a:pt x="2552" y="8076"/>
                  <a:pt x="2676" y="8198"/>
                  <a:pt x="2827" y="8198"/>
                </a:cubicBezTo>
                <a:cubicBezTo>
                  <a:pt x="2837" y="8198"/>
                  <a:pt x="2847" y="8198"/>
                  <a:pt x="2857" y="8196"/>
                </a:cubicBezTo>
                <a:cubicBezTo>
                  <a:pt x="2997" y="8182"/>
                  <a:pt x="3100" y="8058"/>
                  <a:pt x="3100" y="7918"/>
                </a:cubicBezTo>
                <a:lnTo>
                  <a:pt x="3100" y="7379"/>
                </a:lnTo>
                <a:cubicBezTo>
                  <a:pt x="3100" y="7227"/>
                  <a:pt x="2977" y="7105"/>
                  <a:pt x="2826" y="7105"/>
                </a:cubicBezTo>
                <a:close/>
                <a:moveTo>
                  <a:pt x="3919" y="7105"/>
                </a:moveTo>
                <a:cubicBezTo>
                  <a:pt x="3909" y="7105"/>
                  <a:pt x="3899" y="7105"/>
                  <a:pt x="3888" y="7107"/>
                </a:cubicBezTo>
                <a:cubicBezTo>
                  <a:pt x="3749" y="7121"/>
                  <a:pt x="3646" y="7245"/>
                  <a:pt x="3646" y="7385"/>
                </a:cubicBezTo>
                <a:lnTo>
                  <a:pt x="3646" y="7924"/>
                </a:lnTo>
                <a:cubicBezTo>
                  <a:pt x="3646" y="8076"/>
                  <a:pt x="3769" y="8198"/>
                  <a:pt x="3920" y="8198"/>
                </a:cubicBezTo>
                <a:cubicBezTo>
                  <a:pt x="3930" y="8198"/>
                  <a:pt x="3940" y="8198"/>
                  <a:pt x="3950" y="8196"/>
                </a:cubicBezTo>
                <a:cubicBezTo>
                  <a:pt x="4091" y="8182"/>
                  <a:pt x="4193" y="8058"/>
                  <a:pt x="4193" y="7918"/>
                </a:cubicBezTo>
                <a:lnTo>
                  <a:pt x="4193" y="7379"/>
                </a:lnTo>
                <a:cubicBezTo>
                  <a:pt x="4193" y="7227"/>
                  <a:pt x="4071" y="7105"/>
                  <a:pt x="3919" y="7105"/>
                </a:cubicBezTo>
                <a:close/>
                <a:moveTo>
                  <a:pt x="5014" y="7105"/>
                </a:moveTo>
                <a:cubicBezTo>
                  <a:pt x="5004" y="7105"/>
                  <a:pt x="4994" y="7105"/>
                  <a:pt x="4983" y="7107"/>
                </a:cubicBezTo>
                <a:cubicBezTo>
                  <a:pt x="4843" y="7121"/>
                  <a:pt x="4741" y="7245"/>
                  <a:pt x="4741" y="7385"/>
                </a:cubicBezTo>
                <a:lnTo>
                  <a:pt x="4741" y="7924"/>
                </a:lnTo>
                <a:cubicBezTo>
                  <a:pt x="4741" y="8076"/>
                  <a:pt x="4863" y="8198"/>
                  <a:pt x="5015" y="8198"/>
                </a:cubicBezTo>
                <a:cubicBezTo>
                  <a:pt x="5025" y="8198"/>
                  <a:pt x="5035" y="8198"/>
                  <a:pt x="5046" y="8196"/>
                </a:cubicBezTo>
                <a:cubicBezTo>
                  <a:pt x="5185" y="8182"/>
                  <a:pt x="5288" y="8058"/>
                  <a:pt x="5288" y="7918"/>
                </a:cubicBezTo>
                <a:lnTo>
                  <a:pt x="5288" y="7379"/>
                </a:lnTo>
                <a:cubicBezTo>
                  <a:pt x="5288" y="7227"/>
                  <a:pt x="5165" y="7105"/>
                  <a:pt x="5014" y="7105"/>
                </a:cubicBezTo>
                <a:close/>
                <a:moveTo>
                  <a:pt x="3922" y="549"/>
                </a:moveTo>
                <a:cubicBezTo>
                  <a:pt x="5781" y="549"/>
                  <a:pt x="7294" y="2062"/>
                  <a:pt x="7294" y="3922"/>
                </a:cubicBezTo>
                <a:cubicBezTo>
                  <a:pt x="7293" y="4506"/>
                  <a:pt x="7140" y="5082"/>
                  <a:pt x="6848" y="5589"/>
                </a:cubicBezTo>
                <a:cubicBezTo>
                  <a:pt x="6789" y="5693"/>
                  <a:pt x="6803" y="5825"/>
                  <a:pt x="6887" y="5912"/>
                </a:cubicBezTo>
                <a:cubicBezTo>
                  <a:pt x="7030" y="6065"/>
                  <a:pt x="7110" y="6265"/>
                  <a:pt x="7110" y="6474"/>
                </a:cubicBezTo>
                <a:cubicBezTo>
                  <a:pt x="7110" y="6926"/>
                  <a:pt x="6742" y="7294"/>
                  <a:pt x="6291" y="7294"/>
                </a:cubicBezTo>
                <a:cubicBezTo>
                  <a:pt x="6248" y="7294"/>
                  <a:pt x="6203" y="7290"/>
                  <a:pt x="6151" y="7281"/>
                </a:cubicBezTo>
                <a:cubicBezTo>
                  <a:pt x="6136" y="7278"/>
                  <a:pt x="6122" y="7277"/>
                  <a:pt x="6107" y="7277"/>
                </a:cubicBezTo>
                <a:cubicBezTo>
                  <a:pt x="5960" y="7277"/>
                  <a:pt x="5835" y="7399"/>
                  <a:pt x="5835" y="7552"/>
                </a:cubicBezTo>
                <a:lnTo>
                  <a:pt x="5835" y="8788"/>
                </a:lnTo>
                <a:lnTo>
                  <a:pt x="2007" y="8788"/>
                </a:lnTo>
                <a:lnTo>
                  <a:pt x="2007" y="7552"/>
                </a:lnTo>
                <a:cubicBezTo>
                  <a:pt x="2007" y="7399"/>
                  <a:pt x="1883" y="7277"/>
                  <a:pt x="1736" y="7277"/>
                </a:cubicBezTo>
                <a:cubicBezTo>
                  <a:pt x="1721" y="7277"/>
                  <a:pt x="1706" y="7278"/>
                  <a:pt x="1690" y="7281"/>
                </a:cubicBezTo>
                <a:cubicBezTo>
                  <a:pt x="1639" y="7290"/>
                  <a:pt x="1593" y="7294"/>
                  <a:pt x="1551" y="7294"/>
                </a:cubicBezTo>
                <a:cubicBezTo>
                  <a:pt x="1100" y="7294"/>
                  <a:pt x="731" y="6926"/>
                  <a:pt x="731" y="6474"/>
                </a:cubicBezTo>
                <a:cubicBezTo>
                  <a:pt x="731" y="6266"/>
                  <a:pt x="811" y="6066"/>
                  <a:pt x="955" y="5912"/>
                </a:cubicBezTo>
                <a:cubicBezTo>
                  <a:pt x="1038" y="5825"/>
                  <a:pt x="1053" y="5693"/>
                  <a:pt x="994" y="5589"/>
                </a:cubicBezTo>
                <a:cubicBezTo>
                  <a:pt x="704" y="5083"/>
                  <a:pt x="549" y="4506"/>
                  <a:pt x="549" y="3922"/>
                </a:cubicBezTo>
                <a:cubicBezTo>
                  <a:pt x="549" y="2062"/>
                  <a:pt x="2062" y="549"/>
                  <a:pt x="3922" y="549"/>
                </a:cubicBezTo>
                <a:close/>
                <a:moveTo>
                  <a:pt x="3920" y="1"/>
                </a:moveTo>
                <a:cubicBezTo>
                  <a:pt x="2873" y="1"/>
                  <a:pt x="1888" y="409"/>
                  <a:pt x="1148" y="1150"/>
                </a:cubicBezTo>
                <a:cubicBezTo>
                  <a:pt x="409" y="1889"/>
                  <a:pt x="0" y="2875"/>
                  <a:pt x="0" y="3921"/>
                </a:cubicBezTo>
                <a:cubicBezTo>
                  <a:pt x="0" y="4539"/>
                  <a:pt x="147" y="5148"/>
                  <a:pt x="426" y="5696"/>
                </a:cubicBezTo>
                <a:cubicBezTo>
                  <a:pt x="268" y="5924"/>
                  <a:pt x="183" y="6194"/>
                  <a:pt x="183" y="6474"/>
                </a:cubicBezTo>
                <a:cubicBezTo>
                  <a:pt x="183" y="7196"/>
                  <a:pt x="747" y="7791"/>
                  <a:pt x="1459" y="7838"/>
                </a:cubicBezTo>
                <a:lnTo>
                  <a:pt x="1459" y="9062"/>
                </a:lnTo>
                <a:cubicBezTo>
                  <a:pt x="1459" y="9213"/>
                  <a:pt x="1582" y="9335"/>
                  <a:pt x="1733" y="9335"/>
                </a:cubicBezTo>
                <a:lnTo>
                  <a:pt x="6108" y="9335"/>
                </a:lnTo>
                <a:cubicBezTo>
                  <a:pt x="6260" y="9335"/>
                  <a:pt x="6381" y="9211"/>
                  <a:pt x="6381" y="9062"/>
                </a:cubicBezTo>
                <a:lnTo>
                  <a:pt x="6381" y="7838"/>
                </a:lnTo>
                <a:cubicBezTo>
                  <a:pt x="7093" y="7790"/>
                  <a:pt x="7658" y="7196"/>
                  <a:pt x="7658" y="6474"/>
                </a:cubicBezTo>
                <a:cubicBezTo>
                  <a:pt x="7658" y="6193"/>
                  <a:pt x="7571" y="5923"/>
                  <a:pt x="7413" y="5696"/>
                </a:cubicBezTo>
                <a:cubicBezTo>
                  <a:pt x="7692" y="5148"/>
                  <a:pt x="7839" y="4540"/>
                  <a:pt x="7839" y="3921"/>
                </a:cubicBezTo>
                <a:cubicBezTo>
                  <a:pt x="7839" y="2668"/>
                  <a:pt x="7256" y="1504"/>
                  <a:pt x="6214" y="740"/>
                </a:cubicBezTo>
                <a:cubicBezTo>
                  <a:pt x="5722" y="381"/>
                  <a:pt x="5149" y="143"/>
                  <a:pt x="4547" y="49"/>
                </a:cubicBezTo>
                <a:cubicBezTo>
                  <a:pt x="4336" y="17"/>
                  <a:pt x="4127" y="1"/>
                  <a:pt x="39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83;p80">
            <a:extLst>
              <a:ext uri="{FF2B5EF4-FFF2-40B4-BE49-F238E27FC236}">
                <a16:creationId xmlns:a16="http://schemas.microsoft.com/office/drawing/2014/main" id="{FCB40738-7841-7BB4-79B1-1BF12E0ADAB3}"/>
              </a:ext>
            </a:extLst>
          </p:cNvPr>
          <p:cNvSpPr/>
          <p:nvPr/>
        </p:nvSpPr>
        <p:spPr>
          <a:xfrm>
            <a:off x="7227997" y="1590460"/>
            <a:ext cx="472225" cy="468600"/>
          </a:xfrm>
          <a:custGeom>
            <a:avLst/>
            <a:gdLst/>
            <a:ahLst/>
            <a:cxnLst/>
            <a:rect l="l" t="t" r="r" b="b"/>
            <a:pathLst>
              <a:path w="9334" h="9334" extrusionOk="0">
                <a:moveTo>
                  <a:pt x="4672" y="1087"/>
                </a:moveTo>
                <a:cubicBezTo>
                  <a:pt x="5023" y="1087"/>
                  <a:pt x="5310" y="1373"/>
                  <a:pt x="5310" y="1725"/>
                </a:cubicBezTo>
                <a:cubicBezTo>
                  <a:pt x="5310" y="2078"/>
                  <a:pt x="5023" y="2364"/>
                  <a:pt x="4672" y="2364"/>
                </a:cubicBezTo>
                <a:cubicBezTo>
                  <a:pt x="4320" y="2364"/>
                  <a:pt x="4034" y="2078"/>
                  <a:pt x="4034" y="1725"/>
                </a:cubicBezTo>
                <a:cubicBezTo>
                  <a:pt x="4035" y="1373"/>
                  <a:pt x="4321" y="1087"/>
                  <a:pt x="4672" y="1087"/>
                </a:cubicBezTo>
                <a:close/>
                <a:moveTo>
                  <a:pt x="1555" y="2399"/>
                </a:moveTo>
                <a:cubicBezTo>
                  <a:pt x="1808" y="2399"/>
                  <a:pt x="2011" y="2603"/>
                  <a:pt x="2011" y="2855"/>
                </a:cubicBezTo>
                <a:cubicBezTo>
                  <a:pt x="2011" y="3107"/>
                  <a:pt x="1808" y="3312"/>
                  <a:pt x="1555" y="3312"/>
                </a:cubicBezTo>
                <a:cubicBezTo>
                  <a:pt x="1303" y="3310"/>
                  <a:pt x="1099" y="3106"/>
                  <a:pt x="1099" y="2855"/>
                </a:cubicBezTo>
                <a:cubicBezTo>
                  <a:pt x="1099" y="2603"/>
                  <a:pt x="1303" y="2399"/>
                  <a:pt x="1555" y="2399"/>
                </a:cubicBezTo>
                <a:close/>
                <a:moveTo>
                  <a:pt x="7791" y="2399"/>
                </a:moveTo>
                <a:cubicBezTo>
                  <a:pt x="8043" y="2399"/>
                  <a:pt x="8247" y="2603"/>
                  <a:pt x="8247" y="2855"/>
                </a:cubicBezTo>
                <a:cubicBezTo>
                  <a:pt x="8247" y="3107"/>
                  <a:pt x="8043" y="3312"/>
                  <a:pt x="7791" y="3312"/>
                </a:cubicBezTo>
                <a:cubicBezTo>
                  <a:pt x="7539" y="3310"/>
                  <a:pt x="7334" y="3106"/>
                  <a:pt x="7334" y="2855"/>
                </a:cubicBezTo>
                <a:cubicBezTo>
                  <a:pt x="7334" y="2603"/>
                  <a:pt x="7539" y="2399"/>
                  <a:pt x="7791" y="2399"/>
                </a:cubicBezTo>
                <a:close/>
                <a:moveTo>
                  <a:pt x="4666" y="1"/>
                </a:moveTo>
                <a:cubicBezTo>
                  <a:pt x="4515" y="1"/>
                  <a:pt x="4392" y="123"/>
                  <a:pt x="4392" y="274"/>
                </a:cubicBezTo>
                <a:lnTo>
                  <a:pt x="4392" y="580"/>
                </a:lnTo>
                <a:cubicBezTo>
                  <a:pt x="4267" y="609"/>
                  <a:pt x="4150" y="660"/>
                  <a:pt x="4044" y="725"/>
                </a:cubicBezTo>
                <a:lnTo>
                  <a:pt x="3833" y="514"/>
                </a:lnTo>
                <a:cubicBezTo>
                  <a:pt x="3778" y="459"/>
                  <a:pt x="3705" y="431"/>
                  <a:pt x="3631" y="431"/>
                </a:cubicBezTo>
                <a:cubicBezTo>
                  <a:pt x="3572" y="431"/>
                  <a:pt x="3513" y="449"/>
                  <a:pt x="3464" y="488"/>
                </a:cubicBezTo>
                <a:cubicBezTo>
                  <a:pt x="3334" y="592"/>
                  <a:pt x="3327" y="782"/>
                  <a:pt x="3440" y="896"/>
                </a:cubicBezTo>
                <a:lnTo>
                  <a:pt x="3656" y="1111"/>
                </a:lnTo>
                <a:cubicBezTo>
                  <a:pt x="3591" y="1217"/>
                  <a:pt x="3541" y="1335"/>
                  <a:pt x="3512" y="1459"/>
                </a:cubicBezTo>
                <a:lnTo>
                  <a:pt x="3213" y="1459"/>
                </a:lnTo>
                <a:cubicBezTo>
                  <a:pt x="3074" y="1459"/>
                  <a:pt x="2949" y="1563"/>
                  <a:pt x="2934" y="1702"/>
                </a:cubicBezTo>
                <a:cubicBezTo>
                  <a:pt x="2919" y="1867"/>
                  <a:pt x="3047" y="2005"/>
                  <a:pt x="3208" y="2005"/>
                </a:cubicBezTo>
                <a:lnTo>
                  <a:pt x="3514" y="2005"/>
                </a:lnTo>
                <a:cubicBezTo>
                  <a:pt x="3543" y="2130"/>
                  <a:pt x="3593" y="2247"/>
                  <a:pt x="3659" y="2353"/>
                </a:cubicBezTo>
                <a:lnTo>
                  <a:pt x="3448" y="2564"/>
                </a:lnTo>
                <a:cubicBezTo>
                  <a:pt x="3349" y="2663"/>
                  <a:pt x="3334" y="2822"/>
                  <a:pt x="3422" y="2931"/>
                </a:cubicBezTo>
                <a:cubicBezTo>
                  <a:pt x="3477" y="3000"/>
                  <a:pt x="3557" y="3035"/>
                  <a:pt x="3636" y="3035"/>
                </a:cubicBezTo>
                <a:cubicBezTo>
                  <a:pt x="3706" y="3035"/>
                  <a:pt x="3776" y="3008"/>
                  <a:pt x="3829" y="2955"/>
                </a:cubicBezTo>
                <a:lnTo>
                  <a:pt x="4045" y="2739"/>
                </a:lnTo>
                <a:cubicBezTo>
                  <a:pt x="4151" y="2806"/>
                  <a:pt x="4268" y="2854"/>
                  <a:pt x="4394" y="2885"/>
                </a:cubicBezTo>
                <a:lnTo>
                  <a:pt x="4394" y="3182"/>
                </a:lnTo>
                <a:cubicBezTo>
                  <a:pt x="4394" y="3323"/>
                  <a:pt x="4496" y="3446"/>
                  <a:pt x="4636" y="3461"/>
                </a:cubicBezTo>
                <a:cubicBezTo>
                  <a:pt x="4647" y="3462"/>
                  <a:pt x="4657" y="3462"/>
                  <a:pt x="4667" y="3462"/>
                </a:cubicBezTo>
                <a:cubicBezTo>
                  <a:pt x="4818" y="3462"/>
                  <a:pt x="4941" y="3340"/>
                  <a:pt x="4941" y="3189"/>
                </a:cubicBezTo>
                <a:lnTo>
                  <a:pt x="4941" y="2883"/>
                </a:lnTo>
                <a:cubicBezTo>
                  <a:pt x="5066" y="2854"/>
                  <a:pt x="5184" y="2803"/>
                  <a:pt x="5289" y="2738"/>
                </a:cubicBezTo>
                <a:lnTo>
                  <a:pt x="5500" y="2949"/>
                </a:lnTo>
                <a:cubicBezTo>
                  <a:pt x="5555" y="3004"/>
                  <a:pt x="5628" y="3033"/>
                  <a:pt x="5701" y="3033"/>
                </a:cubicBezTo>
                <a:cubicBezTo>
                  <a:pt x="5760" y="3033"/>
                  <a:pt x="5819" y="3014"/>
                  <a:pt x="5867" y="2975"/>
                </a:cubicBezTo>
                <a:cubicBezTo>
                  <a:pt x="5997" y="2871"/>
                  <a:pt x="6005" y="2681"/>
                  <a:pt x="5892" y="2568"/>
                </a:cubicBezTo>
                <a:lnTo>
                  <a:pt x="5675" y="2352"/>
                </a:lnTo>
                <a:cubicBezTo>
                  <a:pt x="5741" y="2246"/>
                  <a:pt x="5790" y="2128"/>
                  <a:pt x="5820" y="2004"/>
                </a:cubicBezTo>
                <a:lnTo>
                  <a:pt x="6119" y="2004"/>
                </a:lnTo>
                <a:cubicBezTo>
                  <a:pt x="6258" y="2004"/>
                  <a:pt x="6382" y="1900"/>
                  <a:pt x="6397" y="1761"/>
                </a:cubicBezTo>
                <a:cubicBezTo>
                  <a:pt x="6415" y="1595"/>
                  <a:pt x="6286" y="1456"/>
                  <a:pt x="6125" y="1456"/>
                </a:cubicBezTo>
                <a:lnTo>
                  <a:pt x="5819" y="1456"/>
                </a:lnTo>
                <a:cubicBezTo>
                  <a:pt x="5789" y="1331"/>
                  <a:pt x="5740" y="1213"/>
                  <a:pt x="5673" y="1108"/>
                </a:cubicBezTo>
                <a:lnTo>
                  <a:pt x="5884" y="897"/>
                </a:lnTo>
                <a:cubicBezTo>
                  <a:pt x="5984" y="798"/>
                  <a:pt x="5998" y="638"/>
                  <a:pt x="5911" y="529"/>
                </a:cubicBezTo>
                <a:cubicBezTo>
                  <a:pt x="5856" y="460"/>
                  <a:pt x="5776" y="426"/>
                  <a:pt x="5696" y="426"/>
                </a:cubicBezTo>
                <a:cubicBezTo>
                  <a:pt x="5627" y="426"/>
                  <a:pt x="5557" y="452"/>
                  <a:pt x="5503" y="506"/>
                </a:cubicBezTo>
                <a:lnTo>
                  <a:pt x="5287" y="722"/>
                </a:lnTo>
                <a:cubicBezTo>
                  <a:pt x="5182" y="655"/>
                  <a:pt x="5065" y="607"/>
                  <a:pt x="4939" y="576"/>
                </a:cubicBezTo>
                <a:lnTo>
                  <a:pt x="4939" y="281"/>
                </a:lnTo>
                <a:cubicBezTo>
                  <a:pt x="4939" y="142"/>
                  <a:pt x="4837" y="17"/>
                  <a:pt x="4696" y="2"/>
                </a:cubicBezTo>
                <a:cubicBezTo>
                  <a:pt x="4686" y="1"/>
                  <a:pt x="4676" y="1"/>
                  <a:pt x="4666" y="1"/>
                </a:cubicBezTo>
                <a:close/>
                <a:moveTo>
                  <a:pt x="5403" y="6963"/>
                </a:moveTo>
                <a:cubicBezTo>
                  <a:pt x="5259" y="6963"/>
                  <a:pt x="5115" y="7075"/>
                  <a:pt x="5115" y="7299"/>
                </a:cubicBezTo>
                <a:cubicBezTo>
                  <a:pt x="5115" y="7322"/>
                  <a:pt x="5124" y="7345"/>
                  <a:pt x="5139" y="7360"/>
                </a:cubicBezTo>
                <a:lnTo>
                  <a:pt x="5289" y="7509"/>
                </a:lnTo>
                <a:lnTo>
                  <a:pt x="3397" y="7509"/>
                </a:lnTo>
                <a:cubicBezTo>
                  <a:pt x="3165" y="7509"/>
                  <a:pt x="3002" y="7796"/>
                  <a:pt x="3238" y="8031"/>
                </a:cubicBezTo>
                <a:cubicBezTo>
                  <a:pt x="3255" y="8047"/>
                  <a:pt x="3277" y="8057"/>
                  <a:pt x="3300" y="8057"/>
                </a:cubicBezTo>
                <a:lnTo>
                  <a:pt x="5289" y="8057"/>
                </a:lnTo>
                <a:lnTo>
                  <a:pt x="5208" y="8137"/>
                </a:lnTo>
                <a:cubicBezTo>
                  <a:pt x="5047" y="8300"/>
                  <a:pt x="5132" y="8619"/>
                  <a:pt x="5465" y="8619"/>
                </a:cubicBezTo>
                <a:cubicBezTo>
                  <a:pt x="5488" y="8619"/>
                  <a:pt x="5511" y="8610"/>
                  <a:pt x="5527" y="8594"/>
                </a:cubicBezTo>
                <a:lnTo>
                  <a:pt x="6276" y="7845"/>
                </a:lnTo>
                <a:cubicBezTo>
                  <a:pt x="6308" y="7812"/>
                  <a:pt x="6308" y="7757"/>
                  <a:pt x="6277" y="7723"/>
                </a:cubicBezTo>
                <a:lnTo>
                  <a:pt x="5596" y="7043"/>
                </a:lnTo>
                <a:cubicBezTo>
                  <a:pt x="5543" y="6990"/>
                  <a:pt x="5473" y="6963"/>
                  <a:pt x="5403" y="6963"/>
                </a:cubicBezTo>
                <a:close/>
                <a:moveTo>
                  <a:pt x="1553" y="3856"/>
                </a:moveTo>
                <a:cubicBezTo>
                  <a:pt x="2105" y="3856"/>
                  <a:pt x="2555" y="4306"/>
                  <a:pt x="2555" y="4859"/>
                </a:cubicBezTo>
                <a:lnTo>
                  <a:pt x="2555" y="5815"/>
                </a:lnTo>
                <a:lnTo>
                  <a:pt x="2552" y="5815"/>
                </a:lnTo>
                <a:lnTo>
                  <a:pt x="2127" y="6098"/>
                </a:lnTo>
                <a:cubicBezTo>
                  <a:pt x="2051" y="6148"/>
                  <a:pt x="2006" y="6235"/>
                  <a:pt x="2006" y="6326"/>
                </a:cubicBezTo>
                <a:lnTo>
                  <a:pt x="2006" y="8788"/>
                </a:lnTo>
                <a:lnTo>
                  <a:pt x="1094" y="8788"/>
                </a:lnTo>
                <a:lnTo>
                  <a:pt x="1094" y="6326"/>
                </a:lnTo>
                <a:cubicBezTo>
                  <a:pt x="1094" y="6236"/>
                  <a:pt x="1049" y="6150"/>
                  <a:pt x="973" y="6098"/>
                </a:cubicBezTo>
                <a:lnTo>
                  <a:pt x="549" y="5815"/>
                </a:lnTo>
                <a:lnTo>
                  <a:pt x="549" y="4875"/>
                </a:lnTo>
                <a:cubicBezTo>
                  <a:pt x="549" y="4337"/>
                  <a:pt x="966" y="3884"/>
                  <a:pt x="1504" y="3858"/>
                </a:cubicBezTo>
                <a:cubicBezTo>
                  <a:pt x="1520" y="3857"/>
                  <a:pt x="1536" y="3856"/>
                  <a:pt x="1553" y="3856"/>
                </a:cubicBezTo>
                <a:close/>
                <a:moveTo>
                  <a:pt x="7785" y="3856"/>
                </a:moveTo>
                <a:cubicBezTo>
                  <a:pt x="8338" y="3856"/>
                  <a:pt x="8788" y="4306"/>
                  <a:pt x="8788" y="4859"/>
                </a:cubicBezTo>
                <a:lnTo>
                  <a:pt x="8788" y="5815"/>
                </a:lnTo>
                <a:lnTo>
                  <a:pt x="8787" y="5815"/>
                </a:lnTo>
                <a:lnTo>
                  <a:pt x="8362" y="6098"/>
                </a:lnTo>
                <a:cubicBezTo>
                  <a:pt x="8286" y="6148"/>
                  <a:pt x="8240" y="6235"/>
                  <a:pt x="8240" y="6326"/>
                </a:cubicBezTo>
                <a:lnTo>
                  <a:pt x="8240" y="8788"/>
                </a:lnTo>
                <a:lnTo>
                  <a:pt x="7328" y="8788"/>
                </a:lnTo>
                <a:lnTo>
                  <a:pt x="7328" y="6326"/>
                </a:lnTo>
                <a:cubicBezTo>
                  <a:pt x="7328" y="6236"/>
                  <a:pt x="7281" y="6150"/>
                  <a:pt x="7206" y="6098"/>
                </a:cubicBezTo>
                <a:lnTo>
                  <a:pt x="6781" y="5815"/>
                </a:lnTo>
                <a:lnTo>
                  <a:pt x="6781" y="4875"/>
                </a:lnTo>
                <a:cubicBezTo>
                  <a:pt x="6781" y="4337"/>
                  <a:pt x="7198" y="3884"/>
                  <a:pt x="7736" y="3858"/>
                </a:cubicBezTo>
                <a:cubicBezTo>
                  <a:pt x="7752" y="3857"/>
                  <a:pt x="7769" y="3856"/>
                  <a:pt x="7785" y="3856"/>
                </a:cubicBezTo>
                <a:close/>
                <a:moveTo>
                  <a:pt x="1550" y="1853"/>
                </a:moveTo>
                <a:cubicBezTo>
                  <a:pt x="997" y="1853"/>
                  <a:pt x="548" y="2302"/>
                  <a:pt x="548" y="2855"/>
                </a:cubicBezTo>
                <a:cubicBezTo>
                  <a:pt x="548" y="3106"/>
                  <a:pt x="640" y="3334"/>
                  <a:pt x="792" y="3509"/>
                </a:cubicBezTo>
                <a:cubicBezTo>
                  <a:pt x="320" y="3776"/>
                  <a:pt x="0" y="4281"/>
                  <a:pt x="0" y="4860"/>
                </a:cubicBezTo>
                <a:lnTo>
                  <a:pt x="0" y="5961"/>
                </a:lnTo>
                <a:cubicBezTo>
                  <a:pt x="0" y="6052"/>
                  <a:pt x="47" y="6138"/>
                  <a:pt x="122" y="6189"/>
                </a:cubicBezTo>
                <a:lnTo>
                  <a:pt x="547" y="6473"/>
                </a:lnTo>
                <a:lnTo>
                  <a:pt x="547" y="9060"/>
                </a:lnTo>
                <a:cubicBezTo>
                  <a:pt x="547" y="9212"/>
                  <a:pt x="669" y="9333"/>
                  <a:pt x="819" y="9333"/>
                </a:cubicBezTo>
                <a:lnTo>
                  <a:pt x="2278" y="9333"/>
                </a:lnTo>
                <a:cubicBezTo>
                  <a:pt x="2430" y="9333"/>
                  <a:pt x="2551" y="9211"/>
                  <a:pt x="2551" y="9060"/>
                </a:cubicBezTo>
                <a:lnTo>
                  <a:pt x="2551" y="6473"/>
                </a:lnTo>
                <a:lnTo>
                  <a:pt x="2976" y="6189"/>
                </a:lnTo>
                <a:cubicBezTo>
                  <a:pt x="3053" y="6140"/>
                  <a:pt x="3097" y="6053"/>
                  <a:pt x="3097" y="5961"/>
                </a:cubicBezTo>
                <a:lnTo>
                  <a:pt x="3097" y="4860"/>
                </a:lnTo>
                <a:cubicBezTo>
                  <a:pt x="3098" y="4281"/>
                  <a:pt x="2779" y="3776"/>
                  <a:pt x="2309" y="3509"/>
                </a:cubicBezTo>
                <a:cubicBezTo>
                  <a:pt x="2460" y="3334"/>
                  <a:pt x="2552" y="3104"/>
                  <a:pt x="2552" y="2855"/>
                </a:cubicBezTo>
                <a:cubicBezTo>
                  <a:pt x="2552" y="2302"/>
                  <a:pt x="2102" y="1853"/>
                  <a:pt x="1550" y="1853"/>
                </a:cubicBezTo>
                <a:close/>
                <a:moveTo>
                  <a:pt x="7785" y="1853"/>
                </a:moveTo>
                <a:cubicBezTo>
                  <a:pt x="7232" y="1853"/>
                  <a:pt x="6782" y="2302"/>
                  <a:pt x="6782" y="2855"/>
                </a:cubicBezTo>
                <a:cubicBezTo>
                  <a:pt x="6782" y="3106"/>
                  <a:pt x="6874" y="3334"/>
                  <a:pt x="7026" y="3509"/>
                </a:cubicBezTo>
                <a:cubicBezTo>
                  <a:pt x="6553" y="3776"/>
                  <a:pt x="6235" y="4281"/>
                  <a:pt x="6235" y="4860"/>
                </a:cubicBezTo>
                <a:lnTo>
                  <a:pt x="6235" y="5961"/>
                </a:lnTo>
                <a:cubicBezTo>
                  <a:pt x="6235" y="6052"/>
                  <a:pt x="6281" y="6138"/>
                  <a:pt x="6356" y="6189"/>
                </a:cubicBezTo>
                <a:lnTo>
                  <a:pt x="6780" y="6473"/>
                </a:lnTo>
                <a:lnTo>
                  <a:pt x="6780" y="9060"/>
                </a:lnTo>
                <a:cubicBezTo>
                  <a:pt x="6780" y="9212"/>
                  <a:pt x="6904" y="9333"/>
                  <a:pt x="7053" y="9333"/>
                </a:cubicBezTo>
                <a:lnTo>
                  <a:pt x="8513" y="9333"/>
                </a:lnTo>
                <a:cubicBezTo>
                  <a:pt x="8663" y="9333"/>
                  <a:pt x="8785" y="9211"/>
                  <a:pt x="8785" y="9060"/>
                </a:cubicBezTo>
                <a:lnTo>
                  <a:pt x="8785" y="6473"/>
                </a:lnTo>
                <a:lnTo>
                  <a:pt x="9210" y="6189"/>
                </a:lnTo>
                <a:cubicBezTo>
                  <a:pt x="9286" y="6140"/>
                  <a:pt x="9331" y="6053"/>
                  <a:pt x="9331" y="5961"/>
                </a:cubicBezTo>
                <a:lnTo>
                  <a:pt x="9331" y="4860"/>
                </a:lnTo>
                <a:cubicBezTo>
                  <a:pt x="9333" y="4281"/>
                  <a:pt x="9015" y="3776"/>
                  <a:pt x="8542" y="3509"/>
                </a:cubicBezTo>
                <a:cubicBezTo>
                  <a:pt x="8694" y="3334"/>
                  <a:pt x="8787" y="3104"/>
                  <a:pt x="8787" y="2855"/>
                </a:cubicBezTo>
                <a:cubicBezTo>
                  <a:pt x="8787" y="2302"/>
                  <a:pt x="8336" y="1853"/>
                  <a:pt x="7785" y="1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87;p80">
            <a:extLst>
              <a:ext uri="{FF2B5EF4-FFF2-40B4-BE49-F238E27FC236}">
                <a16:creationId xmlns:a16="http://schemas.microsoft.com/office/drawing/2014/main" id="{9556256E-E139-2084-348D-0151146043A7}"/>
              </a:ext>
            </a:extLst>
          </p:cNvPr>
          <p:cNvSpPr/>
          <p:nvPr/>
        </p:nvSpPr>
        <p:spPr>
          <a:xfrm>
            <a:off x="3977160" y="1799481"/>
            <a:ext cx="459644" cy="497400"/>
          </a:xfrm>
          <a:custGeom>
            <a:avLst/>
            <a:gdLst/>
            <a:ahLst/>
            <a:cxnLst/>
            <a:rect l="l" t="t" r="r" b="b"/>
            <a:pathLst>
              <a:path w="8207" h="9335" extrusionOk="0">
                <a:moveTo>
                  <a:pt x="4105" y="1271"/>
                </a:moveTo>
                <a:cubicBezTo>
                  <a:pt x="4095" y="1271"/>
                  <a:pt x="4084" y="1272"/>
                  <a:pt x="4073" y="1273"/>
                </a:cubicBezTo>
                <a:cubicBezTo>
                  <a:pt x="3934" y="1288"/>
                  <a:pt x="3830" y="1411"/>
                  <a:pt x="3830" y="1551"/>
                </a:cubicBezTo>
                <a:lnTo>
                  <a:pt x="3830" y="2456"/>
                </a:lnTo>
                <a:cubicBezTo>
                  <a:pt x="3830" y="2607"/>
                  <a:pt x="3954" y="2729"/>
                  <a:pt x="4106" y="2729"/>
                </a:cubicBezTo>
                <a:cubicBezTo>
                  <a:pt x="4116" y="2729"/>
                  <a:pt x="4125" y="2729"/>
                  <a:pt x="4135" y="2728"/>
                </a:cubicBezTo>
                <a:cubicBezTo>
                  <a:pt x="4276" y="2713"/>
                  <a:pt x="4378" y="2590"/>
                  <a:pt x="4378" y="2449"/>
                </a:cubicBezTo>
                <a:lnTo>
                  <a:pt x="4378" y="1544"/>
                </a:lnTo>
                <a:cubicBezTo>
                  <a:pt x="4378" y="1394"/>
                  <a:pt x="4256" y="1271"/>
                  <a:pt x="4105" y="1271"/>
                </a:cubicBezTo>
                <a:close/>
                <a:moveTo>
                  <a:pt x="4109" y="3276"/>
                </a:moveTo>
                <a:cubicBezTo>
                  <a:pt x="3959" y="3276"/>
                  <a:pt x="3836" y="3398"/>
                  <a:pt x="3836" y="3550"/>
                </a:cubicBezTo>
                <a:cubicBezTo>
                  <a:pt x="3836" y="3700"/>
                  <a:pt x="3959" y="3822"/>
                  <a:pt x="4109" y="3822"/>
                </a:cubicBezTo>
                <a:cubicBezTo>
                  <a:pt x="4260" y="3822"/>
                  <a:pt x="4382" y="3700"/>
                  <a:pt x="4382" y="3550"/>
                </a:cubicBezTo>
                <a:cubicBezTo>
                  <a:pt x="4382" y="3399"/>
                  <a:pt x="4261" y="3276"/>
                  <a:pt x="4109" y="3276"/>
                </a:cubicBezTo>
                <a:close/>
                <a:moveTo>
                  <a:pt x="4110" y="549"/>
                </a:moveTo>
                <a:cubicBezTo>
                  <a:pt x="4292" y="549"/>
                  <a:pt x="4460" y="648"/>
                  <a:pt x="4547" y="807"/>
                </a:cubicBezTo>
                <a:lnTo>
                  <a:pt x="6150" y="3708"/>
                </a:lnTo>
                <a:cubicBezTo>
                  <a:pt x="6187" y="3774"/>
                  <a:pt x="6207" y="3850"/>
                  <a:pt x="6207" y="3925"/>
                </a:cubicBezTo>
                <a:cubicBezTo>
                  <a:pt x="6207" y="4174"/>
                  <a:pt x="6006" y="4376"/>
                  <a:pt x="5756" y="4376"/>
                </a:cubicBezTo>
                <a:lnTo>
                  <a:pt x="2466" y="4376"/>
                </a:lnTo>
                <a:cubicBezTo>
                  <a:pt x="2216" y="4376"/>
                  <a:pt x="2015" y="4174"/>
                  <a:pt x="2015" y="3925"/>
                </a:cubicBezTo>
                <a:cubicBezTo>
                  <a:pt x="2013" y="3850"/>
                  <a:pt x="2034" y="3773"/>
                  <a:pt x="2070" y="3708"/>
                </a:cubicBezTo>
                <a:lnTo>
                  <a:pt x="3674" y="807"/>
                </a:lnTo>
                <a:cubicBezTo>
                  <a:pt x="3762" y="646"/>
                  <a:pt x="3929" y="549"/>
                  <a:pt x="4110" y="549"/>
                </a:cubicBezTo>
                <a:close/>
                <a:moveTo>
                  <a:pt x="4110" y="0"/>
                </a:moveTo>
                <a:cubicBezTo>
                  <a:pt x="3729" y="0"/>
                  <a:pt x="3379" y="207"/>
                  <a:pt x="3195" y="541"/>
                </a:cubicBezTo>
                <a:lnTo>
                  <a:pt x="1591" y="3442"/>
                </a:lnTo>
                <a:cubicBezTo>
                  <a:pt x="1509" y="3590"/>
                  <a:pt x="1467" y="3757"/>
                  <a:pt x="1467" y="3925"/>
                </a:cubicBezTo>
                <a:cubicBezTo>
                  <a:pt x="1466" y="4476"/>
                  <a:pt x="1914" y="4923"/>
                  <a:pt x="2464" y="4923"/>
                </a:cubicBezTo>
                <a:lnTo>
                  <a:pt x="5755" y="4923"/>
                </a:lnTo>
                <a:cubicBezTo>
                  <a:pt x="6304" y="4923"/>
                  <a:pt x="6753" y="4476"/>
                  <a:pt x="6753" y="3925"/>
                </a:cubicBezTo>
                <a:cubicBezTo>
                  <a:pt x="6753" y="3757"/>
                  <a:pt x="6710" y="3590"/>
                  <a:pt x="6629" y="3442"/>
                </a:cubicBezTo>
                <a:lnTo>
                  <a:pt x="5026" y="541"/>
                </a:lnTo>
                <a:cubicBezTo>
                  <a:pt x="4841" y="207"/>
                  <a:pt x="4490" y="0"/>
                  <a:pt x="4110" y="0"/>
                </a:cubicBezTo>
                <a:close/>
                <a:moveTo>
                  <a:pt x="1557" y="6047"/>
                </a:moveTo>
                <a:cubicBezTo>
                  <a:pt x="1809" y="6047"/>
                  <a:pt x="2013" y="6252"/>
                  <a:pt x="2013" y="6504"/>
                </a:cubicBezTo>
                <a:cubicBezTo>
                  <a:pt x="2013" y="6755"/>
                  <a:pt x="1809" y="6960"/>
                  <a:pt x="1557" y="6960"/>
                </a:cubicBezTo>
                <a:cubicBezTo>
                  <a:pt x="1306" y="6960"/>
                  <a:pt x="1101" y="6755"/>
                  <a:pt x="1101" y="6504"/>
                </a:cubicBezTo>
                <a:cubicBezTo>
                  <a:pt x="1101" y="6252"/>
                  <a:pt x="1307" y="6047"/>
                  <a:pt x="1557" y="6047"/>
                </a:cubicBezTo>
                <a:close/>
                <a:moveTo>
                  <a:pt x="4109" y="6047"/>
                </a:moveTo>
                <a:cubicBezTo>
                  <a:pt x="4361" y="6047"/>
                  <a:pt x="4566" y="6252"/>
                  <a:pt x="4566" y="6504"/>
                </a:cubicBezTo>
                <a:cubicBezTo>
                  <a:pt x="4566" y="6755"/>
                  <a:pt x="4361" y="6960"/>
                  <a:pt x="4109" y="6960"/>
                </a:cubicBezTo>
                <a:cubicBezTo>
                  <a:pt x="3857" y="6960"/>
                  <a:pt x="3653" y="6755"/>
                  <a:pt x="3653" y="6504"/>
                </a:cubicBezTo>
                <a:cubicBezTo>
                  <a:pt x="3653" y="6252"/>
                  <a:pt x="3859" y="6047"/>
                  <a:pt x="4109" y="6047"/>
                </a:cubicBezTo>
                <a:close/>
                <a:moveTo>
                  <a:pt x="6662" y="6047"/>
                </a:moveTo>
                <a:cubicBezTo>
                  <a:pt x="6914" y="6047"/>
                  <a:pt x="7119" y="6252"/>
                  <a:pt x="7119" y="6504"/>
                </a:cubicBezTo>
                <a:cubicBezTo>
                  <a:pt x="7119" y="6755"/>
                  <a:pt x="6914" y="6960"/>
                  <a:pt x="6662" y="6960"/>
                </a:cubicBezTo>
                <a:cubicBezTo>
                  <a:pt x="6410" y="6960"/>
                  <a:pt x="6206" y="6755"/>
                  <a:pt x="6206" y="6504"/>
                </a:cubicBezTo>
                <a:cubicBezTo>
                  <a:pt x="6206" y="6252"/>
                  <a:pt x="6410" y="6047"/>
                  <a:pt x="6662" y="6047"/>
                </a:cubicBezTo>
                <a:close/>
                <a:moveTo>
                  <a:pt x="1552" y="7512"/>
                </a:moveTo>
                <a:cubicBezTo>
                  <a:pt x="2105" y="7512"/>
                  <a:pt x="2554" y="7962"/>
                  <a:pt x="2554" y="8515"/>
                </a:cubicBezTo>
                <a:lnTo>
                  <a:pt x="2554" y="8789"/>
                </a:lnTo>
                <a:lnTo>
                  <a:pt x="548" y="8789"/>
                </a:lnTo>
                <a:lnTo>
                  <a:pt x="548" y="8531"/>
                </a:lnTo>
                <a:cubicBezTo>
                  <a:pt x="548" y="7993"/>
                  <a:pt x="965" y="7540"/>
                  <a:pt x="1503" y="7514"/>
                </a:cubicBezTo>
                <a:cubicBezTo>
                  <a:pt x="1519" y="7513"/>
                  <a:pt x="1535" y="7512"/>
                  <a:pt x="1552" y="7512"/>
                </a:cubicBezTo>
                <a:close/>
                <a:moveTo>
                  <a:pt x="4105" y="7512"/>
                </a:moveTo>
                <a:cubicBezTo>
                  <a:pt x="4658" y="7512"/>
                  <a:pt x="5107" y="7962"/>
                  <a:pt x="5107" y="8515"/>
                </a:cubicBezTo>
                <a:lnTo>
                  <a:pt x="5107" y="8789"/>
                </a:lnTo>
                <a:lnTo>
                  <a:pt x="3101" y="8789"/>
                </a:lnTo>
                <a:lnTo>
                  <a:pt x="3101" y="8531"/>
                </a:lnTo>
                <a:cubicBezTo>
                  <a:pt x="3101" y="7993"/>
                  <a:pt x="3518" y="7540"/>
                  <a:pt x="4056" y="7514"/>
                </a:cubicBezTo>
                <a:cubicBezTo>
                  <a:pt x="4072" y="7513"/>
                  <a:pt x="4089" y="7512"/>
                  <a:pt x="4105" y="7512"/>
                </a:cubicBezTo>
                <a:close/>
                <a:moveTo>
                  <a:pt x="6657" y="7512"/>
                </a:moveTo>
                <a:cubicBezTo>
                  <a:pt x="7210" y="7512"/>
                  <a:pt x="7659" y="7962"/>
                  <a:pt x="7659" y="8515"/>
                </a:cubicBezTo>
                <a:lnTo>
                  <a:pt x="7659" y="8789"/>
                </a:lnTo>
                <a:lnTo>
                  <a:pt x="5653" y="8789"/>
                </a:lnTo>
                <a:lnTo>
                  <a:pt x="5653" y="8531"/>
                </a:lnTo>
                <a:cubicBezTo>
                  <a:pt x="5653" y="7993"/>
                  <a:pt x="6070" y="7540"/>
                  <a:pt x="6608" y="7514"/>
                </a:cubicBezTo>
                <a:cubicBezTo>
                  <a:pt x="6625" y="7513"/>
                  <a:pt x="6641" y="7512"/>
                  <a:pt x="6657" y="7512"/>
                </a:cubicBezTo>
                <a:close/>
                <a:moveTo>
                  <a:pt x="1550" y="5508"/>
                </a:moveTo>
                <a:cubicBezTo>
                  <a:pt x="997" y="5508"/>
                  <a:pt x="548" y="5957"/>
                  <a:pt x="548" y="6510"/>
                </a:cubicBezTo>
                <a:cubicBezTo>
                  <a:pt x="548" y="6760"/>
                  <a:pt x="641" y="6989"/>
                  <a:pt x="792" y="7164"/>
                </a:cubicBezTo>
                <a:cubicBezTo>
                  <a:pt x="320" y="7430"/>
                  <a:pt x="0" y="7936"/>
                  <a:pt x="0" y="8515"/>
                </a:cubicBezTo>
                <a:lnTo>
                  <a:pt x="0" y="9061"/>
                </a:lnTo>
                <a:cubicBezTo>
                  <a:pt x="0" y="9213"/>
                  <a:pt x="124" y="9335"/>
                  <a:pt x="274" y="9335"/>
                </a:cubicBezTo>
                <a:lnTo>
                  <a:pt x="7931" y="9335"/>
                </a:lnTo>
                <a:cubicBezTo>
                  <a:pt x="8082" y="9335"/>
                  <a:pt x="8204" y="9212"/>
                  <a:pt x="8204" y="9061"/>
                </a:cubicBezTo>
                <a:lnTo>
                  <a:pt x="8204" y="8515"/>
                </a:lnTo>
                <a:cubicBezTo>
                  <a:pt x="8207" y="7936"/>
                  <a:pt x="7886" y="7430"/>
                  <a:pt x="7415" y="7164"/>
                </a:cubicBezTo>
                <a:cubicBezTo>
                  <a:pt x="7567" y="6989"/>
                  <a:pt x="7659" y="6759"/>
                  <a:pt x="7659" y="6510"/>
                </a:cubicBezTo>
                <a:cubicBezTo>
                  <a:pt x="7659" y="5957"/>
                  <a:pt x="7210" y="5508"/>
                  <a:pt x="6657" y="5508"/>
                </a:cubicBezTo>
                <a:cubicBezTo>
                  <a:pt x="6104" y="5508"/>
                  <a:pt x="5655" y="5957"/>
                  <a:pt x="5655" y="6510"/>
                </a:cubicBezTo>
                <a:cubicBezTo>
                  <a:pt x="5655" y="6760"/>
                  <a:pt x="5747" y="6989"/>
                  <a:pt x="5898" y="7164"/>
                </a:cubicBezTo>
                <a:cubicBezTo>
                  <a:pt x="5691" y="7280"/>
                  <a:pt x="5515" y="7443"/>
                  <a:pt x="5380" y="7637"/>
                </a:cubicBezTo>
                <a:cubicBezTo>
                  <a:pt x="5246" y="7444"/>
                  <a:pt x="5069" y="7282"/>
                  <a:pt x="4862" y="7164"/>
                </a:cubicBezTo>
                <a:cubicBezTo>
                  <a:pt x="5014" y="6989"/>
                  <a:pt x="5106" y="6759"/>
                  <a:pt x="5106" y="6510"/>
                </a:cubicBezTo>
                <a:cubicBezTo>
                  <a:pt x="5106" y="5957"/>
                  <a:pt x="4656" y="5508"/>
                  <a:pt x="4104" y="5508"/>
                </a:cubicBezTo>
                <a:cubicBezTo>
                  <a:pt x="3551" y="5508"/>
                  <a:pt x="3101" y="5957"/>
                  <a:pt x="3101" y="6510"/>
                </a:cubicBezTo>
                <a:cubicBezTo>
                  <a:pt x="3101" y="6760"/>
                  <a:pt x="3194" y="6989"/>
                  <a:pt x="3345" y="7164"/>
                </a:cubicBezTo>
                <a:cubicBezTo>
                  <a:pt x="3138" y="7280"/>
                  <a:pt x="2962" y="7443"/>
                  <a:pt x="2827" y="7637"/>
                </a:cubicBezTo>
                <a:cubicBezTo>
                  <a:pt x="2693" y="7444"/>
                  <a:pt x="2516" y="7282"/>
                  <a:pt x="2309" y="7164"/>
                </a:cubicBezTo>
                <a:cubicBezTo>
                  <a:pt x="2461" y="6989"/>
                  <a:pt x="2553" y="6759"/>
                  <a:pt x="2553" y="6510"/>
                </a:cubicBezTo>
                <a:cubicBezTo>
                  <a:pt x="2553" y="5957"/>
                  <a:pt x="2103" y="5508"/>
                  <a:pt x="1550" y="55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93;p80">
            <a:extLst>
              <a:ext uri="{FF2B5EF4-FFF2-40B4-BE49-F238E27FC236}">
                <a16:creationId xmlns:a16="http://schemas.microsoft.com/office/drawing/2014/main" id="{9EF76D4D-6A3F-0F0B-9C35-1FAB969D98CD}"/>
              </a:ext>
            </a:extLst>
          </p:cNvPr>
          <p:cNvSpPr/>
          <p:nvPr/>
        </p:nvSpPr>
        <p:spPr>
          <a:xfrm>
            <a:off x="3974753" y="1182231"/>
            <a:ext cx="482681" cy="470021"/>
          </a:xfrm>
          <a:custGeom>
            <a:avLst/>
            <a:gdLst/>
            <a:ahLst/>
            <a:cxnLst/>
            <a:rect l="l" t="t" r="r" b="b"/>
            <a:pathLst>
              <a:path w="9388" h="9335" extrusionOk="0">
                <a:moveTo>
                  <a:pt x="6254" y="2291"/>
                </a:moveTo>
                <a:cubicBezTo>
                  <a:pt x="6464" y="2291"/>
                  <a:pt x="6674" y="2371"/>
                  <a:pt x="6833" y="2530"/>
                </a:cubicBezTo>
                <a:cubicBezTo>
                  <a:pt x="7154" y="2851"/>
                  <a:pt x="7154" y="3371"/>
                  <a:pt x="6833" y="3690"/>
                </a:cubicBezTo>
                <a:lnTo>
                  <a:pt x="6253" y="4271"/>
                </a:lnTo>
                <a:lnTo>
                  <a:pt x="5093" y="3110"/>
                </a:lnTo>
                <a:lnTo>
                  <a:pt x="5479" y="2723"/>
                </a:lnTo>
                <a:lnTo>
                  <a:pt x="5673" y="2917"/>
                </a:lnTo>
                <a:cubicBezTo>
                  <a:pt x="5726" y="2970"/>
                  <a:pt x="5796" y="2997"/>
                  <a:pt x="5866" y="2997"/>
                </a:cubicBezTo>
                <a:cubicBezTo>
                  <a:pt x="5936" y="2997"/>
                  <a:pt x="6006" y="2970"/>
                  <a:pt x="6059" y="2917"/>
                </a:cubicBezTo>
                <a:cubicBezTo>
                  <a:pt x="6166" y="2809"/>
                  <a:pt x="6167" y="2637"/>
                  <a:pt x="6059" y="2530"/>
                </a:cubicBezTo>
                <a:lnTo>
                  <a:pt x="5900" y="2371"/>
                </a:lnTo>
                <a:cubicBezTo>
                  <a:pt x="6011" y="2318"/>
                  <a:pt x="6132" y="2291"/>
                  <a:pt x="6254" y="2291"/>
                </a:cubicBezTo>
                <a:close/>
                <a:moveTo>
                  <a:pt x="4702" y="3497"/>
                </a:moveTo>
                <a:lnTo>
                  <a:pt x="5863" y="4658"/>
                </a:lnTo>
                <a:lnTo>
                  <a:pt x="3158" y="7362"/>
                </a:lnTo>
                <a:lnTo>
                  <a:pt x="1997" y="6202"/>
                </a:lnTo>
                <a:lnTo>
                  <a:pt x="2384" y="5815"/>
                </a:lnTo>
                <a:lnTo>
                  <a:pt x="2577" y="6009"/>
                </a:lnTo>
                <a:cubicBezTo>
                  <a:pt x="2631" y="6063"/>
                  <a:pt x="2701" y="6089"/>
                  <a:pt x="2771" y="6089"/>
                </a:cubicBezTo>
                <a:cubicBezTo>
                  <a:pt x="2841" y="6089"/>
                  <a:pt x="2911" y="6063"/>
                  <a:pt x="2964" y="6009"/>
                </a:cubicBezTo>
                <a:cubicBezTo>
                  <a:pt x="3071" y="5903"/>
                  <a:pt x="3071" y="5730"/>
                  <a:pt x="2964" y="5623"/>
                </a:cubicBezTo>
                <a:lnTo>
                  <a:pt x="2770" y="5429"/>
                </a:lnTo>
                <a:lnTo>
                  <a:pt x="3157" y="5043"/>
                </a:lnTo>
                <a:lnTo>
                  <a:pt x="3351" y="5236"/>
                </a:lnTo>
                <a:cubicBezTo>
                  <a:pt x="3404" y="5290"/>
                  <a:pt x="3474" y="5317"/>
                  <a:pt x="3544" y="5317"/>
                </a:cubicBezTo>
                <a:cubicBezTo>
                  <a:pt x="3614" y="5317"/>
                  <a:pt x="3684" y="5290"/>
                  <a:pt x="3737" y="5236"/>
                </a:cubicBezTo>
                <a:cubicBezTo>
                  <a:pt x="3843" y="5130"/>
                  <a:pt x="3843" y="4957"/>
                  <a:pt x="3737" y="4850"/>
                </a:cubicBezTo>
                <a:lnTo>
                  <a:pt x="3543" y="4656"/>
                </a:lnTo>
                <a:lnTo>
                  <a:pt x="3929" y="4270"/>
                </a:lnTo>
                <a:lnTo>
                  <a:pt x="4123" y="4464"/>
                </a:lnTo>
                <a:cubicBezTo>
                  <a:pt x="4176" y="4517"/>
                  <a:pt x="4246" y="4544"/>
                  <a:pt x="4316" y="4544"/>
                </a:cubicBezTo>
                <a:cubicBezTo>
                  <a:pt x="4386" y="4544"/>
                  <a:pt x="4456" y="4517"/>
                  <a:pt x="4509" y="4464"/>
                </a:cubicBezTo>
                <a:cubicBezTo>
                  <a:pt x="4617" y="4357"/>
                  <a:pt x="4617" y="4184"/>
                  <a:pt x="4509" y="4078"/>
                </a:cubicBezTo>
                <a:lnTo>
                  <a:pt x="4316" y="3884"/>
                </a:lnTo>
                <a:lnTo>
                  <a:pt x="4702" y="3497"/>
                </a:lnTo>
                <a:close/>
                <a:moveTo>
                  <a:pt x="7630" y="6963"/>
                </a:moveTo>
                <a:cubicBezTo>
                  <a:pt x="7982" y="6963"/>
                  <a:pt x="8268" y="7249"/>
                  <a:pt x="8268" y="7602"/>
                </a:cubicBezTo>
                <a:cubicBezTo>
                  <a:pt x="8268" y="7953"/>
                  <a:pt x="7982" y="8240"/>
                  <a:pt x="7630" y="8240"/>
                </a:cubicBezTo>
                <a:cubicBezTo>
                  <a:pt x="7278" y="8240"/>
                  <a:pt x="6992" y="7953"/>
                  <a:pt x="6992" y="7602"/>
                </a:cubicBezTo>
                <a:cubicBezTo>
                  <a:pt x="6992" y="7249"/>
                  <a:pt x="7278" y="6963"/>
                  <a:pt x="7630" y="6963"/>
                </a:cubicBezTo>
                <a:close/>
                <a:moveTo>
                  <a:pt x="9088" y="0"/>
                </a:moveTo>
                <a:cubicBezTo>
                  <a:pt x="9018" y="0"/>
                  <a:pt x="8948" y="27"/>
                  <a:pt x="8895" y="80"/>
                </a:cubicBezTo>
                <a:lnTo>
                  <a:pt x="7006" y="1969"/>
                </a:lnTo>
                <a:cubicBezTo>
                  <a:pt x="6779" y="1818"/>
                  <a:pt x="6515" y="1742"/>
                  <a:pt x="6252" y="1742"/>
                </a:cubicBezTo>
                <a:cubicBezTo>
                  <a:pt x="5902" y="1742"/>
                  <a:pt x="5552" y="1876"/>
                  <a:pt x="5286" y="2143"/>
                </a:cubicBezTo>
                <a:lnTo>
                  <a:pt x="1611" y="5816"/>
                </a:lnTo>
                <a:lnTo>
                  <a:pt x="1417" y="5623"/>
                </a:lnTo>
                <a:cubicBezTo>
                  <a:pt x="1363" y="5570"/>
                  <a:pt x="1294" y="5543"/>
                  <a:pt x="1224" y="5543"/>
                </a:cubicBezTo>
                <a:cubicBezTo>
                  <a:pt x="1154" y="5543"/>
                  <a:pt x="1084" y="5570"/>
                  <a:pt x="1031" y="5623"/>
                </a:cubicBezTo>
                <a:cubicBezTo>
                  <a:pt x="924" y="5730"/>
                  <a:pt x="924" y="5903"/>
                  <a:pt x="1031" y="6009"/>
                </a:cubicBezTo>
                <a:lnTo>
                  <a:pt x="1997" y="6976"/>
                </a:lnTo>
                <a:lnTo>
                  <a:pt x="945" y="8029"/>
                </a:lnTo>
                <a:lnTo>
                  <a:pt x="494" y="7577"/>
                </a:lnTo>
                <a:cubicBezTo>
                  <a:pt x="440" y="7524"/>
                  <a:pt x="370" y="7497"/>
                  <a:pt x="300" y="7497"/>
                </a:cubicBezTo>
                <a:cubicBezTo>
                  <a:pt x="231" y="7497"/>
                  <a:pt x="161" y="7524"/>
                  <a:pt x="107" y="7577"/>
                </a:cubicBezTo>
                <a:cubicBezTo>
                  <a:pt x="1" y="7684"/>
                  <a:pt x="1" y="7857"/>
                  <a:pt x="107" y="7963"/>
                </a:cubicBezTo>
                <a:lnTo>
                  <a:pt x="1396" y="9253"/>
                </a:lnTo>
                <a:cubicBezTo>
                  <a:pt x="1449" y="9306"/>
                  <a:pt x="1519" y="9333"/>
                  <a:pt x="1589" y="9333"/>
                </a:cubicBezTo>
                <a:cubicBezTo>
                  <a:pt x="1659" y="9333"/>
                  <a:pt x="1729" y="9306"/>
                  <a:pt x="1783" y="9253"/>
                </a:cubicBezTo>
                <a:cubicBezTo>
                  <a:pt x="1889" y="9145"/>
                  <a:pt x="1889" y="8972"/>
                  <a:pt x="1783" y="8866"/>
                </a:cubicBezTo>
                <a:lnTo>
                  <a:pt x="1331" y="8415"/>
                </a:lnTo>
                <a:lnTo>
                  <a:pt x="2383" y="7362"/>
                </a:lnTo>
                <a:lnTo>
                  <a:pt x="3351" y="8329"/>
                </a:lnTo>
                <a:cubicBezTo>
                  <a:pt x="3404" y="8382"/>
                  <a:pt x="3474" y="8409"/>
                  <a:pt x="3544" y="8409"/>
                </a:cubicBezTo>
                <a:cubicBezTo>
                  <a:pt x="3614" y="8409"/>
                  <a:pt x="3684" y="8382"/>
                  <a:pt x="3737" y="8329"/>
                </a:cubicBezTo>
                <a:cubicBezTo>
                  <a:pt x="3843" y="8222"/>
                  <a:pt x="3843" y="8049"/>
                  <a:pt x="3737" y="7942"/>
                </a:cubicBezTo>
                <a:lnTo>
                  <a:pt x="3546" y="7750"/>
                </a:lnTo>
                <a:lnTo>
                  <a:pt x="7220" y="4076"/>
                </a:lnTo>
                <a:cubicBezTo>
                  <a:pt x="7687" y="3609"/>
                  <a:pt x="7745" y="2886"/>
                  <a:pt x="7394" y="2355"/>
                </a:cubicBezTo>
                <a:lnTo>
                  <a:pt x="9281" y="466"/>
                </a:lnTo>
                <a:cubicBezTo>
                  <a:pt x="9388" y="360"/>
                  <a:pt x="9388" y="187"/>
                  <a:pt x="9281" y="80"/>
                </a:cubicBezTo>
                <a:cubicBezTo>
                  <a:pt x="9228" y="27"/>
                  <a:pt x="9158" y="0"/>
                  <a:pt x="9088" y="0"/>
                </a:cubicBezTo>
                <a:close/>
                <a:moveTo>
                  <a:pt x="7625" y="5877"/>
                </a:moveTo>
                <a:cubicBezTo>
                  <a:pt x="7474" y="5877"/>
                  <a:pt x="7350" y="6000"/>
                  <a:pt x="7350" y="6151"/>
                </a:cubicBezTo>
                <a:lnTo>
                  <a:pt x="7350" y="6448"/>
                </a:lnTo>
                <a:cubicBezTo>
                  <a:pt x="7350" y="6448"/>
                  <a:pt x="7114" y="6528"/>
                  <a:pt x="7008" y="6594"/>
                </a:cubicBezTo>
                <a:lnTo>
                  <a:pt x="6791" y="6378"/>
                </a:lnTo>
                <a:cubicBezTo>
                  <a:pt x="6738" y="6324"/>
                  <a:pt x="6668" y="6297"/>
                  <a:pt x="6598" y="6297"/>
                </a:cubicBezTo>
                <a:cubicBezTo>
                  <a:pt x="6528" y="6297"/>
                  <a:pt x="6458" y="6324"/>
                  <a:pt x="6405" y="6378"/>
                </a:cubicBezTo>
                <a:cubicBezTo>
                  <a:pt x="6299" y="6484"/>
                  <a:pt x="6299" y="6657"/>
                  <a:pt x="6405" y="6764"/>
                </a:cubicBezTo>
                <a:lnTo>
                  <a:pt x="6621" y="6980"/>
                </a:lnTo>
                <a:cubicBezTo>
                  <a:pt x="6555" y="7086"/>
                  <a:pt x="6506" y="7203"/>
                  <a:pt x="6476" y="7335"/>
                </a:cubicBezTo>
                <a:lnTo>
                  <a:pt x="6170" y="7335"/>
                </a:lnTo>
                <a:cubicBezTo>
                  <a:pt x="6166" y="7334"/>
                  <a:pt x="6162" y="7334"/>
                  <a:pt x="6159" y="7334"/>
                </a:cubicBezTo>
                <a:cubicBezTo>
                  <a:pt x="6013" y="7334"/>
                  <a:pt x="5898" y="7453"/>
                  <a:pt x="5898" y="7602"/>
                </a:cubicBezTo>
                <a:cubicBezTo>
                  <a:pt x="5898" y="7752"/>
                  <a:pt x="6020" y="7874"/>
                  <a:pt x="6170" y="7882"/>
                </a:cubicBezTo>
                <a:lnTo>
                  <a:pt x="6476" y="7882"/>
                </a:lnTo>
                <a:cubicBezTo>
                  <a:pt x="6505" y="7999"/>
                  <a:pt x="6555" y="8116"/>
                  <a:pt x="6621" y="8223"/>
                </a:cubicBezTo>
                <a:lnTo>
                  <a:pt x="6405" y="8439"/>
                </a:lnTo>
                <a:cubicBezTo>
                  <a:pt x="6299" y="8547"/>
                  <a:pt x="6299" y="8719"/>
                  <a:pt x="6405" y="8827"/>
                </a:cubicBezTo>
                <a:cubicBezTo>
                  <a:pt x="6458" y="8880"/>
                  <a:pt x="6528" y="8906"/>
                  <a:pt x="6598" y="8906"/>
                </a:cubicBezTo>
                <a:cubicBezTo>
                  <a:pt x="6668" y="8906"/>
                  <a:pt x="6738" y="8880"/>
                  <a:pt x="6791" y="8827"/>
                </a:cubicBezTo>
                <a:lnTo>
                  <a:pt x="7008" y="8610"/>
                </a:lnTo>
                <a:cubicBezTo>
                  <a:pt x="7113" y="8676"/>
                  <a:pt x="7369" y="8755"/>
                  <a:pt x="7369" y="8755"/>
                </a:cubicBezTo>
                <a:lnTo>
                  <a:pt x="7369" y="9061"/>
                </a:lnTo>
                <a:cubicBezTo>
                  <a:pt x="7369" y="9061"/>
                  <a:pt x="7478" y="9334"/>
                  <a:pt x="7630" y="9334"/>
                </a:cubicBezTo>
                <a:cubicBezTo>
                  <a:pt x="7782" y="9334"/>
                  <a:pt x="7903" y="9212"/>
                  <a:pt x="7898" y="9061"/>
                </a:cubicBezTo>
                <a:lnTo>
                  <a:pt x="7898" y="8755"/>
                </a:lnTo>
                <a:cubicBezTo>
                  <a:pt x="8028" y="8726"/>
                  <a:pt x="8146" y="8676"/>
                  <a:pt x="8251" y="8610"/>
                </a:cubicBezTo>
                <a:lnTo>
                  <a:pt x="8468" y="8827"/>
                </a:lnTo>
                <a:cubicBezTo>
                  <a:pt x="8521" y="8880"/>
                  <a:pt x="8591" y="8906"/>
                  <a:pt x="8661" y="8906"/>
                </a:cubicBezTo>
                <a:cubicBezTo>
                  <a:pt x="8731" y="8906"/>
                  <a:pt x="8801" y="8880"/>
                  <a:pt x="8854" y="8827"/>
                </a:cubicBezTo>
                <a:cubicBezTo>
                  <a:pt x="8960" y="8719"/>
                  <a:pt x="8960" y="8547"/>
                  <a:pt x="8854" y="8439"/>
                </a:cubicBezTo>
                <a:lnTo>
                  <a:pt x="8638" y="8223"/>
                </a:lnTo>
                <a:cubicBezTo>
                  <a:pt x="8703" y="8118"/>
                  <a:pt x="8753" y="8000"/>
                  <a:pt x="8782" y="7882"/>
                </a:cubicBezTo>
                <a:lnTo>
                  <a:pt x="9088" y="7882"/>
                </a:lnTo>
                <a:cubicBezTo>
                  <a:pt x="9240" y="7875"/>
                  <a:pt x="9361" y="7752"/>
                  <a:pt x="9361" y="7602"/>
                </a:cubicBezTo>
                <a:cubicBezTo>
                  <a:pt x="9361" y="7450"/>
                  <a:pt x="9239" y="7328"/>
                  <a:pt x="9088" y="7328"/>
                </a:cubicBezTo>
                <a:lnTo>
                  <a:pt x="9088" y="7335"/>
                </a:lnTo>
                <a:lnTo>
                  <a:pt x="8777" y="7335"/>
                </a:lnTo>
                <a:cubicBezTo>
                  <a:pt x="8748" y="7209"/>
                  <a:pt x="8698" y="7092"/>
                  <a:pt x="8632" y="6986"/>
                </a:cubicBezTo>
                <a:lnTo>
                  <a:pt x="8843" y="6775"/>
                </a:lnTo>
                <a:cubicBezTo>
                  <a:pt x="8943" y="6676"/>
                  <a:pt x="8957" y="6517"/>
                  <a:pt x="8870" y="6407"/>
                </a:cubicBezTo>
                <a:cubicBezTo>
                  <a:pt x="8814" y="6339"/>
                  <a:pt x="8734" y="6304"/>
                  <a:pt x="8655" y="6304"/>
                </a:cubicBezTo>
                <a:cubicBezTo>
                  <a:pt x="8585" y="6304"/>
                  <a:pt x="8515" y="6331"/>
                  <a:pt x="8462" y="6384"/>
                </a:cubicBezTo>
                <a:lnTo>
                  <a:pt x="8246" y="6600"/>
                </a:lnTo>
                <a:cubicBezTo>
                  <a:pt x="8141" y="6534"/>
                  <a:pt x="8024" y="6485"/>
                  <a:pt x="7898" y="6455"/>
                </a:cubicBezTo>
                <a:lnTo>
                  <a:pt x="7898" y="6157"/>
                </a:lnTo>
                <a:cubicBezTo>
                  <a:pt x="7898" y="6017"/>
                  <a:pt x="7795" y="5893"/>
                  <a:pt x="7655" y="5879"/>
                </a:cubicBezTo>
                <a:cubicBezTo>
                  <a:pt x="7645" y="5878"/>
                  <a:pt x="7635" y="5877"/>
                  <a:pt x="7625" y="58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" name="Google Shape;8850;p91">
            <a:extLst>
              <a:ext uri="{FF2B5EF4-FFF2-40B4-BE49-F238E27FC236}">
                <a16:creationId xmlns:a16="http://schemas.microsoft.com/office/drawing/2014/main" id="{D4BEEC94-A8A6-0835-45E4-3B3E92D9DE76}"/>
              </a:ext>
            </a:extLst>
          </p:cNvPr>
          <p:cNvGrpSpPr>
            <a:grpSpLocks noChangeAspect="1"/>
          </p:cNvGrpSpPr>
          <p:nvPr/>
        </p:nvGrpSpPr>
        <p:grpSpPr>
          <a:xfrm>
            <a:off x="1112622" y="1446377"/>
            <a:ext cx="638916" cy="631445"/>
            <a:chOff x="1187048" y="238125"/>
            <a:chExt cx="6640364" cy="6562719"/>
          </a:xfrm>
        </p:grpSpPr>
        <p:sp>
          <p:nvSpPr>
            <p:cNvPr id="24" name="Google Shape;8851;p91">
              <a:extLst>
                <a:ext uri="{FF2B5EF4-FFF2-40B4-BE49-F238E27FC236}">
                  <a16:creationId xmlns:a16="http://schemas.microsoft.com/office/drawing/2014/main" id="{D126BCFE-FB8A-8826-C620-E644E836F37D}"/>
                </a:ext>
              </a:extLst>
            </p:cNvPr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52;p91">
              <a:extLst>
                <a:ext uri="{FF2B5EF4-FFF2-40B4-BE49-F238E27FC236}">
                  <a16:creationId xmlns:a16="http://schemas.microsoft.com/office/drawing/2014/main" id="{658C04B9-155F-42C6-ED72-AB409B4D17F1}"/>
                </a:ext>
              </a:extLst>
            </p:cNvPr>
            <p:cNvSpPr/>
            <p:nvPr/>
          </p:nvSpPr>
          <p:spPr>
            <a:xfrm>
              <a:off x="1187048" y="2289901"/>
              <a:ext cx="2628362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53;p91">
              <a:extLst>
                <a:ext uri="{FF2B5EF4-FFF2-40B4-BE49-F238E27FC236}">
                  <a16:creationId xmlns:a16="http://schemas.microsoft.com/office/drawing/2014/main" id="{F4F9C4D3-D1EF-24EA-C398-2922D3259CD4}"/>
                </a:ext>
              </a:extLst>
            </p:cNvPr>
            <p:cNvSpPr/>
            <p:nvPr/>
          </p:nvSpPr>
          <p:spPr>
            <a:xfrm>
              <a:off x="3812709" y="244505"/>
              <a:ext cx="2628645" cy="3170612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854;p91">
              <a:extLst>
                <a:ext uri="{FF2B5EF4-FFF2-40B4-BE49-F238E27FC236}">
                  <a16:creationId xmlns:a16="http://schemas.microsoft.com/office/drawing/2014/main" id="{3F8B0DE6-5B6C-D169-6278-8963B281EDFE}"/>
                </a:ext>
              </a:extLst>
            </p:cNvPr>
            <p:cNvSpPr/>
            <p:nvPr/>
          </p:nvSpPr>
          <p:spPr>
            <a:xfrm>
              <a:off x="4628806" y="4172344"/>
              <a:ext cx="3198606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640;p76">
            <a:extLst>
              <a:ext uri="{FF2B5EF4-FFF2-40B4-BE49-F238E27FC236}">
                <a16:creationId xmlns:a16="http://schemas.microsoft.com/office/drawing/2014/main" id="{4D5C2403-987C-A1C0-D481-9D377559A986}"/>
              </a:ext>
            </a:extLst>
          </p:cNvPr>
          <p:cNvSpPr txBox="1"/>
          <p:nvPr/>
        </p:nvSpPr>
        <p:spPr>
          <a:xfrm>
            <a:off x="1164288" y="2407920"/>
            <a:ext cx="1863000" cy="6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Powerful instruments</a:t>
            </a:r>
            <a:endParaRPr sz="20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1766;p80">
            <a:extLst>
              <a:ext uri="{FF2B5EF4-FFF2-40B4-BE49-F238E27FC236}">
                <a16:creationId xmlns:a16="http://schemas.microsoft.com/office/drawing/2014/main" id="{07FBB449-8630-1F83-D588-99E251F525C5}"/>
              </a:ext>
            </a:extLst>
          </p:cNvPr>
          <p:cNvSpPr/>
          <p:nvPr/>
        </p:nvSpPr>
        <p:spPr>
          <a:xfrm>
            <a:off x="6658605" y="1141847"/>
            <a:ext cx="569391" cy="470021"/>
          </a:xfrm>
          <a:custGeom>
            <a:avLst/>
            <a:gdLst/>
            <a:ahLst/>
            <a:cxnLst/>
            <a:rect l="l" t="t" r="r" b="b"/>
            <a:pathLst>
              <a:path w="9367" h="9334" extrusionOk="0">
                <a:moveTo>
                  <a:pt x="1772" y="1087"/>
                </a:moveTo>
                <a:cubicBezTo>
                  <a:pt x="2123" y="1087"/>
                  <a:pt x="2410" y="1373"/>
                  <a:pt x="2410" y="1726"/>
                </a:cubicBezTo>
                <a:cubicBezTo>
                  <a:pt x="2410" y="2077"/>
                  <a:pt x="2123" y="2364"/>
                  <a:pt x="1772" y="2364"/>
                </a:cubicBezTo>
                <a:cubicBezTo>
                  <a:pt x="1420" y="2364"/>
                  <a:pt x="1134" y="2077"/>
                  <a:pt x="1134" y="1726"/>
                </a:cubicBezTo>
                <a:cubicBezTo>
                  <a:pt x="1134" y="1373"/>
                  <a:pt x="1420" y="1087"/>
                  <a:pt x="1772" y="1087"/>
                </a:cubicBezTo>
                <a:close/>
                <a:moveTo>
                  <a:pt x="1765" y="1"/>
                </a:moveTo>
                <a:cubicBezTo>
                  <a:pt x="1755" y="1"/>
                  <a:pt x="1745" y="1"/>
                  <a:pt x="1734" y="3"/>
                </a:cubicBezTo>
                <a:cubicBezTo>
                  <a:pt x="1595" y="17"/>
                  <a:pt x="1493" y="141"/>
                  <a:pt x="1493" y="281"/>
                </a:cubicBezTo>
                <a:lnTo>
                  <a:pt x="1493" y="579"/>
                </a:lnTo>
                <a:cubicBezTo>
                  <a:pt x="1367" y="609"/>
                  <a:pt x="1250" y="658"/>
                  <a:pt x="1144" y="724"/>
                </a:cubicBezTo>
                <a:lnTo>
                  <a:pt x="928" y="508"/>
                </a:lnTo>
                <a:cubicBezTo>
                  <a:pt x="874" y="455"/>
                  <a:pt x="804" y="428"/>
                  <a:pt x="735" y="428"/>
                </a:cubicBezTo>
                <a:cubicBezTo>
                  <a:pt x="655" y="428"/>
                  <a:pt x="575" y="463"/>
                  <a:pt x="520" y="531"/>
                </a:cubicBezTo>
                <a:cubicBezTo>
                  <a:pt x="433" y="641"/>
                  <a:pt x="448" y="800"/>
                  <a:pt x="546" y="899"/>
                </a:cubicBezTo>
                <a:lnTo>
                  <a:pt x="757" y="1110"/>
                </a:lnTo>
                <a:cubicBezTo>
                  <a:pt x="692" y="1216"/>
                  <a:pt x="641" y="1333"/>
                  <a:pt x="613" y="1459"/>
                </a:cubicBezTo>
                <a:lnTo>
                  <a:pt x="314" y="1459"/>
                </a:lnTo>
                <a:cubicBezTo>
                  <a:pt x="175" y="1459"/>
                  <a:pt x="50" y="1562"/>
                  <a:pt x="33" y="1701"/>
                </a:cubicBezTo>
                <a:cubicBezTo>
                  <a:pt x="15" y="1866"/>
                  <a:pt x="144" y="2006"/>
                  <a:pt x="306" y="2006"/>
                </a:cubicBezTo>
                <a:lnTo>
                  <a:pt x="612" y="2006"/>
                </a:lnTo>
                <a:cubicBezTo>
                  <a:pt x="641" y="2132"/>
                  <a:pt x="691" y="2249"/>
                  <a:pt x="756" y="2354"/>
                </a:cubicBezTo>
                <a:lnTo>
                  <a:pt x="540" y="2571"/>
                </a:lnTo>
                <a:cubicBezTo>
                  <a:pt x="427" y="2684"/>
                  <a:pt x="434" y="2873"/>
                  <a:pt x="564" y="2978"/>
                </a:cubicBezTo>
                <a:cubicBezTo>
                  <a:pt x="613" y="3017"/>
                  <a:pt x="671" y="3035"/>
                  <a:pt x="730" y="3035"/>
                </a:cubicBezTo>
                <a:cubicBezTo>
                  <a:pt x="804" y="3035"/>
                  <a:pt x="877" y="3006"/>
                  <a:pt x="931" y="2952"/>
                </a:cubicBezTo>
                <a:lnTo>
                  <a:pt x="1142" y="2741"/>
                </a:lnTo>
                <a:cubicBezTo>
                  <a:pt x="1250" y="2806"/>
                  <a:pt x="1365" y="2857"/>
                  <a:pt x="1490" y="2885"/>
                </a:cubicBezTo>
                <a:lnTo>
                  <a:pt x="1490" y="3191"/>
                </a:lnTo>
                <a:cubicBezTo>
                  <a:pt x="1490" y="3342"/>
                  <a:pt x="1614" y="3465"/>
                  <a:pt x="1765" y="3465"/>
                </a:cubicBezTo>
                <a:cubicBezTo>
                  <a:pt x="1775" y="3465"/>
                  <a:pt x="1785" y="3464"/>
                  <a:pt x="1795" y="3463"/>
                </a:cubicBezTo>
                <a:cubicBezTo>
                  <a:pt x="1936" y="3448"/>
                  <a:pt x="2038" y="3325"/>
                  <a:pt x="2038" y="3185"/>
                </a:cubicBezTo>
                <a:lnTo>
                  <a:pt x="2038" y="2887"/>
                </a:lnTo>
                <a:cubicBezTo>
                  <a:pt x="2164" y="2857"/>
                  <a:pt x="2281" y="2808"/>
                  <a:pt x="2386" y="2742"/>
                </a:cubicBezTo>
                <a:lnTo>
                  <a:pt x="2602" y="2958"/>
                </a:lnTo>
                <a:cubicBezTo>
                  <a:pt x="2655" y="3011"/>
                  <a:pt x="2725" y="3038"/>
                  <a:pt x="2795" y="3038"/>
                </a:cubicBezTo>
                <a:cubicBezTo>
                  <a:pt x="2874" y="3038"/>
                  <a:pt x="2954" y="3003"/>
                  <a:pt x="3010" y="2935"/>
                </a:cubicBezTo>
                <a:cubicBezTo>
                  <a:pt x="3097" y="2825"/>
                  <a:pt x="3083" y="2666"/>
                  <a:pt x="2983" y="2566"/>
                </a:cubicBezTo>
                <a:lnTo>
                  <a:pt x="2772" y="2355"/>
                </a:lnTo>
                <a:cubicBezTo>
                  <a:pt x="2839" y="2250"/>
                  <a:pt x="2888" y="2133"/>
                  <a:pt x="2918" y="2007"/>
                </a:cubicBezTo>
                <a:lnTo>
                  <a:pt x="3224" y="2007"/>
                </a:lnTo>
                <a:cubicBezTo>
                  <a:pt x="3384" y="2007"/>
                  <a:pt x="3514" y="1867"/>
                  <a:pt x="3495" y="1702"/>
                </a:cubicBezTo>
                <a:cubicBezTo>
                  <a:pt x="3480" y="1563"/>
                  <a:pt x="3357" y="1460"/>
                  <a:pt x="3217" y="1460"/>
                </a:cubicBezTo>
                <a:lnTo>
                  <a:pt x="2919" y="1460"/>
                </a:lnTo>
                <a:cubicBezTo>
                  <a:pt x="2888" y="1334"/>
                  <a:pt x="2840" y="1217"/>
                  <a:pt x="2773" y="1112"/>
                </a:cubicBezTo>
                <a:lnTo>
                  <a:pt x="2990" y="895"/>
                </a:lnTo>
                <a:cubicBezTo>
                  <a:pt x="3104" y="782"/>
                  <a:pt x="3095" y="592"/>
                  <a:pt x="2966" y="488"/>
                </a:cubicBezTo>
                <a:cubicBezTo>
                  <a:pt x="2918" y="449"/>
                  <a:pt x="2859" y="430"/>
                  <a:pt x="2800" y="430"/>
                </a:cubicBezTo>
                <a:cubicBezTo>
                  <a:pt x="2727" y="430"/>
                  <a:pt x="2653" y="459"/>
                  <a:pt x="2598" y="514"/>
                </a:cubicBezTo>
                <a:lnTo>
                  <a:pt x="2387" y="725"/>
                </a:lnTo>
                <a:cubicBezTo>
                  <a:pt x="2281" y="659"/>
                  <a:pt x="2165" y="609"/>
                  <a:pt x="2039" y="580"/>
                </a:cubicBezTo>
                <a:lnTo>
                  <a:pt x="2039" y="275"/>
                </a:lnTo>
                <a:cubicBezTo>
                  <a:pt x="2039" y="124"/>
                  <a:pt x="1917" y="1"/>
                  <a:pt x="1765" y="1"/>
                </a:cubicBezTo>
                <a:close/>
                <a:moveTo>
                  <a:pt x="6483" y="759"/>
                </a:moveTo>
                <a:cubicBezTo>
                  <a:pt x="6362" y="759"/>
                  <a:pt x="6252" y="839"/>
                  <a:pt x="6219" y="962"/>
                </a:cubicBezTo>
                <a:cubicBezTo>
                  <a:pt x="6179" y="1106"/>
                  <a:pt x="6267" y="1257"/>
                  <a:pt x="6411" y="1296"/>
                </a:cubicBezTo>
                <a:lnTo>
                  <a:pt x="6831" y="1409"/>
                </a:lnTo>
                <a:lnTo>
                  <a:pt x="1087" y="4724"/>
                </a:lnTo>
                <a:cubicBezTo>
                  <a:pt x="957" y="4799"/>
                  <a:pt x="912" y="4967"/>
                  <a:pt x="987" y="5098"/>
                </a:cubicBezTo>
                <a:cubicBezTo>
                  <a:pt x="1037" y="5185"/>
                  <a:pt x="1130" y="5234"/>
                  <a:pt x="1224" y="5234"/>
                </a:cubicBezTo>
                <a:cubicBezTo>
                  <a:pt x="1271" y="5234"/>
                  <a:pt x="1318" y="5222"/>
                  <a:pt x="1361" y="5198"/>
                </a:cubicBezTo>
                <a:lnTo>
                  <a:pt x="7103" y="1882"/>
                </a:lnTo>
                <a:lnTo>
                  <a:pt x="6992" y="2302"/>
                </a:lnTo>
                <a:cubicBezTo>
                  <a:pt x="6954" y="2448"/>
                  <a:pt x="7039" y="2597"/>
                  <a:pt x="7186" y="2636"/>
                </a:cubicBezTo>
                <a:cubicBezTo>
                  <a:pt x="7210" y="2642"/>
                  <a:pt x="7233" y="2645"/>
                  <a:pt x="7257" y="2645"/>
                </a:cubicBezTo>
                <a:cubicBezTo>
                  <a:pt x="7378" y="2645"/>
                  <a:pt x="7487" y="2565"/>
                  <a:pt x="7520" y="2443"/>
                </a:cubicBezTo>
                <a:lnTo>
                  <a:pt x="7804" y="1386"/>
                </a:lnTo>
                <a:cubicBezTo>
                  <a:pt x="7842" y="1240"/>
                  <a:pt x="7757" y="1090"/>
                  <a:pt x="7610" y="1051"/>
                </a:cubicBezTo>
                <a:lnTo>
                  <a:pt x="6554" y="768"/>
                </a:lnTo>
                <a:cubicBezTo>
                  <a:pt x="6530" y="761"/>
                  <a:pt x="6507" y="759"/>
                  <a:pt x="6483" y="759"/>
                </a:cubicBezTo>
                <a:close/>
                <a:moveTo>
                  <a:pt x="1675" y="7147"/>
                </a:moveTo>
                <a:lnTo>
                  <a:pt x="1675" y="8787"/>
                </a:lnTo>
                <a:lnTo>
                  <a:pt x="1129" y="8787"/>
                </a:lnTo>
                <a:lnTo>
                  <a:pt x="1129" y="7147"/>
                </a:lnTo>
                <a:close/>
                <a:moveTo>
                  <a:pt x="3863" y="6417"/>
                </a:moveTo>
                <a:lnTo>
                  <a:pt x="3863" y="8787"/>
                </a:lnTo>
                <a:lnTo>
                  <a:pt x="3316" y="8787"/>
                </a:lnTo>
                <a:lnTo>
                  <a:pt x="3316" y="6417"/>
                </a:lnTo>
                <a:close/>
                <a:moveTo>
                  <a:pt x="6050" y="5688"/>
                </a:moveTo>
                <a:lnTo>
                  <a:pt x="6050" y="8787"/>
                </a:lnTo>
                <a:lnTo>
                  <a:pt x="5503" y="8787"/>
                </a:lnTo>
                <a:lnTo>
                  <a:pt x="5503" y="5688"/>
                </a:lnTo>
                <a:close/>
                <a:moveTo>
                  <a:pt x="8238" y="3865"/>
                </a:moveTo>
                <a:lnTo>
                  <a:pt x="8238" y="8787"/>
                </a:lnTo>
                <a:lnTo>
                  <a:pt x="7691" y="8787"/>
                </a:lnTo>
                <a:lnTo>
                  <a:pt x="7691" y="3865"/>
                </a:lnTo>
                <a:close/>
                <a:moveTo>
                  <a:pt x="7415" y="3317"/>
                </a:moveTo>
                <a:cubicBezTo>
                  <a:pt x="7265" y="3317"/>
                  <a:pt x="7142" y="3438"/>
                  <a:pt x="7142" y="3590"/>
                </a:cubicBezTo>
                <a:lnTo>
                  <a:pt x="7142" y="8786"/>
                </a:lnTo>
                <a:lnTo>
                  <a:pt x="6595" y="8786"/>
                </a:lnTo>
                <a:lnTo>
                  <a:pt x="6595" y="5414"/>
                </a:lnTo>
                <a:cubicBezTo>
                  <a:pt x="6595" y="5263"/>
                  <a:pt x="6474" y="5141"/>
                  <a:pt x="6322" y="5141"/>
                </a:cubicBezTo>
                <a:lnTo>
                  <a:pt x="5229" y="5141"/>
                </a:lnTo>
                <a:cubicBezTo>
                  <a:pt x="5078" y="5141"/>
                  <a:pt x="4955" y="5262"/>
                  <a:pt x="4955" y="5414"/>
                </a:cubicBezTo>
                <a:lnTo>
                  <a:pt x="4955" y="8786"/>
                </a:lnTo>
                <a:lnTo>
                  <a:pt x="4408" y="8786"/>
                </a:lnTo>
                <a:lnTo>
                  <a:pt x="4408" y="6143"/>
                </a:lnTo>
                <a:cubicBezTo>
                  <a:pt x="4408" y="5993"/>
                  <a:pt x="4286" y="5870"/>
                  <a:pt x="4136" y="5870"/>
                </a:cubicBezTo>
                <a:lnTo>
                  <a:pt x="3041" y="5870"/>
                </a:lnTo>
                <a:cubicBezTo>
                  <a:pt x="2892" y="5870"/>
                  <a:pt x="2769" y="5991"/>
                  <a:pt x="2769" y="6143"/>
                </a:cubicBezTo>
                <a:lnTo>
                  <a:pt x="2769" y="8786"/>
                </a:lnTo>
                <a:lnTo>
                  <a:pt x="2222" y="8786"/>
                </a:lnTo>
                <a:lnTo>
                  <a:pt x="2222" y="6872"/>
                </a:lnTo>
                <a:cubicBezTo>
                  <a:pt x="2222" y="6722"/>
                  <a:pt x="2100" y="6600"/>
                  <a:pt x="1948" y="6600"/>
                </a:cubicBezTo>
                <a:lnTo>
                  <a:pt x="855" y="6600"/>
                </a:lnTo>
                <a:cubicBezTo>
                  <a:pt x="704" y="6600"/>
                  <a:pt x="582" y="6721"/>
                  <a:pt x="582" y="6872"/>
                </a:cubicBezTo>
                <a:lnTo>
                  <a:pt x="582" y="8786"/>
                </a:lnTo>
                <a:lnTo>
                  <a:pt x="291" y="8786"/>
                </a:lnTo>
                <a:cubicBezTo>
                  <a:pt x="129" y="8786"/>
                  <a:pt x="1" y="8926"/>
                  <a:pt x="19" y="9091"/>
                </a:cubicBezTo>
                <a:cubicBezTo>
                  <a:pt x="33" y="9230"/>
                  <a:pt x="157" y="9334"/>
                  <a:pt x="297" y="9334"/>
                </a:cubicBezTo>
                <a:lnTo>
                  <a:pt x="9076" y="9334"/>
                </a:lnTo>
                <a:cubicBezTo>
                  <a:pt x="9238" y="9334"/>
                  <a:pt x="9367" y="9193"/>
                  <a:pt x="9349" y="9029"/>
                </a:cubicBezTo>
                <a:cubicBezTo>
                  <a:pt x="9333" y="8891"/>
                  <a:pt x="9210" y="8787"/>
                  <a:pt x="9066" y="8786"/>
                </a:cubicBezTo>
                <a:lnTo>
                  <a:pt x="8781" y="8786"/>
                </a:lnTo>
                <a:lnTo>
                  <a:pt x="8781" y="3590"/>
                </a:lnTo>
                <a:cubicBezTo>
                  <a:pt x="8781" y="3440"/>
                  <a:pt x="8660" y="3317"/>
                  <a:pt x="8509" y="3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724211-D64D-B9FB-1ABC-018604C9D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epidemiology is important</a:t>
            </a:r>
            <a:endParaRPr dirty="0"/>
          </a:p>
        </p:txBody>
      </p:sp>
      <p:sp>
        <p:nvSpPr>
          <p:cNvPr id="717" name="Google Shape;717;p47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18" name="Google Shape;718;p47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19" name="Google Shape;719;p47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0" name="Google Shape;720;p47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21" name="Google Shape;721;p4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and thesis goals</a:t>
            </a:r>
            <a:endParaRPr dirty="0"/>
          </a:p>
        </p:txBody>
      </p:sp>
      <p:sp>
        <p:nvSpPr>
          <p:cNvPr id="722" name="Google Shape;722;p47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Definitions</a:t>
            </a:r>
            <a:endParaRPr dirty="0"/>
          </a:p>
        </p:txBody>
      </p:sp>
      <p:sp>
        <p:nvSpPr>
          <p:cNvPr id="723" name="Google Shape;723;p47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SIR model class,</a:t>
            </a:r>
            <a:br>
              <a:rPr lang="en" dirty="0"/>
            </a:br>
            <a:r>
              <a:rPr lang="en" dirty="0"/>
              <a:t>key parameters</a:t>
            </a:r>
            <a:endParaRPr dirty="0"/>
          </a:p>
        </p:txBody>
      </p:sp>
      <p:sp>
        <p:nvSpPr>
          <p:cNvPr id="724" name="Google Shape;724;p47"/>
          <p:cNvSpPr txBox="1">
            <a:spLocks noGrp="1"/>
          </p:cNvSpPr>
          <p:nvPr>
            <p:ph type="title" idx="9"/>
          </p:nvPr>
        </p:nvSpPr>
        <p:spPr>
          <a:xfrm>
            <a:off x="5927782" y="3828552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726" name="Google Shape;726;p47"/>
          <p:cNvSpPr txBox="1">
            <a:spLocks noGrp="1"/>
          </p:cNvSpPr>
          <p:nvPr>
            <p:ph type="title" idx="14"/>
          </p:nvPr>
        </p:nvSpPr>
        <p:spPr>
          <a:xfrm>
            <a:off x="6029513" y="2404860"/>
            <a:ext cx="2336400" cy="9792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Reproduction number  and simulations</a:t>
            </a:r>
            <a:endParaRPr sz="1800" dirty="0"/>
          </a:p>
        </p:txBody>
      </p:sp>
      <p:sp>
        <p:nvSpPr>
          <p:cNvPr id="728" name="Google Shape;728;p47"/>
          <p:cNvSpPr txBox="1">
            <a:spLocks noGrp="1"/>
          </p:cNvSpPr>
          <p:nvPr>
            <p:ph type="title" idx="16"/>
          </p:nvPr>
        </p:nvSpPr>
        <p:spPr>
          <a:xfrm>
            <a:off x="6029513" y="111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model</a:t>
            </a:r>
            <a:endParaRPr dirty="0"/>
          </a:p>
        </p:txBody>
      </p:sp>
      <p:sp>
        <p:nvSpPr>
          <p:cNvPr id="730" name="Google Shape;730;p47"/>
          <p:cNvSpPr txBox="1">
            <a:spLocks noGrp="1"/>
          </p:cNvSpPr>
          <p:nvPr>
            <p:ph type="title" idx="1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1" name="Google Shape;731;p47"/>
          <p:cNvSpPr txBox="1">
            <a:spLocks noGrp="1"/>
          </p:cNvSpPr>
          <p:nvPr>
            <p:ph type="title" idx="1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32" name="Google Shape;732;p47"/>
          <p:cNvSpPr txBox="1">
            <a:spLocks noGrp="1"/>
          </p:cNvSpPr>
          <p:nvPr>
            <p:ph type="title" idx="20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33" name="Google Shape;733;p47"/>
          <p:cNvSpPr txBox="1">
            <a:spLocks noGrp="1"/>
          </p:cNvSpPr>
          <p:nvPr>
            <p:ph type="title" idx="2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Presentation outlook</a:t>
            </a:r>
            <a:endParaRPr sz="2800" dirty="0"/>
          </a:p>
        </p:txBody>
      </p:sp>
      <p:sp>
        <p:nvSpPr>
          <p:cNvPr id="8" name="Sottotitolo 7">
            <a:extLst>
              <a:ext uri="{FF2B5EF4-FFF2-40B4-BE49-F238E27FC236}">
                <a16:creationId xmlns:a16="http://schemas.microsoft.com/office/drawing/2014/main" id="{178205DE-CAD3-7170-8961-5AF13563DDC4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5927782" y="1448874"/>
            <a:ext cx="2336400" cy="6270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SIRS model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Behavioral model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SAHCIR model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50AD324-994F-6CFA-211E-0542E733289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disease incidence</a:t>
            </a:r>
            <a:endParaRPr/>
          </a:p>
        </p:txBody>
      </p:sp>
      <p:sp>
        <p:nvSpPr>
          <p:cNvPr id="908" name="Google Shape;908;p51"/>
          <p:cNvSpPr/>
          <p:nvPr/>
        </p:nvSpPr>
        <p:spPr>
          <a:xfrm>
            <a:off x="8037162" y="1676096"/>
            <a:ext cx="176202" cy="172605"/>
          </a:xfrm>
          <a:custGeom>
            <a:avLst/>
            <a:gdLst/>
            <a:ahLst/>
            <a:cxnLst/>
            <a:rect l="l" t="t" r="r" b="b"/>
            <a:pathLst>
              <a:path w="1364" h="1336" extrusionOk="0">
                <a:moveTo>
                  <a:pt x="657" y="1"/>
                </a:moveTo>
                <a:cubicBezTo>
                  <a:pt x="604" y="1"/>
                  <a:pt x="562" y="44"/>
                  <a:pt x="562" y="97"/>
                </a:cubicBezTo>
                <a:cubicBezTo>
                  <a:pt x="562" y="133"/>
                  <a:pt x="583" y="166"/>
                  <a:pt x="614" y="182"/>
                </a:cubicBezTo>
                <a:lnTo>
                  <a:pt x="614" y="349"/>
                </a:lnTo>
                <a:cubicBezTo>
                  <a:pt x="551" y="363"/>
                  <a:pt x="494" y="394"/>
                  <a:pt x="449" y="438"/>
                </a:cubicBezTo>
                <a:lnTo>
                  <a:pt x="320" y="308"/>
                </a:lnTo>
                <a:cubicBezTo>
                  <a:pt x="331" y="276"/>
                  <a:pt x="322" y="238"/>
                  <a:pt x="296" y="211"/>
                </a:cubicBezTo>
                <a:cubicBezTo>
                  <a:pt x="277" y="193"/>
                  <a:pt x="253" y="183"/>
                  <a:pt x="229" y="183"/>
                </a:cubicBezTo>
                <a:cubicBezTo>
                  <a:pt x="204" y="183"/>
                  <a:pt x="179" y="193"/>
                  <a:pt x="159" y="211"/>
                </a:cubicBezTo>
                <a:cubicBezTo>
                  <a:pt x="121" y="248"/>
                  <a:pt x="122" y="310"/>
                  <a:pt x="159" y="348"/>
                </a:cubicBezTo>
                <a:cubicBezTo>
                  <a:pt x="179" y="367"/>
                  <a:pt x="203" y="376"/>
                  <a:pt x="227" y="376"/>
                </a:cubicBezTo>
                <a:cubicBezTo>
                  <a:pt x="238" y="376"/>
                  <a:pt x="249" y="374"/>
                  <a:pt x="259" y="370"/>
                </a:cubicBezTo>
                <a:lnTo>
                  <a:pt x="395" y="506"/>
                </a:lnTo>
                <a:cubicBezTo>
                  <a:pt x="372" y="545"/>
                  <a:pt x="356" y="592"/>
                  <a:pt x="351" y="639"/>
                </a:cubicBezTo>
                <a:lnTo>
                  <a:pt x="184" y="639"/>
                </a:lnTo>
                <a:cubicBezTo>
                  <a:pt x="169" y="606"/>
                  <a:pt x="136" y="584"/>
                  <a:pt x="98" y="584"/>
                </a:cubicBezTo>
                <a:cubicBezTo>
                  <a:pt x="43" y="584"/>
                  <a:pt x="1" y="627"/>
                  <a:pt x="0" y="680"/>
                </a:cubicBezTo>
                <a:cubicBezTo>
                  <a:pt x="0" y="734"/>
                  <a:pt x="43" y="776"/>
                  <a:pt x="96" y="777"/>
                </a:cubicBezTo>
                <a:cubicBezTo>
                  <a:pt x="133" y="777"/>
                  <a:pt x="167" y="756"/>
                  <a:pt x="182" y="724"/>
                </a:cubicBezTo>
                <a:lnTo>
                  <a:pt x="352" y="724"/>
                </a:lnTo>
                <a:cubicBezTo>
                  <a:pt x="358" y="771"/>
                  <a:pt x="375" y="813"/>
                  <a:pt x="399" y="850"/>
                </a:cubicBezTo>
                <a:lnTo>
                  <a:pt x="261" y="987"/>
                </a:lnTo>
                <a:cubicBezTo>
                  <a:pt x="250" y="983"/>
                  <a:pt x="239" y="981"/>
                  <a:pt x="228" y="981"/>
                </a:cubicBezTo>
                <a:cubicBezTo>
                  <a:pt x="204" y="981"/>
                  <a:pt x="180" y="990"/>
                  <a:pt x="161" y="1009"/>
                </a:cubicBezTo>
                <a:cubicBezTo>
                  <a:pt x="122" y="1047"/>
                  <a:pt x="122" y="1108"/>
                  <a:pt x="161" y="1146"/>
                </a:cubicBezTo>
                <a:cubicBezTo>
                  <a:pt x="180" y="1165"/>
                  <a:pt x="205" y="1174"/>
                  <a:pt x="229" y="1174"/>
                </a:cubicBezTo>
                <a:cubicBezTo>
                  <a:pt x="254" y="1174"/>
                  <a:pt x="279" y="1165"/>
                  <a:pt x="298" y="1146"/>
                </a:cubicBezTo>
                <a:cubicBezTo>
                  <a:pt x="325" y="1119"/>
                  <a:pt x="332" y="1081"/>
                  <a:pt x="321" y="1049"/>
                </a:cubicBezTo>
                <a:lnTo>
                  <a:pt x="456" y="915"/>
                </a:lnTo>
                <a:cubicBezTo>
                  <a:pt x="506" y="961"/>
                  <a:pt x="569" y="992"/>
                  <a:pt x="638" y="1001"/>
                </a:cubicBezTo>
                <a:lnTo>
                  <a:pt x="638" y="1152"/>
                </a:lnTo>
                <a:cubicBezTo>
                  <a:pt x="606" y="1168"/>
                  <a:pt x="584" y="1202"/>
                  <a:pt x="584" y="1239"/>
                </a:cubicBezTo>
                <a:cubicBezTo>
                  <a:pt x="584" y="1293"/>
                  <a:pt x="627" y="1335"/>
                  <a:pt x="680" y="1335"/>
                </a:cubicBezTo>
                <a:cubicBezTo>
                  <a:pt x="732" y="1335"/>
                  <a:pt x="775" y="1292"/>
                  <a:pt x="775" y="1239"/>
                </a:cubicBezTo>
                <a:cubicBezTo>
                  <a:pt x="775" y="1203"/>
                  <a:pt x="754" y="1170"/>
                  <a:pt x="723" y="1154"/>
                </a:cubicBezTo>
                <a:lnTo>
                  <a:pt x="723" y="999"/>
                </a:lnTo>
                <a:cubicBezTo>
                  <a:pt x="793" y="991"/>
                  <a:pt x="854" y="960"/>
                  <a:pt x="904" y="914"/>
                </a:cubicBezTo>
                <a:lnTo>
                  <a:pt x="1017" y="1026"/>
                </a:lnTo>
                <a:cubicBezTo>
                  <a:pt x="1006" y="1059"/>
                  <a:pt x="1014" y="1097"/>
                  <a:pt x="1041" y="1124"/>
                </a:cubicBezTo>
                <a:cubicBezTo>
                  <a:pt x="1060" y="1142"/>
                  <a:pt x="1084" y="1152"/>
                  <a:pt x="1108" y="1152"/>
                </a:cubicBezTo>
                <a:cubicBezTo>
                  <a:pt x="1133" y="1152"/>
                  <a:pt x="1158" y="1142"/>
                  <a:pt x="1178" y="1124"/>
                </a:cubicBezTo>
                <a:cubicBezTo>
                  <a:pt x="1216" y="1086"/>
                  <a:pt x="1215" y="1025"/>
                  <a:pt x="1178" y="987"/>
                </a:cubicBezTo>
                <a:cubicBezTo>
                  <a:pt x="1158" y="968"/>
                  <a:pt x="1134" y="959"/>
                  <a:pt x="1110" y="959"/>
                </a:cubicBezTo>
                <a:cubicBezTo>
                  <a:pt x="1099" y="959"/>
                  <a:pt x="1088" y="961"/>
                  <a:pt x="1078" y="965"/>
                </a:cubicBezTo>
                <a:lnTo>
                  <a:pt x="960" y="848"/>
                </a:lnTo>
                <a:cubicBezTo>
                  <a:pt x="984" y="811"/>
                  <a:pt x="1000" y="766"/>
                  <a:pt x="1007" y="722"/>
                </a:cubicBezTo>
                <a:lnTo>
                  <a:pt x="1181" y="722"/>
                </a:lnTo>
                <a:cubicBezTo>
                  <a:pt x="1197" y="754"/>
                  <a:pt x="1230" y="775"/>
                  <a:pt x="1267" y="775"/>
                </a:cubicBezTo>
                <a:cubicBezTo>
                  <a:pt x="1321" y="775"/>
                  <a:pt x="1363" y="732"/>
                  <a:pt x="1363" y="677"/>
                </a:cubicBezTo>
                <a:cubicBezTo>
                  <a:pt x="1363" y="628"/>
                  <a:pt x="1322" y="584"/>
                  <a:pt x="1271" y="584"/>
                </a:cubicBezTo>
                <a:cubicBezTo>
                  <a:pt x="1270" y="584"/>
                  <a:pt x="1268" y="584"/>
                  <a:pt x="1267" y="584"/>
                </a:cubicBezTo>
                <a:cubicBezTo>
                  <a:pt x="1228" y="584"/>
                  <a:pt x="1196" y="606"/>
                  <a:pt x="1180" y="639"/>
                </a:cubicBezTo>
                <a:lnTo>
                  <a:pt x="1010" y="639"/>
                </a:lnTo>
                <a:cubicBezTo>
                  <a:pt x="1004" y="578"/>
                  <a:pt x="981" y="523"/>
                  <a:pt x="947" y="477"/>
                </a:cubicBezTo>
                <a:lnTo>
                  <a:pt x="1076" y="349"/>
                </a:lnTo>
                <a:cubicBezTo>
                  <a:pt x="1087" y="353"/>
                  <a:pt x="1098" y="355"/>
                  <a:pt x="1109" y="355"/>
                </a:cubicBezTo>
                <a:cubicBezTo>
                  <a:pt x="1133" y="355"/>
                  <a:pt x="1157" y="346"/>
                  <a:pt x="1176" y="327"/>
                </a:cubicBezTo>
                <a:cubicBezTo>
                  <a:pt x="1215" y="289"/>
                  <a:pt x="1215" y="228"/>
                  <a:pt x="1176" y="190"/>
                </a:cubicBezTo>
                <a:cubicBezTo>
                  <a:pt x="1157" y="171"/>
                  <a:pt x="1132" y="162"/>
                  <a:pt x="1108" y="162"/>
                </a:cubicBezTo>
                <a:cubicBezTo>
                  <a:pt x="1083" y="162"/>
                  <a:pt x="1058" y="171"/>
                  <a:pt x="1039" y="190"/>
                </a:cubicBezTo>
                <a:cubicBezTo>
                  <a:pt x="1012" y="217"/>
                  <a:pt x="1005" y="255"/>
                  <a:pt x="1016" y="287"/>
                </a:cubicBezTo>
                <a:lnTo>
                  <a:pt x="886" y="416"/>
                </a:lnTo>
                <a:cubicBezTo>
                  <a:pt x="833" y="374"/>
                  <a:pt x="769" y="348"/>
                  <a:pt x="698" y="344"/>
                </a:cubicBezTo>
                <a:lnTo>
                  <a:pt x="698" y="184"/>
                </a:lnTo>
                <a:cubicBezTo>
                  <a:pt x="731" y="168"/>
                  <a:pt x="753" y="135"/>
                  <a:pt x="753" y="97"/>
                </a:cubicBezTo>
                <a:cubicBezTo>
                  <a:pt x="753" y="43"/>
                  <a:pt x="710" y="1"/>
                  <a:pt x="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9" name="Google Shape;909;p51"/>
          <p:cNvGrpSpPr/>
          <p:nvPr/>
        </p:nvGrpSpPr>
        <p:grpSpPr>
          <a:xfrm>
            <a:off x="8101234" y="973888"/>
            <a:ext cx="256087" cy="227113"/>
            <a:chOff x="10339921" y="2450113"/>
            <a:chExt cx="256087" cy="227113"/>
          </a:xfrm>
        </p:grpSpPr>
        <p:sp>
          <p:nvSpPr>
            <p:cNvPr id="910" name="Google Shape;910;p51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4DD82C4-137A-7BFB-212D-80FBE559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a 16">
                <a:extLst>
                  <a:ext uri="{FF2B5EF4-FFF2-40B4-BE49-F238E27FC236}">
                    <a16:creationId xmlns:a16="http://schemas.microsoft.com/office/drawing/2014/main" id="{B4DF67F4-59E4-7592-61E4-AA70375F41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957280"/>
                  </p:ext>
                </p:extLst>
              </p:nvPr>
            </p:nvGraphicFramePr>
            <p:xfrm>
              <a:off x="1619450" y="2000513"/>
              <a:ext cx="5625387" cy="2022349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13117">
                      <a:extLst>
                        <a:ext uri="{9D8B030D-6E8A-4147-A177-3AD203B41FA5}">
                          <a16:colId xmlns:a16="http://schemas.microsoft.com/office/drawing/2014/main" val="1533661060"/>
                        </a:ext>
                      </a:extLst>
                    </a:gridCol>
                    <a:gridCol w="613727">
                      <a:extLst>
                        <a:ext uri="{9D8B030D-6E8A-4147-A177-3AD203B41FA5}">
                          <a16:colId xmlns:a16="http://schemas.microsoft.com/office/drawing/2014/main" val="807924415"/>
                        </a:ext>
                      </a:extLst>
                    </a:gridCol>
                    <a:gridCol w="452183">
                      <a:extLst>
                        <a:ext uri="{9D8B030D-6E8A-4147-A177-3AD203B41FA5}">
                          <a16:colId xmlns:a16="http://schemas.microsoft.com/office/drawing/2014/main" val="1643422633"/>
                        </a:ext>
                      </a:extLst>
                    </a:gridCol>
                    <a:gridCol w="613727">
                      <a:extLst>
                        <a:ext uri="{9D8B030D-6E8A-4147-A177-3AD203B41FA5}">
                          <a16:colId xmlns:a16="http://schemas.microsoft.com/office/drawing/2014/main" val="1811660363"/>
                        </a:ext>
                      </a:extLst>
                    </a:gridCol>
                    <a:gridCol w="3132633">
                      <a:extLst>
                        <a:ext uri="{9D8B030D-6E8A-4147-A177-3AD203B41FA5}">
                          <a16:colId xmlns:a16="http://schemas.microsoft.com/office/drawing/2014/main" val="2028698809"/>
                        </a:ext>
                      </a:extLst>
                    </a:gridCol>
                  </a:tblGrid>
                  <a:tr h="30366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9525" cap="flat" cmpd="sng" algn="ctr">
                          <a:noFill/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it-IT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657456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type-A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𝛾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𝜖𝛾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𝜖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90409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type-B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1-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sz="14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𝛾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𝛾</m:t>
                                        </m:r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+</m:t>
                                        </m:r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𝜖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𝐻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𝛾</m:t>
                                    </m:r>
                                    <m:d>
                                      <m:d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𝜖</m:t>
                                        </m:r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𝛾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8860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Type-C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1-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it-IT" sz="14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sz="14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 </m:t>
                                  </m:r>
                                </m:den>
                              </m:f>
                            </m:oMath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𝛾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𝐻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𝜌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)(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𝜖𝛾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𝜖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𝜓𝜖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𝛾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+</m:t>
                                    </m:r>
                                    <m:r>
                                      <a:rPr lang="it-IT" sz="1400" b="0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𝜓</m:t>
                                    </m:r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it-IT" sz="1400" b="0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  <a:sym typeface="Arial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515254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a 16">
                <a:extLst>
                  <a:ext uri="{FF2B5EF4-FFF2-40B4-BE49-F238E27FC236}">
                    <a16:creationId xmlns:a16="http://schemas.microsoft.com/office/drawing/2014/main" id="{B4DF67F4-59E4-7592-61E4-AA70375F41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957280"/>
                  </p:ext>
                </p:extLst>
              </p:nvPr>
            </p:nvGraphicFramePr>
            <p:xfrm>
              <a:off x="1619450" y="2000513"/>
              <a:ext cx="5625387" cy="2022349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13117">
                      <a:extLst>
                        <a:ext uri="{9D8B030D-6E8A-4147-A177-3AD203B41FA5}">
                          <a16:colId xmlns:a16="http://schemas.microsoft.com/office/drawing/2014/main" val="1533661060"/>
                        </a:ext>
                      </a:extLst>
                    </a:gridCol>
                    <a:gridCol w="613727">
                      <a:extLst>
                        <a:ext uri="{9D8B030D-6E8A-4147-A177-3AD203B41FA5}">
                          <a16:colId xmlns:a16="http://schemas.microsoft.com/office/drawing/2014/main" val="807924415"/>
                        </a:ext>
                      </a:extLst>
                    </a:gridCol>
                    <a:gridCol w="452183">
                      <a:extLst>
                        <a:ext uri="{9D8B030D-6E8A-4147-A177-3AD203B41FA5}">
                          <a16:colId xmlns:a16="http://schemas.microsoft.com/office/drawing/2014/main" val="1643422633"/>
                        </a:ext>
                      </a:extLst>
                    </a:gridCol>
                    <a:gridCol w="613727">
                      <a:extLst>
                        <a:ext uri="{9D8B030D-6E8A-4147-A177-3AD203B41FA5}">
                          <a16:colId xmlns:a16="http://schemas.microsoft.com/office/drawing/2014/main" val="1811660363"/>
                        </a:ext>
                      </a:extLst>
                    </a:gridCol>
                    <a:gridCol w="3132633">
                      <a:extLst>
                        <a:ext uri="{9D8B030D-6E8A-4147-A177-3AD203B41FA5}">
                          <a16:colId xmlns:a16="http://schemas.microsoft.com/office/drawing/2014/main" val="2028698809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9525" cap="flat" cmpd="sng" algn="ctr">
                          <a:noFill/>
                          <a:prstDash val="soli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5000" t="-2000" r="-692000" b="-5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3333" t="-2000" r="-822667" b="-5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10000" t="-2000" r="-517000" b="-5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9612" t="-2000" r="-388" b="-5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65745627"/>
                      </a:ext>
                    </a:extLst>
                  </a:tr>
                  <a:tr h="5325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type-A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12" t="-58621" r="-388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9040956"/>
                      </a:ext>
                    </a:extLst>
                  </a:tr>
                  <a:tr h="5414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type-B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</a:lnT>
                        <a:lnB w="9525" cap="flat" cmpd="sng" algn="ctr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3333" t="-155056" r="-822667" b="-122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0000" t="-155056" r="-517000" b="-1224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12" t="-155056" r="-388" b="-1224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886076"/>
                      </a:ext>
                    </a:extLst>
                  </a:tr>
                  <a:tr h="643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Type-C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noFill/>
                          <a:prstDash val="soli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35000" t="-214151" r="-692000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13333" t="-214151" r="-822667" b="-2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612" t="-214151" r="-388" b="-28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1525468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prevalence</a:t>
            </a:r>
            <a:endParaRPr/>
          </a:p>
        </p:txBody>
      </p:sp>
      <p:sp>
        <p:nvSpPr>
          <p:cNvPr id="982" name="Google Shape;982;p5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Snapshot</a:t>
            </a:r>
            <a:endParaRPr/>
          </a:p>
        </p:txBody>
      </p:sp>
      <p:sp>
        <p:nvSpPr>
          <p:cNvPr id="983" name="Google Shape;983;p5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984" name="Google Shape;984;p54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</a:t>
            </a:r>
            <a:endParaRPr/>
          </a:p>
        </p:txBody>
      </p:sp>
      <p:sp>
        <p:nvSpPr>
          <p:cNvPr id="985" name="Google Shape;985;p54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986" name="Google Shape;986;p54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</a:t>
            </a:r>
            <a:endParaRPr/>
          </a:p>
        </p:txBody>
      </p:sp>
      <p:sp>
        <p:nvSpPr>
          <p:cNvPr id="987" name="Google Shape;987;p54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988" name="Google Shape;988;p54"/>
          <p:cNvSpPr/>
          <p:nvPr/>
        </p:nvSpPr>
        <p:spPr>
          <a:xfrm>
            <a:off x="4385719" y="1930312"/>
            <a:ext cx="372560" cy="372520"/>
          </a:xfrm>
          <a:custGeom>
            <a:avLst/>
            <a:gdLst/>
            <a:ahLst/>
            <a:cxnLst/>
            <a:rect l="l" t="t" r="r" b="b"/>
            <a:pathLst>
              <a:path w="9335" h="9334" extrusionOk="0">
                <a:moveTo>
                  <a:pt x="4690" y="1271"/>
                </a:moveTo>
                <a:cubicBezTo>
                  <a:pt x="4540" y="1271"/>
                  <a:pt x="4417" y="1393"/>
                  <a:pt x="4417" y="1544"/>
                </a:cubicBezTo>
                <a:cubicBezTo>
                  <a:pt x="4417" y="1694"/>
                  <a:pt x="4539" y="1816"/>
                  <a:pt x="4690" y="1816"/>
                </a:cubicBezTo>
                <a:cubicBezTo>
                  <a:pt x="4841" y="1816"/>
                  <a:pt x="4964" y="1694"/>
                  <a:pt x="4964" y="1544"/>
                </a:cubicBezTo>
                <a:cubicBezTo>
                  <a:pt x="4964" y="1393"/>
                  <a:pt x="4841" y="1271"/>
                  <a:pt x="4690" y="1271"/>
                </a:cubicBezTo>
                <a:close/>
                <a:moveTo>
                  <a:pt x="5784" y="2728"/>
                </a:moveTo>
                <a:cubicBezTo>
                  <a:pt x="5934" y="2728"/>
                  <a:pt x="6057" y="2850"/>
                  <a:pt x="6057" y="3001"/>
                </a:cubicBezTo>
                <a:cubicBezTo>
                  <a:pt x="6057" y="3151"/>
                  <a:pt x="5934" y="3274"/>
                  <a:pt x="5784" y="3274"/>
                </a:cubicBezTo>
                <a:cubicBezTo>
                  <a:pt x="5634" y="3274"/>
                  <a:pt x="5511" y="3151"/>
                  <a:pt x="5511" y="3001"/>
                </a:cubicBezTo>
                <a:cubicBezTo>
                  <a:pt x="5511" y="2850"/>
                  <a:pt x="5634" y="2728"/>
                  <a:pt x="5784" y="2728"/>
                </a:cubicBezTo>
                <a:close/>
                <a:moveTo>
                  <a:pt x="5784" y="2180"/>
                </a:moveTo>
                <a:cubicBezTo>
                  <a:pt x="5332" y="2180"/>
                  <a:pt x="4964" y="2549"/>
                  <a:pt x="4964" y="3001"/>
                </a:cubicBezTo>
                <a:cubicBezTo>
                  <a:pt x="4964" y="3454"/>
                  <a:pt x="5332" y="3821"/>
                  <a:pt x="5784" y="3821"/>
                </a:cubicBezTo>
                <a:cubicBezTo>
                  <a:pt x="6236" y="3821"/>
                  <a:pt x="6604" y="3454"/>
                  <a:pt x="6604" y="3001"/>
                </a:cubicBezTo>
                <a:cubicBezTo>
                  <a:pt x="6604" y="2549"/>
                  <a:pt x="6236" y="2180"/>
                  <a:pt x="5784" y="2180"/>
                </a:cubicBezTo>
                <a:close/>
                <a:moveTo>
                  <a:pt x="3780" y="5280"/>
                </a:moveTo>
                <a:cubicBezTo>
                  <a:pt x="3629" y="5280"/>
                  <a:pt x="3506" y="5402"/>
                  <a:pt x="3506" y="5553"/>
                </a:cubicBezTo>
                <a:cubicBezTo>
                  <a:pt x="3506" y="5703"/>
                  <a:pt x="3629" y="5826"/>
                  <a:pt x="3780" y="5826"/>
                </a:cubicBezTo>
                <a:cubicBezTo>
                  <a:pt x="3930" y="5826"/>
                  <a:pt x="4052" y="5704"/>
                  <a:pt x="4052" y="5553"/>
                </a:cubicBezTo>
                <a:cubicBezTo>
                  <a:pt x="4052" y="5402"/>
                  <a:pt x="3930" y="5280"/>
                  <a:pt x="3780" y="5280"/>
                </a:cubicBezTo>
                <a:close/>
                <a:moveTo>
                  <a:pt x="2503" y="6557"/>
                </a:moveTo>
                <a:cubicBezTo>
                  <a:pt x="2653" y="6557"/>
                  <a:pt x="2775" y="6679"/>
                  <a:pt x="2775" y="6830"/>
                </a:cubicBezTo>
                <a:cubicBezTo>
                  <a:pt x="2775" y="6980"/>
                  <a:pt x="2653" y="7102"/>
                  <a:pt x="2503" y="7102"/>
                </a:cubicBezTo>
                <a:cubicBezTo>
                  <a:pt x="2352" y="7102"/>
                  <a:pt x="2230" y="6980"/>
                  <a:pt x="2230" y="6830"/>
                </a:cubicBezTo>
                <a:cubicBezTo>
                  <a:pt x="2230" y="6679"/>
                  <a:pt x="2352" y="6557"/>
                  <a:pt x="2503" y="6557"/>
                </a:cubicBezTo>
                <a:close/>
                <a:moveTo>
                  <a:pt x="6513" y="5826"/>
                </a:moveTo>
                <a:cubicBezTo>
                  <a:pt x="6866" y="5826"/>
                  <a:pt x="7152" y="6113"/>
                  <a:pt x="7152" y="6464"/>
                </a:cubicBezTo>
                <a:cubicBezTo>
                  <a:pt x="7152" y="6816"/>
                  <a:pt x="6866" y="7102"/>
                  <a:pt x="6513" y="7102"/>
                </a:cubicBezTo>
                <a:cubicBezTo>
                  <a:pt x="6161" y="7102"/>
                  <a:pt x="5875" y="6816"/>
                  <a:pt x="5875" y="6464"/>
                </a:cubicBezTo>
                <a:cubicBezTo>
                  <a:pt x="5875" y="6113"/>
                  <a:pt x="6161" y="5826"/>
                  <a:pt x="6513" y="5826"/>
                </a:cubicBezTo>
                <a:close/>
                <a:moveTo>
                  <a:pt x="4509" y="7650"/>
                </a:moveTo>
                <a:cubicBezTo>
                  <a:pt x="4358" y="7650"/>
                  <a:pt x="4236" y="7772"/>
                  <a:pt x="4236" y="7923"/>
                </a:cubicBezTo>
                <a:cubicBezTo>
                  <a:pt x="4236" y="8073"/>
                  <a:pt x="4358" y="8196"/>
                  <a:pt x="4509" y="8196"/>
                </a:cubicBezTo>
                <a:cubicBezTo>
                  <a:pt x="4659" y="8196"/>
                  <a:pt x="4782" y="8075"/>
                  <a:pt x="4782" y="7923"/>
                </a:cubicBezTo>
                <a:cubicBezTo>
                  <a:pt x="4782" y="7772"/>
                  <a:pt x="4659" y="7650"/>
                  <a:pt x="4509" y="7650"/>
                </a:cubicBezTo>
                <a:close/>
                <a:moveTo>
                  <a:pt x="2497" y="5469"/>
                </a:moveTo>
                <a:cubicBezTo>
                  <a:pt x="2346" y="5469"/>
                  <a:pt x="2224" y="5592"/>
                  <a:pt x="2224" y="5743"/>
                </a:cubicBezTo>
                <a:lnTo>
                  <a:pt x="2224" y="6063"/>
                </a:lnTo>
                <a:cubicBezTo>
                  <a:pt x="1991" y="6146"/>
                  <a:pt x="1807" y="6331"/>
                  <a:pt x="1723" y="6563"/>
                </a:cubicBezTo>
                <a:lnTo>
                  <a:pt x="1409" y="6563"/>
                </a:lnTo>
                <a:cubicBezTo>
                  <a:pt x="1270" y="6563"/>
                  <a:pt x="1145" y="6666"/>
                  <a:pt x="1132" y="6806"/>
                </a:cubicBezTo>
                <a:cubicBezTo>
                  <a:pt x="1113" y="6970"/>
                  <a:pt x="1242" y="7111"/>
                  <a:pt x="1403" y="7111"/>
                </a:cubicBezTo>
                <a:lnTo>
                  <a:pt x="1723" y="7111"/>
                </a:lnTo>
                <a:cubicBezTo>
                  <a:pt x="1807" y="7343"/>
                  <a:pt x="1991" y="7527"/>
                  <a:pt x="2224" y="7610"/>
                </a:cubicBezTo>
                <a:lnTo>
                  <a:pt x="2224" y="7924"/>
                </a:lnTo>
                <a:cubicBezTo>
                  <a:pt x="2224" y="8064"/>
                  <a:pt x="2326" y="8188"/>
                  <a:pt x="2466" y="8203"/>
                </a:cubicBezTo>
                <a:cubicBezTo>
                  <a:pt x="2477" y="8204"/>
                  <a:pt x="2487" y="8204"/>
                  <a:pt x="2497" y="8204"/>
                </a:cubicBezTo>
                <a:cubicBezTo>
                  <a:pt x="2648" y="8204"/>
                  <a:pt x="2770" y="8082"/>
                  <a:pt x="2770" y="7930"/>
                </a:cubicBezTo>
                <a:lnTo>
                  <a:pt x="2770" y="7610"/>
                </a:lnTo>
                <a:cubicBezTo>
                  <a:pt x="3002" y="7527"/>
                  <a:pt x="3187" y="7343"/>
                  <a:pt x="3270" y="7111"/>
                </a:cubicBezTo>
                <a:lnTo>
                  <a:pt x="3591" y="7111"/>
                </a:lnTo>
                <a:cubicBezTo>
                  <a:pt x="3751" y="7111"/>
                  <a:pt x="3881" y="6970"/>
                  <a:pt x="3862" y="6806"/>
                </a:cubicBezTo>
                <a:cubicBezTo>
                  <a:pt x="3846" y="6666"/>
                  <a:pt x="3724" y="6563"/>
                  <a:pt x="3585" y="6563"/>
                </a:cubicBezTo>
                <a:lnTo>
                  <a:pt x="3270" y="6563"/>
                </a:lnTo>
                <a:cubicBezTo>
                  <a:pt x="3187" y="6331"/>
                  <a:pt x="3002" y="6146"/>
                  <a:pt x="2770" y="6063"/>
                </a:cubicBezTo>
                <a:lnTo>
                  <a:pt x="2770" y="5750"/>
                </a:lnTo>
                <a:cubicBezTo>
                  <a:pt x="2770" y="5609"/>
                  <a:pt x="2668" y="5486"/>
                  <a:pt x="2527" y="5471"/>
                </a:cubicBezTo>
                <a:cubicBezTo>
                  <a:pt x="2517" y="5470"/>
                  <a:pt x="2507" y="5469"/>
                  <a:pt x="2497" y="5469"/>
                </a:cubicBezTo>
                <a:close/>
                <a:moveTo>
                  <a:pt x="6518" y="4740"/>
                </a:moveTo>
                <a:cubicBezTo>
                  <a:pt x="6362" y="4740"/>
                  <a:pt x="6235" y="4862"/>
                  <a:pt x="6235" y="5013"/>
                </a:cubicBezTo>
                <a:lnTo>
                  <a:pt x="6235" y="5319"/>
                </a:lnTo>
                <a:cubicBezTo>
                  <a:pt x="6106" y="5349"/>
                  <a:pt x="5985" y="5398"/>
                  <a:pt x="5875" y="5465"/>
                </a:cubicBezTo>
                <a:lnTo>
                  <a:pt x="5648" y="5245"/>
                </a:lnTo>
                <a:cubicBezTo>
                  <a:pt x="5594" y="5193"/>
                  <a:pt x="5525" y="5166"/>
                  <a:pt x="5454" y="5166"/>
                </a:cubicBezTo>
                <a:cubicBezTo>
                  <a:pt x="5416" y="5166"/>
                  <a:pt x="5378" y="5173"/>
                  <a:pt x="5342" y="5189"/>
                </a:cubicBezTo>
                <a:cubicBezTo>
                  <a:pt x="5147" y="5275"/>
                  <a:pt x="5117" y="5506"/>
                  <a:pt x="5252" y="5636"/>
                </a:cubicBezTo>
                <a:lnTo>
                  <a:pt x="5474" y="5852"/>
                </a:lnTo>
                <a:cubicBezTo>
                  <a:pt x="5407" y="5957"/>
                  <a:pt x="5355" y="6075"/>
                  <a:pt x="5325" y="6200"/>
                </a:cubicBezTo>
                <a:lnTo>
                  <a:pt x="5056" y="6200"/>
                </a:lnTo>
                <a:cubicBezTo>
                  <a:pt x="4916" y="6200"/>
                  <a:pt x="4793" y="6304"/>
                  <a:pt x="4778" y="6443"/>
                </a:cubicBezTo>
                <a:cubicBezTo>
                  <a:pt x="4759" y="6607"/>
                  <a:pt x="4889" y="6748"/>
                  <a:pt x="5049" y="6748"/>
                </a:cubicBezTo>
                <a:lnTo>
                  <a:pt x="5355" y="6748"/>
                </a:lnTo>
                <a:cubicBezTo>
                  <a:pt x="5385" y="6873"/>
                  <a:pt x="5434" y="6990"/>
                  <a:pt x="5501" y="7096"/>
                </a:cubicBezTo>
                <a:lnTo>
                  <a:pt x="5290" y="7307"/>
                </a:lnTo>
                <a:cubicBezTo>
                  <a:pt x="5190" y="7406"/>
                  <a:pt x="5176" y="7565"/>
                  <a:pt x="5263" y="7675"/>
                </a:cubicBezTo>
                <a:cubicBezTo>
                  <a:pt x="5319" y="7744"/>
                  <a:pt x="5399" y="7778"/>
                  <a:pt x="5478" y="7778"/>
                </a:cubicBezTo>
                <a:cubicBezTo>
                  <a:pt x="5548" y="7778"/>
                  <a:pt x="5618" y="7752"/>
                  <a:pt x="5670" y="7698"/>
                </a:cubicBezTo>
                <a:lnTo>
                  <a:pt x="5887" y="7482"/>
                </a:lnTo>
                <a:cubicBezTo>
                  <a:pt x="5992" y="7549"/>
                  <a:pt x="6109" y="7597"/>
                  <a:pt x="6235" y="7628"/>
                </a:cubicBezTo>
                <a:lnTo>
                  <a:pt x="6235" y="7925"/>
                </a:lnTo>
                <a:cubicBezTo>
                  <a:pt x="6235" y="8065"/>
                  <a:pt x="6338" y="8189"/>
                  <a:pt x="6478" y="8204"/>
                </a:cubicBezTo>
                <a:cubicBezTo>
                  <a:pt x="6488" y="8205"/>
                  <a:pt x="6498" y="8205"/>
                  <a:pt x="6508" y="8205"/>
                </a:cubicBezTo>
                <a:cubicBezTo>
                  <a:pt x="6659" y="8205"/>
                  <a:pt x="6782" y="8083"/>
                  <a:pt x="6782" y="7932"/>
                </a:cubicBezTo>
                <a:lnTo>
                  <a:pt x="6782" y="7619"/>
                </a:lnTo>
                <a:cubicBezTo>
                  <a:pt x="6782" y="7619"/>
                  <a:pt x="7030" y="7540"/>
                  <a:pt x="7136" y="7475"/>
                </a:cubicBezTo>
                <a:lnTo>
                  <a:pt x="7352" y="7691"/>
                </a:lnTo>
                <a:cubicBezTo>
                  <a:pt x="7405" y="7744"/>
                  <a:pt x="7475" y="7771"/>
                  <a:pt x="7545" y="7771"/>
                </a:cubicBezTo>
                <a:cubicBezTo>
                  <a:pt x="7615" y="7771"/>
                  <a:pt x="7685" y="7744"/>
                  <a:pt x="7738" y="7691"/>
                </a:cubicBezTo>
                <a:cubicBezTo>
                  <a:pt x="7845" y="7583"/>
                  <a:pt x="7845" y="7411"/>
                  <a:pt x="7738" y="7304"/>
                </a:cubicBezTo>
                <a:lnTo>
                  <a:pt x="7522" y="7087"/>
                </a:lnTo>
                <a:cubicBezTo>
                  <a:pt x="7589" y="6982"/>
                  <a:pt x="7637" y="6865"/>
                  <a:pt x="7668" y="6747"/>
                </a:cubicBezTo>
                <a:lnTo>
                  <a:pt x="7974" y="6747"/>
                </a:lnTo>
                <a:cubicBezTo>
                  <a:pt x="8125" y="6739"/>
                  <a:pt x="8246" y="6617"/>
                  <a:pt x="8246" y="6465"/>
                </a:cubicBezTo>
                <a:cubicBezTo>
                  <a:pt x="8246" y="6318"/>
                  <a:pt x="8130" y="6199"/>
                  <a:pt x="7985" y="6199"/>
                </a:cubicBezTo>
                <a:cubicBezTo>
                  <a:pt x="7981" y="6199"/>
                  <a:pt x="7977" y="6199"/>
                  <a:pt x="7974" y="6199"/>
                </a:cubicBezTo>
                <a:lnTo>
                  <a:pt x="7668" y="6199"/>
                </a:lnTo>
                <a:cubicBezTo>
                  <a:pt x="7637" y="6067"/>
                  <a:pt x="7586" y="5950"/>
                  <a:pt x="7521" y="5844"/>
                </a:cubicBezTo>
                <a:lnTo>
                  <a:pt x="7737" y="5627"/>
                </a:lnTo>
                <a:cubicBezTo>
                  <a:pt x="7844" y="5520"/>
                  <a:pt x="7844" y="5348"/>
                  <a:pt x="7737" y="5240"/>
                </a:cubicBezTo>
                <a:cubicBezTo>
                  <a:pt x="7684" y="5187"/>
                  <a:pt x="7614" y="5160"/>
                  <a:pt x="7544" y="5160"/>
                </a:cubicBezTo>
                <a:cubicBezTo>
                  <a:pt x="7474" y="5160"/>
                  <a:pt x="7404" y="5187"/>
                  <a:pt x="7351" y="5240"/>
                </a:cubicBezTo>
                <a:lnTo>
                  <a:pt x="7135" y="5456"/>
                </a:lnTo>
                <a:cubicBezTo>
                  <a:pt x="7029" y="5391"/>
                  <a:pt x="6799" y="5312"/>
                  <a:pt x="6799" y="5312"/>
                </a:cubicBezTo>
                <a:lnTo>
                  <a:pt x="6799" y="5022"/>
                </a:lnTo>
                <a:cubicBezTo>
                  <a:pt x="6799" y="4894"/>
                  <a:pt x="6714" y="4779"/>
                  <a:pt x="6589" y="4748"/>
                </a:cubicBezTo>
                <a:cubicBezTo>
                  <a:pt x="6565" y="4743"/>
                  <a:pt x="6541" y="4740"/>
                  <a:pt x="6518" y="4740"/>
                </a:cubicBezTo>
                <a:close/>
                <a:moveTo>
                  <a:pt x="4685" y="547"/>
                </a:moveTo>
                <a:cubicBezTo>
                  <a:pt x="5823" y="547"/>
                  <a:pt x="6819" y="1356"/>
                  <a:pt x="7052" y="2470"/>
                </a:cubicBezTo>
                <a:lnTo>
                  <a:pt x="7256" y="3455"/>
                </a:lnTo>
                <a:cubicBezTo>
                  <a:pt x="7342" y="3867"/>
                  <a:pt x="7570" y="4242"/>
                  <a:pt x="7897" y="4509"/>
                </a:cubicBezTo>
                <a:cubicBezTo>
                  <a:pt x="8153" y="4717"/>
                  <a:pt x="8461" y="4852"/>
                  <a:pt x="8786" y="4901"/>
                </a:cubicBezTo>
                <a:lnTo>
                  <a:pt x="8786" y="8788"/>
                </a:lnTo>
                <a:lnTo>
                  <a:pt x="547" y="8788"/>
                </a:lnTo>
                <a:lnTo>
                  <a:pt x="547" y="4922"/>
                </a:lnTo>
                <a:lnTo>
                  <a:pt x="3026" y="4922"/>
                </a:lnTo>
                <a:cubicBezTo>
                  <a:pt x="3862" y="4922"/>
                  <a:pt x="4563" y="4266"/>
                  <a:pt x="4593" y="3430"/>
                </a:cubicBezTo>
                <a:cubicBezTo>
                  <a:pt x="4624" y="2589"/>
                  <a:pt x="3978" y="1887"/>
                  <a:pt x="3159" y="1827"/>
                </a:cubicBezTo>
                <a:cubicBezTo>
                  <a:pt x="3287" y="1101"/>
                  <a:pt x="3923" y="547"/>
                  <a:pt x="4685" y="547"/>
                </a:cubicBezTo>
                <a:close/>
                <a:moveTo>
                  <a:pt x="4685" y="1"/>
                </a:moveTo>
                <a:cubicBezTo>
                  <a:pt x="3530" y="1"/>
                  <a:pt x="2590" y="940"/>
                  <a:pt x="2589" y="2095"/>
                </a:cubicBezTo>
                <a:cubicBezTo>
                  <a:pt x="2589" y="2247"/>
                  <a:pt x="2711" y="2370"/>
                  <a:pt x="2862" y="2370"/>
                </a:cubicBezTo>
                <a:lnTo>
                  <a:pt x="3029" y="2370"/>
                </a:lnTo>
                <a:cubicBezTo>
                  <a:pt x="3567" y="2370"/>
                  <a:pt x="4019" y="2787"/>
                  <a:pt x="4046" y="3325"/>
                </a:cubicBezTo>
                <a:cubicBezTo>
                  <a:pt x="4073" y="3900"/>
                  <a:pt x="3613" y="4377"/>
                  <a:pt x="3044" y="4377"/>
                </a:cubicBezTo>
                <a:lnTo>
                  <a:pt x="274" y="4377"/>
                </a:lnTo>
                <a:cubicBezTo>
                  <a:pt x="122" y="4377"/>
                  <a:pt x="1" y="4499"/>
                  <a:pt x="1" y="4649"/>
                </a:cubicBezTo>
                <a:lnTo>
                  <a:pt x="1" y="9060"/>
                </a:lnTo>
                <a:cubicBezTo>
                  <a:pt x="1" y="9212"/>
                  <a:pt x="124" y="9334"/>
                  <a:pt x="274" y="9334"/>
                </a:cubicBezTo>
                <a:lnTo>
                  <a:pt x="9061" y="9334"/>
                </a:lnTo>
                <a:cubicBezTo>
                  <a:pt x="9213" y="9334"/>
                  <a:pt x="9335" y="9211"/>
                  <a:pt x="9335" y="9060"/>
                </a:cubicBezTo>
                <a:lnTo>
                  <a:pt x="9335" y="4649"/>
                </a:lnTo>
                <a:cubicBezTo>
                  <a:pt x="9333" y="4499"/>
                  <a:pt x="9213" y="4375"/>
                  <a:pt x="9062" y="4375"/>
                </a:cubicBezTo>
                <a:cubicBezTo>
                  <a:pt x="9061" y="4375"/>
                  <a:pt x="9060" y="4375"/>
                  <a:pt x="9058" y="4375"/>
                </a:cubicBezTo>
                <a:cubicBezTo>
                  <a:pt x="8448" y="4375"/>
                  <a:pt x="7916" y="3941"/>
                  <a:pt x="7791" y="3344"/>
                </a:cubicBezTo>
                <a:lnTo>
                  <a:pt x="7586" y="2360"/>
                </a:lnTo>
                <a:cubicBezTo>
                  <a:pt x="7448" y="1695"/>
                  <a:pt x="7082" y="1094"/>
                  <a:pt x="6556" y="665"/>
                </a:cubicBezTo>
                <a:cubicBezTo>
                  <a:pt x="6029" y="237"/>
                  <a:pt x="5364" y="1"/>
                  <a:pt x="46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4"/>
          <p:cNvSpPr/>
          <p:nvPr/>
        </p:nvSpPr>
        <p:spPr>
          <a:xfrm>
            <a:off x="1724486" y="1930164"/>
            <a:ext cx="327422" cy="372799"/>
          </a:xfrm>
          <a:custGeom>
            <a:avLst/>
            <a:gdLst/>
            <a:ahLst/>
            <a:cxnLst/>
            <a:rect l="l" t="t" r="r" b="b"/>
            <a:pathLst>
              <a:path w="8204" h="9341" extrusionOk="0">
                <a:moveTo>
                  <a:pt x="2826" y="554"/>
                </a:moveTo>
                <a:cubicBezTo>
                  <a:pt x="3077" y="554"/>
                  <a:pt x="3282" y="759"/>
                  <a:pt x="3282" y="1011"/>
                </a:cubicBezTo>
                <a:lnTo>
                  <a:pt x="3282" y="1831"/>
                </a:lnTo>
                <a:lnTo>
                  <a:pt x="548" y="1831"/>
                </a:lnTo>
                <a:lnTo>
                  <a:pt x="548" y="1011"/>
                </a:lnTo>
                <a:cubicBezTo>
                  <a:pt x="548" y="759"/>
                  <a:pt x="751" y="554"/>
                  <a:pt x="1003" y="554"/>
                </a:cubicBezTo>
                <a:close/>
                <a:moveTo>
                  <a:pt x="5196" y="554"/>
                </a:moveTo>
                <a:cubicBezTo>
                  <a:pt x="5346" y="554"/>
                  <a:pt x="5468" y="678"/>
                  <a:pt x="5468" y="827"/>
                </a:cubicBezTo>
                <a:lnTo>
                  <a:pt x="5468" y="1831"/>
                </a:lnTo>
                <a:lnTo>
                  <a:pt x="4923" y="1831"/>
                </a:lnTo>
                <a:lnTo>
                  <a:pt x="4923" y="836"/>
                </a:lnTo>
                <a:cubicBezTo>
                  <a:pt x="4923" y="696"/>
                  <a:pt x="5025" y="572"/>
                  <a:pt x="5164" y="556"/>
                </a:cubicBezTo>
                <a:cubicBezTo>
                  <a:pt x="5175" y="555"/>
                  <a:pt x="5186" y="554"/>
                  <a:pt x="5196" y="554"/>
                </a:cubicBezTo>
                <a:close/>
                <a:moveTo>
                  <a:pt x="7384" y="556"/>
                </a:moveTo>
                <a:cubicBezTo>
                  <a:pt x="7394" y="556"/>
                  <a:pt x="7405" y="556"/>
                  <a:pt x="7416" y="557"/>
                </a:cubicBezTo>
                <a:cubicBezTo>
                  <a:pt x="7555" y="573"/>
                  <a:pt x="7656" y="696"/>
                  <a:pt x="7656" y="837"/>
                </a:cubicBezTo>
                <a:lnTo>
                  <a:pt x="7656" y="1833"/>
                </a:lnTo>
                <a:lnTo>
                  <a:pt x="7109" y="1833"/>
                </a:lnTo>
                <a:lnTo>
                  <a:pt x="7109" y="829"/>
                </a:lnTo>
                <a:lnTo>
                  <a:pt x="7111" y="829"/>
                </a:lnTo>
                <a:cubicBezTo>
                  <a:pt x="7111" y="679"/>
                  <a:pt x="7232" y="556"/>
                  <a:pt x="7384" y="556"/>
                </a:cubicBezTo>
                <a:close/>
                <a:moveTo>
                  <a:pt x="2918" y="2378"/>
                </a:moveTo>
                <a:lnTo>
                  <a:pt x="2918" y="3691"/>
                </a:lnTo>
                <a:lnTo>
                  <a:pt x="912" y="3691"/>
                </a:lnTo>
                <a:lnTo>
                  <a:pt x="912" y="2378"/>
                </a:lnTo>
                <a:close/>
                <a:moveTo>
                  <a:pt x="2918" y="4236"/>
                </a:moveTo>
                <a:lnTo>
                  <a:pt x="2918" y="6607"/>
                </a:lnTo>
                <a:lnTo>
                  <a:pt x="912" y="6607"/>
                </a:lnTo>
                <a:lnTo>
                  <a:pt x="912" y="4236"/>
                </a:lnTo>
                <a:close/>
                <a:moveTo>
                  <a:pt x="5196" y="6782"/>
                </a:moveTo>
                <a:cubicBezTo>
                  <a:pt x="5347" y="6782"/>
                  <a:pt x="5470" y="6904"/>
                  <a:pt x="5470" y="7056"/>
                </a:cubicBezTo>
                <a:lnTo>
                  <a:pt x="5470" y="8514"/>
                </a:lnTo>
                <a:cubicBezTo>
                  <a:pt x="5470" y="8665"/>
                  <a:pt x="5347" y="8788"/>
                  <a:pt x="5196" y="8788"/>
                </a:cubicBezTo>
                <a:cubicBezTo>
                  <a:pt x="5186" y="8788"/>
                  <a:pt x="5176" y="8787"/>
                  <a:pt x="5165" y="8786"/>
                </a:cubicBezTo>
                <a:cubicBezTo>
                  <a:pt x="5025" y="8770"/>
                  <a:pt x="4924" y="8647"/>
                  <a:pt x="4924" y="8506"/>
                </a:cubicBezTo>
                <a:lnTo>
                  <a:pt x="4924" y="7063"/>
                </a:lnTo>
                <a:cubicBezTo>
                  <a:pt x="4924" y="6924"/>
                  <a:pt x="5027" y="6799"/>
                  <a:pt x="5165" y="6783"/>
                </a:cubicBezTo>
                <a:cubicBezTo>
                  <a:pt x="5176" y="6782"/>
                  <a:pt x="5186" y="6782"/>
                  <a:pt x="5196" y="6782"/>
                </a:cubicBezTo>
                <a:close/>
                <a:moveTo>
                  <a:pt x="7384" y="6782"/>
                </a:moveTo>
                <a:cubicBezTo>
                  <a:pt x="7535" y="6782"/>
                  <a:pt x="7657" y="6904"/>
                  <a:pt x="7657" y="7056"/>
                </a:cubicBezTo>
                <a:lnTo>
                  <a:pt x="7657" y="8514"/>
                </a:lnTo>
                <a:cubicBezTo>
                  <a:pt x="7657" y="8665"/>
                  <a:pt x="7535" y="8788"/>
                  <a:pt x="7384" y="8788"/>
                </a:cubicBezTo>
                <a:cubicBezTo>
                  <a:pt x="7374" y="8788"/>
                  <a:pt x="7364" y="8787"/>
                  <a:pt x="7353" y="8786"/>
                </a:cubicBezTo>
                <a:cubicBezTo>
                  <a:pt x="7213" y="8770"/>
                  <a:pt x="7112" y="8647"/>
                  <a:pt x="7112" y="8506"/>
                </a:cubicBezTo>
                <a:lnTo>
                  <a:pt x="7112" y="7063"/>
                </a:lnTo>
                <a:cubicBezTo>
                  <a:pt x="7112" y="6924"/>
                  <a:pt x="7214" y="6799"/>
                  <a:pt x="7353" y="6783"/>
                </a:cubicBezTo>
                <a:cubicBezTo>
                  <a:pt x="7364" y="6782"/>
                  <a:pt x="7374" y="6782"/>
                  <a:pt x="7384" y="6782"/>
                </a:cubicBezTo>
                <a:close/>
                <a:moveTo>
                  <a:pt x="2918" y="7154"/>
                </a:moveTo>
                <a:lnTo>
                  <a:pt x="2918" y="7792"/>
                </a:lnTo>
                <a:cubicBezTo>
                  <a:pt x="2918" y="8345"/>
                  <a:pt x="2469" y="8794"/>
                  <a:pt x="1916" y="8794"/>
                </a:cubicBezTo>
                <a:cubicBezTo>
                  <a:pt x="1900" y="8794"/>
                  <a:pt x="1883" y="8794"/>
                  <a:pt x="1867" y="8793"/>
                </a:cubicBezTo>
                <a:cubicBezTo>
                  <a:pt x="1330" y="8768"/>
                  <a:pt x="912" y="8314"/>
                  <a:pt x="912" y="7778"/>
                </a:cubicBezTo>
                <a:lnTo>
                  <a:pt x="912" y="7154"/>
                </a:lnTo>
                <a:close/>
                <a:moveTo>
                  <a:pt x="5197" y="8"/>
                </a:moveTo>
                <a:cubicBezTo>
                  <a:pt x="4744" y="8"/>
                  <a:pt x="4377" y="375"/>
                  <a:pt x="4377" y="827"/>
                </a:cubicBezTo>
                <a:lnTo>
                  <a:pt x="4377" y="2104"/>
                </a:lnTo>
                <a:cubicBezTo>
                  <a:pt x="4377" y="2256"/>
                  <a:pt x="4500" y="2377"/>
                  <a:pt x="4649" y="2377"/>
                </a:cubicBezTo>
                <a:lnTo>
                  <a:pt x="4923" y="2377"/>
                </a:lnTo>
                <a:lnTo>
                  <a:pt x="4923" y="6289"/>
                </a:lnTo>
                <a:cubicBezTo>
                  <a:pt x="4605" y="6402"/>
                  <a:pt x="4375" y="6705"/>
                  <a:pt x="4375" y="7062"/>
                </a:cubicBezTo>
                <a:lnTo>
                  <a:pt x="4375" y="8499"/>
                </a:lnTo>
                <a:cubicBezTo>
                  <a:pt x="4375" y="8926"/>
                  <a:pt x="4723" y="9309"/>
                  <a:pt x="5150" y="9331"/>
                </a:cubicBezTo>
                <a:cubicBezTo>
                  <a:pt x="5166" y="9332"/>
                  <a:pt x="5181" y="9333"/>
                  <a:pt x="5195" y="9333"/>
                </a:cubicBezTo>
                <a:cubicBezTo>
                  <a:pt x="5649" y="9333"/>
                  <a:pt x="6016" y="8964"/>
                  <a:pt x="6016" y="8513"/>
                </a:cubicBezTo>
                <a:lnTo>
                  <a:pt x="6016" y="7062"/>
                </a:lnTo>
                <a:cubicBezTo>
                  <a:pt x="6016" y="6705"/>
                  <a:pt x="5788" y="6401"/>
                  <a:pt x="5469" y="6289"/>
                </a:cubicBezTo>
                <a:lnTo>
                  <a:pt x="5469" y="2377"/>
                </a:lnTo>
                <a:lnTo>
                  <a:pt x="5741" y="2377"/>
                </a:lnTo>
                <a:cubicBezTo>
                  <a:pt x="5893" y="2377"/>
                  <a:pt x="6015" y="2255"/>
                  <a:pt x="6015" y="2104"/>
                </a:cubicBezTo>
                <a:lnTo>
                  <a:pt x="6015" y="827"/>
                </a:lnTo>
                <a:cubicBezTo>
                  <a:pt x="6018" y="377"/>
                  <a:pt x="5650" y="8"/>
                  <a:pt x="5197" y="8"/>
                </a:cubicBezTo>
                <a:close/>
                <a:moveTo>
                  <a:pt x="7385" y="0"/>
                </a:moveTo>
                <a:cubicBezTo>
                  <a:pt x="6931" y="0"/>
                  <a:pt x="6563" y="368"/>
                  <a:pt x="6563" y="821"/>
                </a:cubicBezTo>
                <a:lnTo>
                  <a:pt x="6563" y="2104"/>
                </a:lnTo>
                <a:cubicBezTo>
                  <a:pt x="6563" y="2256"/>
                  <a:pt x="6686" y="2377"/>
                  <a:pt x="6836" y="2377"/>
                </a:cubicBezTo>
                <a:lnTo>
                  <a:pt x="7110" y="2377"/>
                </a:lnTo>
                <a:lnTo>
                  <a:pt x="7110" y="6289"/>
                </a:lnTo>
                <a:cubicBezTo>
                  <a:pt x="6791" y="6402"/>
                  <a:pt x="6562" y="6705"/>
                  <a:pt x="6562" y="7062"/>
                </a:cubicBezTo>
                <a:lnTo>
                  <a:pt x="6562" y="8499"/>
                </a:lnTo>
                <a:cubicBezTo>
                  <a:pt x="6562" y="8926"/>
                  <a:pt x="6910" y="9309"/>
                  <a:pt x="7338" y="9331"/>
                </a:cubicBezTo>
                <a:cubicBezTo>
                  <a:pt x="7353" y="9332"/>
                  <a:pt x="7368" y="9333"/>
                  <a:pt x="7383" y="9333"/>
                </a:cubicBezTo>
                <a:cubicBezTo>
                  <a:pt x="7836" y="9333"/>
                  <a:pt x="8203" y="8964"/>
                  <a:pt x="8203" y="8513"/>
                </a:cubicBezTo>
                <a:lnTo>
                  <a:pt x="8203" y="7062"/>
                </a:lnTo>
                <a:cubicBezTo>
                  <a:pt x="8203" y="6705"/>
                  <a:pt x="7975" y="6401"/>
                  <a:pt x="7655" y="6289"/>
                </a:cubicBezTo>
                <a:lnTo>
                  <a:pt x="7655" y="2377"/>
                </a:lnTo>
                <a:lnTo>
                  <a:pt x="7931" y="2377"/>
                </a:lnTo>
                <a:cubicBezTo>
                  <a:pt x="8083" y="2377"/>
                  <a:pt x="8204" y="2255"/>
                  <a:pt x="8204" y="2104"/>
                </a:cubicBezTo>
                <a:lnTo>
                  <a:pt x="8204" y="834"/>
                </a:lnTo>
                <a:cubicBezTo>
                  <a:pt x="8204" y="407"/>
                  <a:pt x="7856" y="25"/>
                  <a:pt x="7428" y="1"/>
                </a:cubicBezTo>
                <a:cubicBezTo>
                  <a:pt x="7414" y="1"/>
                  <a:pt x="7399" y="0"/>
                  <a:pt x="7385" y="0"/>
                </a:cubicBezTo>
                <a:close/>
                <a:moveTo>
                  <a:pt x="365" y="8"/>
                </a:moveTo>
                <a:cubicBezTo>
                  <a:pt x="163" y="8"/>
                  <a:pt x="1" y="170"/>
                  <a:pt x="1" y="372"/>
                </a:cubicBezTo>
                <a:lnTo>
                  <a:pt x="1" y="2277"/>
                </a:lnTo>
                <a:cubicBezTo>
                  <a:pt x="1" y="2332"/>
                  <a:pt x="45" y="2376"/>
                  <a:pt x="100" y="2376"/>
                </a:cubicBezTo>
                <a:lnTo>
                  <a:pt x="365" y="2376"/>
                </a:lnTo>
                <a:lnTo>
                  <a:pt x="365" y="7771"/>
                </a:lnTo>
                <a:cubicBezTo>
                  <a:pt x="365" y="8608"/>
                  <a:pt x="1020" y="9309"/>
                  <a:pt x="1857" y="9340"/>
                </a:cubicBezTo>
                <a:cubicBezTo>
                  <a:pt x="1876" y="9340"/>
                  <a:pt x="1895" y="9341"/>
                  <a:pt x="1913" y="9341"/>
                </a:cubicBezTo>
                <a:cubicBezTo>
                  <a:pt x="2769" y="9341"/>
                  <a:pt x="3462" y="8646"/>
                  <a:pt x="3462" y="7791"/>
                </a:cubicBezTo>
                <a:lnTo>
                  <a:pt x="3462" y="2377"/>
                </a:lnTo>
                <a:lnTo>
                  <a:pt x="3727" y="2377"/>
                </a:lnTo>
                <a:cubicBezTo>
                  <a:pt x="3783" y="2377"/>
                  <a:pt x="3826" y="2332"/>
                  <a:pt x="3826" y="2278"/>
                </a:cubicBezTo>
                <a:lnTo>
                  <a:pt x="3826" y="373"/>
                </a:lnTo>
                <a:cubicBezTo>
                  <a:pt x="3830" y="170"/>
                  <a:pt x="3666" y="8"/>
                  <a:pt x="3463" y="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4"/>
          <p:cNvSpPr/>
          <p:nvPr/>
        </p:nvSpPr>
        <p:spPr>
          <a:xfrm>
            <a:off x="7092097" y="1930284"/>
            <a:ext cx="327541" cy="372560"/>
          </a:xfrm>
          <a:custGeom>
            <a:avLst/>
            <a:gdLst/>
            <a:ahLst/>
            <a:cxnLst/>
            <a:rect l="l" t="t" r="r" b="b"/>
            <a:pathLst>
              <a:path w="8207" h="9335" extrusionOk="0">
                <a:moveTo>
                  <a:pt x="4105" y="1271"/>
                </a:moveTo>
                <a:cubicBezTo>
                  <a:pt x="4095" y="1271"/>
                  <a:pt x="4084" y="1272"/>
                  <a:pt x="4073" y="1273"/>
                </a:cubicBezTo>
                <a:cubicBezTo>
                  <a:pt x="3934" y="1288"/>
                  <a:pt x="3830" y="1411"/>
                  <a:pt x="3830" y="1551"/>
                </a:cubicBezTo>
                <a:lnTo>
                  <a:pt x="3830" y="2456"/>
                </a:lnTo>
                <a:cubicBezTo>
                  <a:pt x="3830" y="2607"/>
                  <a:pt x="3954" y="2729"/>
                  <a:pt x="4106" y="2729"/>
                </a:cubicBezTo>
                <a:cubicBezTo>
                  <a:pt x="4116" y="2729"/>
                  <a:pt x="4125" y="2729"/>
                  <a:pt x="4135" y="2728"/>
                </a:cubicBezTo>
                <a:cubicBezTo>
                  <a:pt x="4276" y="2713"/>
                  <a:pt x="4378" y="2590"/>
                  <a:pt x="4378" y="2449"/>
                </a:cubicBezTo>
                <a:lnTo>
                  <a:pt x="4378" y="1544"/>
                </a:lnTo>
                <a:cubicBezTo>
                  <a:pt x="4378" y="1394"/>
                  <a:pt x="4256" y="1271"/>
                  <a:pt x="4105" y="1271"/>
                </a:cubicBezTo>
                <a:close/>
                <a:moveTo>
                  <a:pt x="4109" y="3276"/>
                </a:moveTo>
                <a:cubicBezTo>
                  <a:pt x="3959" y="3276"/>
                  <a:pt x="3836" y="3398"/>
                  <a:pt x="3836" y="3550"/>
                </a:cubicBezTo>
                <a:cubicBezTo>
                  <a:pt x="3836" y="3700"/>
                  <a:pt x="3959" y="3822"/>
                  <a:pt x="4109" y="3822"/>
                </a:cubicBezTo>
                <a:cubicBezTo>
                  <a:pt x="4260" y="3822"/>
                  <a:pt x="4382" y="3700"/>
                  <a:pt x="4382" y="3550"/>
                </a:cubicBezTo>
                <a:cubicBezTo>
                  <a:pt x="4382" y="3399"/>
                  <a:pt x="4261" y="3276"/>
                  <a:pt x="4109" y="3276"/>
                </a:cubicBezTo>
                <a:close/>
                <a:moveTo>
                  <a:pt x="4110" y="549"/>
                </a:moveTo>
                <a:cubicBezTo>
                  <a:pt x="4292" y="549"/>
                  <a:pt x="4460" y="648"/>
                  <a:pt x="4547" y="807"/>
                </a:cubicBezTo>
                <a:lnTo>
                  <a:pt x="6150" y="3708"/>
                </a:lnTo>
                <a:cubicBezTo>
                  <a:pt x="6187" y="3774"/>
                  <a:pt x="6207" y="3850"/>
                  <a:pt x="6207" y="3925"/>
                </a:cubicBezTo>
                <a:cubicBezTo>
                  <a:pt x="6207" y="4174"/>
                  <a:pt x="6006" y="4376"/>
                  <a:pt x="5756" y="4376"/>
                </a:cubicBezTo>
                <a:lnTo>
                  <a:pt x="2466" y="4376"/>
                </a:lnTo>
                <a:cubicBezTo>
                  <a:pt x="2216" y="4376"/>
                  <a:pt x="2015" y="4174"/>
                  <a:pt x="2015" y="3925"/>
                </a:cubicBezTo>
                <a:cubicBezTo>
                  <a:pt x="2013" y="3850"/>
                  <a:pt x="2034" y="3773"/>
                  <a:pt x="2070" y="3708"/>
                </a:cubicBezTo>
                <a:lnTo>
                  <a:pt x="3674" y="807"/>
                </a:lnTo>
                <a:cubicBezTo>
                  <a:pt x="3762" y="646"/>
                  <a:pt x="3929" y="549"/>
                  <a:pt x="4110" y="549"/>
                </a:cubicBezTo>
                <a:close/>
                <a:moveTo>
                  <a:pt x="4110" y="0"/>
                </a:moveTo>
                <a:cubicBezTo>
                  <a:pt x="3729" y="0"/>
                  <a:pt x="3379" y="207"/>
                  <a:pt x="3195" y="541"/>
                </a:cubicBezTo>
                <a:lnTo>
                  <a:pt x="1591" y="3442"/>
                </a:lnTo>
                <a:cubicBezTo>
                  <a:pt x="1509" y="3590"/>
                  <a:pt x="1467" y="3757"/>
                  <a:pt x="1467" y="3925"/>
                </a:cubicBezTo>
                <a:cubicBezTo>
                  <a:pt x="1466" y="4476"/>
                  <a:pt x="1914" y="4923"/>
                  <a:pt x="2464" y="4923"/>
                </a:cubicBezTo>
                <a:lnTo>
                  <a:pt x="5755" y="4923"/>
                </a:lnTo>
                <a:cubicBezTo>
                  <a:pt x="6304" y="4923"/>
                  <a:pt x="6753" y="4476"/>
                  <a:pt x="6753" y="3925"/>
                </a:cubicBezTo>
                <a:cubicBezTo>
                  <a:pt x="6753" y="3757"/>
                  <a:pt x="6710" y="3590"/>
                  <a:pt x="6629" y="3442"/>
                </a:cubicBezTo>
                <a:lnTo>
                  <a:pt x="5026" y="541"/>
                </a:lnTo>
                <a:cubicBezTo>
                  <a:pt x="4841" y="207"/>
                  <a:pt x="4490" y="0"/>
                  <a:pt x="4110" y="0"/>
                </a:cubicBezTo>
                <a:close/>
                <a:moveTo>
                  <a:pt x="1557" y="6047"/>
                </a:moveTo>
                <a:cubicBezTo>
                  <a:pt x="1809" y="6047"/>
                  <a:pt x="2013" y="6252"/>
                  <a:pt x="2013" y="6504"/>
                </a:cubicBezTo>
                <a:cubicBezTo>
                  <a:pt x="2013" y="6755"/>
                  <a:pt x="1809" y="6960"/>
                  <a:pt x="1557" y="6960"/>
                </a:cubicBezTo>
                <a:cubicBezTo>
                  <a:pt x="1306" y="6960"/>
                  <a:pt x="1101" y="6755"/>
                  <a:pt x="1101" y="6504"/>
                </a:cubicBezTo>
                <a:cubicBezTo>
                  <a:pt x="1101" y="6252"/>
                  <a:pt x="1307" y="6047"/>
                  <a:pt x="1557" y="6047"/>
                </a:cubicBezTo>
                <a:close/>
                <a:moveTo>
                  <a:pt x="4109" y="6047"/>
                </a:moveTo>
                <a:cubicBezTo>
                  <a:pt x="4361" y="6047"/>
                  <a:pt x="4566" y="6252"/>
                  <a:pt x="4566" y="6504"/>
                </a:cubicBezTo>
                <a:cubicBezTo>
                  <a:pt x="4566" y="6755"/>
                  <a:pt x="4361" y="6960"/>
                  <a:pt x="4109" y="6960"/>
                </a:cubicBezTo>
                <a:cubicBezTo>
                  <a:pt x="3857" y="6960"/>
                  <a:pt x="3653" y="6755"/>
                  <a:pt x="3653" y="6504"/>
                </a:cubicBezTo>
                <a:cubicBezTo>
                  <a:pt x="3653" y="6252"/>
                  <a:pt x="3859" y="6047"/>
                  <a:pt x="4109" y="6047"/>
                </a:cubicBezTo>
                <a:close/>
                <a:moveTo>
                  <a:pt x="6662" y="6047"/>
                </a:moveTo>
                <a:cubicBezTo>
                  <a:pt x="6914" y="6047"/>
                  <a:pt x="7119" y="6252"/>
                  <a:pt x="7119" y="6504"/>
                </a:cubicBezTo>
                <a:cubicBezTo>
                  <a:pt x="7119" y="6755"/>
                  <a:pt x="6914" y="6960"/>
                  <a:pt x="6662" y="6960"/>
                </a:cubicBezTo>
                <a:cubicBezTo>
                  <a:pt x="6410" y="6960"/>
                  <a:pt x="6206" y="6755"/>
                  <a:pt x="6206" y="6504"/>
                </a:cubicBezTo>
                <a:cubicBezTo>
                  <a:pt x="6206" y="6252"/>
                  <a:pt x="6410" y="6047"/>
                  <a:pt x="6662" y="6047"/>
                </a:cubicBezTo>
                <a:close/>
                <a:moveTo>
                  <a:pt x="1552" y="7512"/>
                </a:moveTo>
                <a:cubicBezTo>
                  <a:pt x="2105" y="7512"/>
                  <a:pt x="2554" y="7962"/>
                  <a:pt x="2554" y="8515"/>
                </a:cubicBezTo>
                <a:lnTo>
                  <a:pt x="2554" y="8789"/>
                </a:lnTo>
                <a:lnTo>
                  <a:pt x="548" y="8789"/>
                </a:lnTo>
                <a:lnTo>
                  <a:pt x="548" y="8531"/>
                </a:lnTo>
                <a:cubicBezTo>
                  <a:pt x="548" y="7993"/>
                  <a:pt x="965" y="7540"/>
                  <a:pt x="1503" y="7514"/>
                </a:cubicBezTo>
                <a:cubicBezTo>
                  <a:pt x="1519" y="7513"/>
                  <a:pt x="1535" y="7512"/>
                  <a:pt x="1552" y="7512"/>
                </a:cubicBezTo>
                <a:close/>
                <a:moveTo>
                  <a:pt x="4105" y="7512"/>
                </a:moveTo>
                <a:cubicBezTo>
                  <a:pt x="4658" y="7512"/>
                  <a:pt x="5107" y="7962"/>
                  <a:pt x="5107" y="8515"/>
                </a:cubicBezTo>
                <a:lnTo>
                  <a:pt x="5107" y="8789"/>
                </a:lnTo>
                <a:lnTo>
                  <a:pt x="3101" y="8789"/>
                </a:lnTo>
                <a:lnTo>
                  <a:pt x="3101" y="8531"/>
                </a:lnTo>
                <a:cubicBezTo>
                  <a:pt x="3101" y="7993"/>
                  <a:pt x="3518" y="7540"/>
                  <a:pt x="4056" y="7514"/>
                </a:cubicBezTo>
                <a:cubicBezTo>
                  <a:pt x="4072" y="7513"/>
                  <a:pt x="4089" y="7512"/>
                  <a:pt x="4105" y="7512"/>
                </a:cubicBezTo>
                <a:close/>
                <a:moveTo>
                  <a:pt x="6657" y="7512"/>
                </a:moveTo>
                <a:cubicBezTo>
                  <a:pt x="7210" y="7512"/>
                  <a:pt x="7659" y="7962"/>
                  <a:pt x="7659" y="8515"/>
                </a:cubicBezTo>
                <a:lnTo>
                  <a:pt x="7659" y="8789"/>
                </a:lnTo>
                <a:lnTo>
                  <a:pt x="5653" y="8789"/>
                </a:lnTo>
                <a:lnTo>
                  <a:pt x="5653" y="8531"/>
                </a:lnTo>
                <a:cubicBezTo>
                  <a:pt x="5653" y="7993"/>
                  <a:pt x="6070" y="7540"/>
                  <a:pt x="6608" y="7514"/>
                </a:cubicBezTo>
                <a:cubicBezTo>
                  <a:pt x="6625" y="7513"/>
                  <a:pt x="6641" y="7512"/>
                  <a:pt x="6657" y="7512"/>
                </a:cubicBezTo>
                <a:close/>
                <a:moveTo>
                  <a:pt x="1550" y="5508"/>
                </a:moveTo>
                <a:cubicBezTo>
                  <a:pt x="997" y="5508"/>
                  <a:pt x="548" y="5957"/>
                  <a:pt x="548" y="6510"/>
                </a:cubicBezTo>
                <a:cubicBezTo>
                  <a:pt x="548" y="6760"/>
                  <a:pt x="641" y="6989"/>
                  <a:pt x="792" y="7164"/>
                </a:cubicBezTo>
                <a:cubicBezTo>
                  <a:pt x="320" y="7430"/>
                  <a:pt x="0" y="7936"/>
                  <a:pt x="0" y="8515"/>
                </a:cubicBezTo>
                <a:lnTo>
                  <a:pt x="0" y="9061"/>
                </a:lnTo>
                <a:cubicBezTo>
                  <a:pt x="0" y="9213"/>
                  <a:pt x="124" y="9335"/>
                  <a:pt x="274" y="9335"/>
                </a:cubicBezTo>
                <a:lnTo>
                  <a:pt x="7931" y="9335"/>
                </a:lnTo>
                <a:cubicBezTo>
                  <a:pt x="8082" y="9335"/>
                  <a:pt x="8204" y="9212"/>
                  <a:pt x="8204" y="9061"/>
                </a:cubicBezTo>
                <a:lnTo>
                  <a:pt x="8204" y="8515"/>
                </a:lnTo>
                <a:cubicBezTo>
                  <a:pt x="8207" y="7936"/>
                  <a:pt x="7886" y="7430"/>
                  <a:pt x="7415" y="7164"/>
                </a:cubicBezTo>
                <a:cubicBezTo>
                  <a:pt x="7567" y="6989"/>
                  <a:pt x="7659" y="6759"/>
                  <a:pt x="7659" y="6510"/>
                </a:cubicBezTo>
                <a:cubicBezTo>
                  <a:pt x="7659" y="5957"/>
                  <a:pt x="7210" y="5508"/>
                  <a:pt x="6657" y="5508"/>
                </a:cubicBezTo>
                <a:cubicBezTo>
                  <a:pt x="6104" y="5508"/>
                  <a:pt x="5655" y="5957"/>
                  <a:pt x="5655" y="6510"/>
                </a:cubicBezTo>
                <a:cubicBezTo>
                  <a:pt x="5655" y="6760"/>
                  <a:pt x="5747" y="6989"/>
                  <a:pt x="5898" y="7164"/>
                </a:cubicBezTo>
                <a:cubicBezTo>
                  <a:pt x="5691" y="7280"/>
                  <a:pt x="5515" y="7443"/>
                  <a:pt x="5380" y="7637"/>
                </a:cubicBezTo>
                <a:cubicBezTo>
                  <a:pt x="5246" y="7444"/>
                  <a:pt x="5069" y="7282"/>
                  <a:pt x="4862" y="7164"/>
                </a:cubicBezTo>
                <a:cubicBezTo>
                  <a:pt x="5014" y="6989"/>
                  <a:pt x="5106" y="6759"/>
                  <a:pt x="5106" y="6510"/>
                </a:cubicBezTo>
                <a:cubicBezTo>
                  <a:pt x="5106" y="5957"/>
                  <a:pt x="4656" y="5508"/>
                  <a:pt x="4104" y="5508"/>
                </a:cubicBezTo>
                <a:cubicBezTo>
                  <a:pt x="3551" y="5508"/>
                  <a:pt x="3101" y="5957"/>
                  <a:pt x="3101" y="6510"/>
                </a:cubicBezTo>
                <a:cubicBezTo>
                  <a:pt x="3101" y="6760"/>
                  <a:pt x="3194" y="6989"/>
                  <a:pt x="3345" y="7164"/>
                </a:cubicBezTo>
                <a:cubicBezTo>
                  <a:pt x="3138" y="7280"/>
                  <a:pt x="2962" y="7443"/>
                  <a:pt x="2827" y="7637"/>
                </a:cubicBezTo>
                <a:cubicBezTo>
                  <a:pt x="2693" y="7444"/>
                  <a:pt x="2516" y="7282"/>
                  <a:pt x="2309" y="7164"/>
                </a:cubicBezTo>
                <a:cubicBezTo>
                  <a:pt x="2461" y="6989"/>
                  <a:pt x="2553" y="6759"/>
                  <a:pt x="2553" y="6510"/>
                </a:cubicBezTo>
                <a:cubicBezTo>
                  <a:pt x="2553" y="5957"/>
                  <a:pt x="2103" y="5508"/>
                  <a:pt x="1550" y="55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1" name="Google Shape;991;p54"/>
          <p:cNvGrpSpPr/>
          <p:nvPr/>
        </p:nvGrpSpPr>
        <p:grpSpPr>
          <a:xfrm flipH="1">
            <a:off x="7565607" y="980973"/>
            <a:ext cx="1184638" cy="451221"/>
            <a:chOff x="2575660" y="3689508"/>
            <a:chExt cx="337889" cy="128703"/>
          </a:xfrm>
        </p:grpSpPr>
        <p:sp>
          <p:nvSpPr>
            <p:cNvPr id="992" name="Google Shape;992;p54"/>
            <p:cNvSpPr/>
            <p:nvPr/>
          </p:nvSpPr>
          <p:spPr>
            <a:xfrm>
              <a:off x="2709412" y="3728067"/>
              <a:ext cx="31058" cy="5337"/>
            </a:xfrm>
            <a:custGeom>
              <a:avLst/>
              <a:gdLst/>
              <a:ahLst/>
              <a:cxnLst/>
              <a:rect l="l" t="t" r="r" b="b"/>
              <a:pathLst>
                <a:path w="646" h="111" extrusionOk="0">
                  <a:moveTo>
                    <a:pt x="1" y="0"/>
                  </a:moveTo>
                  <a:lnTo>
                    <a:pt x="1" y="111"/>
                  </a:lnTo>
                  <a:lnTo>
                    <a:pt x="645" y="11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4"/>
            <p:cNvSpPr/>
            <p:nvPr/>
          </p:nvSpPr>
          <p:spPr>
            <a:xfrm>
              <a:off x="2709412" y="3742394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3" y="111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2709412" y="3756673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3" y="111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2575660" y="3713211"/>
              <a:ext cx="105049" cy="105001"/>
            </a:xfrm>
            <a:custGeom>
              <a:avLst/>
              <a:gdLst/>
              <a:ahLst/>
              <a:cxnLst/>
              <a:rect l="l" t="t" r="r" b="b"/>
              <a:pathLst>
                <a:path w="2185" h="2184" extrusionOk="0">
                  <a:moveTo>
                    <a:pt x="1092" y="72"/>
                  </a:moveTo>
                  <a:cubicBezTo>
                    <a:pt x="1653" y="72"/>
                    <a:pt x="2111" y="529"/>
                    <a:pt x="2111" y="1091"/>
                  </a:cubicBezTo>
                  <a:cubicBezTo>
                    <a:pt x="2111" y="1651"/>
                    <a:pt x="1653" y="2108"/>
                    <a:pt x="1092" y="2108"/>
                  </a:cubicBezTo>
                  <a:cubicBezTo>
                    <a:pt x="532" y="2108"/>
                    <a:pt x="74" y="1651"/>
                    <a:pt x="74" y="1091"/>
                  </a:cubicBezTo>
                  <a:cubicBezTo>
                    <a:pt x="74" y="529"/>
                    <a:pt x="532" y="72"/>
                    <a:pt x="1092" y="72"/>
                  </a:cubicBezTo>
                  <a:close/>
                  <a:moveTo>
                    <a:pt x="1092" y="1"/>
                  </a:moveTo>
                  <a:cubicBezTo>
                    <a:pt x="491" y="1"/>
                    <a:pt x="1" y="490"/>
                    <a:pt x="1" y="1092"/>
                  </a:cubicBezTo>
                  <a:cubicBezTo>
                    <a:pt x="1" y="1693"/>
                    <a:pt x="491" y="2183"/>
                    <a:pt x="1092" y="2183"/>
                  </a:cubicBezTo>
                  <a:cubicBezTo>
                    <a:pt x="1693" y="2183"/>
                    <a:pt x="2184" y="1693"/>
                    <a:pt x="2183" y="1092"/>
                  </a:cubicBezTo>
                  <a:cubicBezTo>
                    <a:pt x="2183" y="490"/>
                    <a:pt x="1693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2582728" y="3714941"/>
              <a:ext cx="47212" cy="53751"/>
            </a:xfrm>
            <a:custGeom>
              <a:avLst/>
              <a:gdLst/>
              <a:ahLst/>
              <a:cxnLst/>
              <a:rect l="l" t="t" r="r" b="b"/>
              <a:pathLst>
                <a:path w="982" h="1118" extrusionOk="0">
                  <a:moveTo>
                    <a:pt x="908" y="0"/>
                  </a:moveTo>
                  <a:lnTo>
                    <a:pt x="908" y="994"/>
                  </a:lnTo>
                  <a:lnTo>
                    <a:pt x="36" y="520"/>
                  </a:lnTo>
                  <a:lnTo>
                    <a:pt x="0" y="584"/>
                  </a:lnTo>
                  <a:lnTo>
                    <a:pt x="982" y="111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2677633" y="3706480"/>
              <a:ext cx="235916" cy="28606"/>
            </a:xfrm>
            <a:custGeom>
              <a:avLst/>
              <a:gdLst/>
              <a:ahLst/>
              <a:cxnLst/>
              <a:rect l="l" t="t" r="r" b="b"/>
              <a:pathLst>
                <a:path w="4907" h="595" extrusionOk="0">
                  <a:moveTo>
                    <a:pt x="543" y="0"/>
                  </a:moveTo>
                  <a:lnTo>
                    <a:pt x="0" y="542"/>
                  </a:lnTo>
                  <a:lnTo>
                    <a:pt x="53" y="595"/>
                  </a:lnTo>
                  <a:lnTo>
                    <a:pt x="572" y="73"/>
                  </a:lnTo>
                  <a:lnTo>
                    <a:pt x="4906" y="73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2889366" y="3689508"/>
              <a:ext cx="22885" cy="5385"/>
            </a:xfrm>
            <a:custGeom>
              <a:avLst/>
              <a:gdLst/>
              <a:ahLst/>
              <a:cxnLst/>
              <a:rect l="l" t="t" r="r" b="b"/>
              <a:pathLst>
                <a:path w="476" h="112" extrusionOk="0">
                  <a:moveTo>
                    <a:pt x="0" y="1"/>
                  </a:moveTo>
                  <a:lnTo>
                    <a:pt x="0" y="111"/>
                  </a:lnTo>
                  <a:lnTo>
                    <a:pt x="475" y="11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9454101-000A-77F7-F459-6F01D717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76"/>
          <p:cNvSpPr/>
          <p:nvPr/>
        </p:nvSpPr>
        <p:spPr>
          <a:xfrm>
            <a:off x="958113" y="1513400"/>
            <a:ext cx="497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Enhancing research credibility</a:t>
            </a:r>
            <a:endParaRPr/>
          </a:p>
        </p:txBody>
      </p:sp>
      <p:sp>
        <p:nvSpPr>
          <p:cNvPr id="1634" name="Google Shape;1634;p76"/>
          <p:cNvSpPr/>
          <p:nvPr/>
        </p:nvSpPr>
        <p:spPr>
          <a:xfrm>
            <a:off x="1019569" y="1573031"/>
            <a:ext cx="374476" cy="372520"/>
          </a:xfrm>
          <a:custGeom>
            <a:avLst/>
            <a:gdLst/>
            <a:ahLst/>
            <a:cxnLst/>
            <a:rect l="l" t="t" r="r" b="b"/>
            <a:pathLst>
              <a:path w="9383" h="9334" extrusionOk="0">
                <a:moveTo>
                  <a:pt x="7619" y="1086"/>
                </a:moveTo>
                <a:cubicBezTo>
                  <a:pt x="7972" y="1086"/>
                  <a:pt x="8258" y="1372"/>
                  <a:pt x="8258" y="1724"/>
                </a:cubicBezTo>
                <a:cubicBezTo>
                  <a:pt x="8258" y="2077"/>
                  <a:pt x="7972" y="2362"/>
                  <a:pt x="7619" y="2362"/>
                </a:cubicBezTo>
                <a:cubicBezTo>
                  <a:pt x="7267" y="2362"/>
                  <a:pt x="6981" y="2077"/>
                  <a:pt x="6981" y="1724"/>
                </a:cubicBezTo>
                <a:cubicBezTo>
                  <a:pt x="6981" y="1372"/>
                  <a:pt x="7267" y="1086"/>
                  <a:pt x="7619" y="1086"/>
                </a:cubicBezTo>
                <a:close/>
                <a:moveTo>
                  <a:pt x="3791" y="931"/>
                </a:moveTo>
                <a:cubicBezTo>
                  <a:pt x="3230" y="931"/>
                  <a:pt x="2743" y="1328"/>
                  <a:pt x="2630" y="1878"/>
                </a:cubicBezTo>
                <a:cubicBezTo>
                  <a:pt x="2598" y="2039"/>
                  <a:pt x="2713" y="2195"/>
                  <a:pt x="2882" y="2205"/>
                </a:cubicBezTo>
                <a:cubicBezTo>
                  <a:pt x="2888" y="2206"/>
                  <a:pt x="2894" y="2206"/>
                  <a:pt x="2901" y="2206"/>
                </a:cubicBezTo>
                <a:cubicBezTo>
                  <a:pt x="3029" y="2206"/>
                  <a:pt x="3141" y="2112"/>
                  <a:pt x="3167" y="1984"/>
                </a:cubicBezTo>
                <a:cubicBezTo>
                  <a:pt x="3229" y="1690"/>
                  <a:pt x="3492" y="1476"/>
                  <a:pt x="3793" y="1476"/>
                </a:cubicBezTo>
                <a:cubicBezTo>
                  <a:pt x="4158" y="1476"/>
                  <a:pt x="4453" y="1785"/>
                  <a:pt x="4429" y="2156"/>
                </a:cubicBezTo>
                <a:cubicBezTo>
                  <a:pt x="4407" y="2493"/>
                  <a:pt x="4120" y="2752"/>
                  <a:pt x="3780" y="2752"/>
                </a:cubicBezTo>
                <a:lnTo>
                  <a:pt x="298" y="2752"/>
                </a:lnTo>
                <a:cubicBezTo>
                  <a:pt x="158" y="2752"/>
                  <a:pt x="35" y="2855"/>
                  <a:pt x="19" y="2995"/>
                </a:cubicBezTo>
                <a:cubicBezTo>
                  <a:pt x="1" y="3161"/>
                  <a:pt x="130" y="3300"/>
                  <a:pt x="291" y="3300"/>
                </a:cubicBezTo>
                <a:lnTo>
                  <a:pt x="3773" y="3300"/>
                </a:lnTo>
                <a:cubicBezTo>
                  <a:pt x="4408" y="3300"/>
                  <a:pt x="4944" y="2808"/>
                  <a:pt x="4974" y="2173"/>
                </a:cubicBezTo>
                <a:cubicBezTo>
                  <a:pt x="5007" y="1494"/>
                  <a:pt x="4464" y="931"/>
                  <a:pt x="3791" y="931"/>
                </a:cubicBezTo>
                <a:close/>
                <a:moveTo>
                  <a:pt x="7616" y="0"/>
                </a:moveTo>
                <a:cubicBezTo>
                  <a:pt x="7605" y="0"/>
                  <a:pt x="7594" y="1"/>
                  <a:pt x="7584" y="2"/>
                </a:cubicBezTo>
                <a:cubicBezTo>
                  <a:pt x="7444" y="17"/>
                  <a:pt x="7341" y="140"/>
                  <a:pt x="7341" y="281"/>
                </a:cubicBezTo>
                <a:lnTo>
                  <a:pt x="7341" y="578"/>
                </a:lnTo>
                <a:cubicBezTo>
                  <a:pt x="7216" y="609"/>
                  <a:pt x="7098" y="657"/>
                  <a:pt x="6993" y="724"/>
                </a:cubicBezTo>
                <a:lnTo>
                  <a:pt x="6776" y="508"/>
                </a:lnTo>
                <a:cubicBezTo>
                  <a:pt x="6724" y="454"/>
                  <a:pt x="6654" y="428"/>
                  <a:pt x="6584" y="428"/>
                </a:cubicBezTo>
                <a:cubicBezTo>
                  <a:pt x="6505" y="428"/>
                  <a:pt x="6425" y="462"/>
                  <a:pt x="6369" y="531"/>
                </a:cubicBezTo>
                <a:cubicBezTo>
                  <a:pt x="6283" y="641"/>
                  <a:pt x="6296" y="800"/>
                  <a:pt x="6396" y="899"/>
                </a:cubicBezTo>
                <a:lnTo>
                  <a:pt x="6607" y="1110"/>
                </a:lnTo>
                <a:cubicBezTo>
                  <a:pt x="6541" y="1217"/>
                  <a:pt x="6491" y="1333"/>
                  <a:pt x="6462" y="1458"/>
                </a:cubicBezTo>
                <a:lnTo>
                  <a:pt x="6156" y="1458"/>
                </a:lnTo>
                <a:cubicBezTo>
                  <a:pt x="5995" y="1458"/>
                  <a:pt x="5866" y="1598"/>
                  <a:pt x="5884" y="1763"/>
                </a:cubicBezTo>
                <a:cubicBezTo>
                  <a:pt x="5900" y="1902"/>
                  <a:pt x="6022" y="2005"/>
                  <a:pt x="6163" y="2005"/>
                </a:cubicBezTo>
                <a:lnTo>
                  <a:pt x="6460" y="2005"/>
                </a:lnTo>
                <a:cubicBezTo>
                  <a:pt x="6491" y="2130"/>
                  <a:pt x="6539" y="2247"/>
                  <a:pt x="6606" y="2353"/>
                </a:cubicBezTo>
                <a:lnTo>
                  <a:pt x="6389" y="2569"/>
                </a:lnTo>
                <a:cubicBezTo>
                  <a:pt x="6275" y="2683"/>
                  <a:pt x="6284" y="2873"/>
                  <a:pt x="6412" y="2978"/>
                </a:cubicBezTo>
                <a:cubicBezTo>
                  <a:pt x="6461" y="3016"/>
                  <a:pt x="6520" y="3034"/>
                  <a:pt x="6579" y="3034"/>
                </a:cubicBezTo>
                <a:cubicBezTo>
                  <a:pt x="6652" y="3034"/>
                  <a:pt x="6726" y="3006"/>
                  <a:pt x="6781" y="2951"/>
                </a:cubicBezTo>
                <a:lnTo>
                  <a:pt x="6992" y="2740"/>
                </a:lnTo>
                <a:cubicBezTo>
                  <a:pt x="7097" y="2806"/>
                  <a:pt x="7214" y="2856"/>
                  <a:pt x="7340" y="2885"/>
                </a:cubicBezTo>
                <a:lnTo>
                  <a:pt x="7340" y="3191"/>
                </a:lnTo>
                <a:cubicBezTo>
                  <a:pt x="7340" y="3342"/>
                  <a:pt x="7462" y="3465"/>
                  <a:pt x="7614" y="3465"/>
                </a:cubicBezTo>
                <a:cubicBezTo>
                  <a:pt x="7624" y="3465"/>
                  <a:pt x="7634" y="3464"/>
                  <a:pt x="7645" y="3463"/>
                </a:cubicBezTo>
                <a:cubicBezTo>
                  <a:pt x="7784" y="3448"/>
                  <a:pt x="7887" y="3324"/>
                  <a:pt x="7887" y="3184"/>
                </a:cubicBezTo>
                <a:lnTo>
                  <a:pt x="7887" y="2886"/>
                </a:lnTo>
                <a:cubicBezTo>
                  <a:pt x="8012" y="2856"/>
                  <a:pt x="8130" y="2807"/>
                  <a:pt x="8236" y="2741"/>
                </a:cubicBezTo>
                <a:lnTo>
                  <a:pt x="8452" y="2958"/>
                </a:lnTo>
                <a:cubicBezTo>
                  <a:pt x="8505" y="3010"/>
                  <a:pt x="8574" y="3037"/>
                  <a:pt x="8644" y="3037"/>
                </a:cubicBezTo>
                <a:cubicBezTo>
                  <a:pt x="8724" y="3037"/>
                  <a:pt x="8804" y="3002"/>
                  <a:pt x="8859" y="2933"/>
                </a:cubicBezTo>
                <a:cubicBezTo>
                  <a:pt x="8947" y="2825"/>
                  <a:pt x="8932" y="2664"/>
                  <a:pt x="8833" y="2566"/>
                </a:cubicBezTo>
                <a:lnTo>
                  <a:pt x="8622" y="2355"/>
                </a:lnTo>
                <a:cubicBezTo>
                  <a:pt x="8688" y="2250"/>
                  <a:pt x="8738" y="2132"/>
                  <a:pt x="8767" y="2007"/>
                </a:cubicBezTo>
                <a:lnTo>
                  <a:pt x="9073" y="2007"/>
                </a:lnTo>
                <a:cubicBezTo>
                  <a:pt x="9234" y="2007"/>
                  <a:pt x="9363" y="1867"/>
                  <a:pt x="9344" y="1702"/>
                </a:cubicBezTo>
                <a:cubicBezTo>
                  <a:pt x="9330" y="1562"/>
                  <a:pt x="9206" y="1459"/>
                  <a:pt x="9066" y="1459"/>
                </a:cubicBezTo>
                <a:lnTo>
                  <a:pt x="8768" y="1459"/>
                </a:lnTo>
                <a:cubicBezTo>
                  <a:pt x="8738" y="1334"/>
                  <a:pt x="8689" y="1217"/>
                  <a:pt x="8623" y="1111"/>
                </a:cubicBezTo>
                <a:lnTo>
                  <a:pt x="8839" y="895"/>
                </a:lnTo>
                <a:cubicBezTo>
                  <a:pt x="8953" y="782"/>
                  <a:pt x="8945" y="592"/>
                  <a:pt x="8816" y="488"/>
                </a:cubicBezTo>
                <a:cubicBezTo>
                  <a:pt x="8767" y="449"/>
                  <a:pt x="8708" y="430"/>
                  <a:pt x="8650" y="430"/>
                </a:cubicBezTo>
                <a:cubicBezTo>
                  <a:pt x="8576" y="430"/>
                  <a:pt x="8503" y="459"/>
                  <a:pt x="8448" y="514"/>
                </a:cubicBezTo>
                <a:lnTo>
                  <a:pt x="8237" y="725"/>
                </a:lnTo>
                <a:cubicBezTo>
                  <a:pt x="8131" y="659"/>
                  <a:pt x="8014" y="609"/>
                  <a:pt x="7888" y="579"/>
                </a:cubicBezTo>
                <a:lnTo>
                  <a:pt x="7888" y="273"/>
                </a:lnTo>
                <a:cubicBezTo>
                  <a:pt x="7888" y="124"/>
                  <a:pt x="7767" y="0"/>
                  <a:pt x="7616" y="0"/>
                </a:cubicBezTo>
                <a:close/>
                <a:moveTo>
                  <a:pt x="2880" y="4022"/>
                </a:moveTo>
                <a:cubicBezTo>
                  <a:pt x="2729" y="4022"/>
                  <a:pt x="2607" y="4143"/>
                  <a:pt x="2607" y="4295"/>
                </a:cubicBezTo>
                <a:cubicBezTo>
                  <a:pt x="2607" y="4446"/>
                  <a:pt x="2729" y="4568"/>
                  <a:pt x="2880" y="4568"/>
                </a:cubicBezTo>
                <a:cubicBezTo>
                  <a:pt x="3030" y="4568"/>
                  <a:pt x="3152" y="4445"/>
                  <a:pt x="3152" y="4295"/>
                </a:cubicBezTo>
                <a:cubicBezTo>
                  <a:pt x="3152" y="4144"/>
                  <a:pt x="3030" y="4022"/>
                  <a:pt x="2880" y="4022"/>
                </a:cubicBezTo>
                <a:close/>
                <a:moveTo>
                  <a:pt x="4157" y="4028"/>
                </a:moveTo>
                <a:cubicBezTo>
                  <a:pt x="3995" y="4028"/>
                  <a:pt x="3867" y="4169"/>
                  <a:pt x="3885" y="4333"/>
                </a:cubicBezTo>
                <a:cubicBezTo>
                  <a:pt x="3900" y="4473"/>
                  <a:pt x="4023" y="4576"/>
                  <a:pt x="4163" y="4576"/>
                </a:cubicBezTo>
                <a:lnTo>
                  <a:pt x="5971" y="4576"/>
                </a:lnTo>
                <a:cubicBezTo>
                  <a:pt x="6111" y="4576"/>
                  <a:pt x="6235" y="4473"/>
                  <a:pt x="6249" y="4333"/>
                </a:cubicBezTo>
                <a:cubicBezTo>
                  <a:pt x="6268" y="4169"/>
                  <a:pt x="6138" y="4028"/>
                  <a:pt x="5978" y="4028"/>
                </a:cubicBezTo>
                <a:close/>
                <a:moveTo>
                  <a:pt x="298" y="4940"/>
                </a:moveTo>
                <a:cubicBezTo>
                  <a:pt x="159" y="4940"/>
                  <a:pt x="35" y="5042"/>
                  <a:pt x="20" y="5183"/>
                </a:cubicBezTo>
                <a:cubicBezTo>
                  <a:pt x="2" y="5347"/>
                  <a:pt x="131" y="5487"/>
                  <a:pt x="292" y="5487"/>
                </a:cubicBezTo>
                <a:lnTo>
                  <a:pt x="2152" y="5487"/>
                </a:lnTo>
                <a:cubicBezTo>
                  <a:pt x="2312" y="5487"/>
                  <a:pt x="2442" y="5347"/>
                  <a:pt x="2423" y="5183"/>
                </a:cubicBezTo>
                <a:cubicBezTo>
                  <a:pt x="2407" y="5042"/>
                  <a:pt x="2284" y="4940"/>
                  <a:pt x="2144" y="4940"/>
                </a:cubicBezTo>
                <a:close/>
                <a:moveTo>
                  <a:pt x="8167" y="4028"/>
                </a:moveTo>
                <a:cubicBezTo>
                  <a:pt x="7605" y="4028"/>
                  <a:pt x="7117" y="4427"/>
                  <a:pt x="7006" y="4977"/>
                </a:cubicBezTo>
                <a:cubicBezTo>
                  <a:pt x="6976" y="5125"/>
                  <a:pt x="7072" y="5269"/>
                  <a:pt x="7220" y="5299"/>
                </a:cubicBezTo>
                <a:cubicBezTo>
                  <a:pt x="7238" y="5302"/>
                  <a:pt x="7256" y="5304"/>
                  <a:pt x="7273" y="5304"/>
                </a:cubicBezTo>
                <a:cubicBezTo>
                  <a:pt x="7401" y="5304"/>
                  <a:pt x="7516" y="5214"/>
                  <a:pt x="7541" y="5085"/>
                </a:cubicBezTo>
                <a:cubicBezTo>
                  <a:pt x="7602" y="4789"/>
                  <a:pt x="7864" y="4575"/>
                  <a:pt x="8167" y="4575"/>
                </a:cubicBezTo>
                <a:cubicBezTo>
                  <a:pt x="8201" y="4575"/>
                  <a:pt x="8236" y="4578"/>
                  <a:pt x="8271" y="4583"/>
                </a:cubicBezTo>
                <a:cubicBezTo>
                  <a:pt x="8567" y="4633"/>
                  <a:pt x="8792" y="4887"/>
                  <a:pt x="8804" y="5187"/>
                </a:cubicBezTo>
                <a:cubicBezTo>
                  <a:pt x="8818" y="5551"/>
                  <a:pt x="8527" y="5852"/>
                  <a:pt x="8167" y="5852"/>
                </a:cubicBezTo>
                <a:lnTo>
                  <a:pt x="5440" y="5852"/>
                </a:lnTo>
                <a:cubicBezTo>
                  <a:pt x="5299" y="5852"/>
                  <a:pt x="5176" y="5954"/>
                  <a:pt x="5161" y="6093"/>
                </a:cubicBezTo>
                <a:cubicBezTo>
                  <a:pt x="5143" y="6259"/>
                  <a:pt x="5272" y="6398"/>
                  <a:pt x="5433" y="6398"/>
                </a:cubicBezTo>
                <a:lnTo>
                  <a:pt x="8149" y="6398"/>
                </a:lnTo>
                <a:cubicBezTo>
                  <a:pt x="8785" y="6398"/>
                  <a:pt x="9320" y="5905"/>
                  <a:pt x="9351" y="5271"/>
                </a:cubicBezTo>
                <a:cubicBezTo>
                  <a:pt x="9382" y="4592"/>
                  <a:pt x="8839" y="4028"/>
                  <a:pt x="8167" y="4028"/>
                </a:cubicBezTo>
                <a:close/>
                <a:moveTo>
                  <a:pt x="3245" y="6956"/>
                </a:moveTo>
                <a:cubicBezTo>
                  <a:pt x="3598" y="6956"/>
                  <a:pt x="3883" y="7242"/>
                  <a:pt x="3883" y="7595"/>
                </a:cubicBezTo>
                <a:cubicBezTo>
                  <a:pt x="3883" y="7947"/>
                  <a:pt x="3595" y="8233"/>
                  <a:pt x="3245" y="8233"/>
                </a:cubicBezTo>
                <a:cubicBezTo>
                  <a:pt x="2893" y="8233"/>
                  <a:pt x="2607" y="7947"/>
                  <a:pt x="2607" y="7595"/>
                </a:cubicBezTo>
                <a:cubicBezTo>
                  <a:pt x="2607" y="7242"/>
                  <a:pt x="2893" y="6956"/>
                  <a:pt x="3245" y="6956"/>
                </a:cubicBezTo>
                <a:close/>
                <a:moveTo>
                  <a:pt x="8715" y="7849"/>
                </a:moveTo>
                <a:cubicBezTo>
                  <a:pt x="8563" y="7849"/>
                  <a:pt x="8441" y="7971"/>
                  <a:pt x="8441" y="8122"/>
                </a:cubicBezTo>
                <a:cubicBezTo>
                  <a:pt x="8441" y="8274"/>
                  <a:pt x="8564" y="8395"/>
                  <a:pt x="8715" y="8395"/>
                </a:cubicBezTo>
                <a:cubicBezTo>
                  <a:pt x="8864" y="8395"/>
                  <a:pt x="8987" y="8273"/>
                  <a:pt x="8987" y="8122"/>
                </a:cubicBezTo>
                <a:cubicBezTo>
                  <a:pt x="8987" y="7972"/>
                  <a:pt x="8864" y="7849"/>
                  <a:pt x="8715" y="7849"/>
                </a:cubicBezTo>
                <a:close/>
                <a:moveTo>
                  <a:pt x="5804" y="7857"/>
                </a:moveTo>
                <a:cubicBezTo>
                  <a:pt x="5663" y="7857"/>
                  <a:pt x="5540" y="7960"/>
                  <a:pt x="5525" y="8100"/>
                </a:cubicBezTo>
                <a:cubicBezTo>
                  <a:pt x="5507" y="8265"/>
                  <a:pt x="5636" y="8405"/>
                  <a:pt x="5797" y="8405"/>
                </a:cubicBezTo>
                <a:lnTo>
                  <a:pt x="7613" y="8405"/>
                </a:lnTo>
                <a:cubicBezTo>
                  <a:pt x="7752" y="8405"/>
                  <a:pt x="7877" y="8301"/>
                  <a:pt x="7892" y="8162"/>
                </a:cubicBezTo>
                <a:cubicBezTo>
                  <a:pt x="7910" y="7997"/>
                  <a:pt x="7782" y="7857"/>
                  <a:pt x="7619" y="7857"/>
                </a:cubicBezTo>
                <a:close/>
                <a:moveTo>
                  <a:pt x="3239" y="5869"/>
                </a:moveTo>
                <a:cubicBezTo>
                  <a:pt x="3229" y="5869"/>
                  <a:pt x="3219" y="5869"/>
                  <a:pt x="3208" y="5871"/>
                </a:cubicBezTo>
                <a:cubicBezTo>
                  <a:pt x="3068" y="5885"/>
                  <a:pt x="2966" y="6010"/>
                  <a:pt x="2966" y="6149"/>
                </a:cubicBezTo>
                <a:lnTo>
                  <a:pt x="2966" y="6448"/>
                </a:lnTo>
                <a:cubicBezTo>
                  <a:pt x="2840" y="6477"/>
                  <a:pt x="2723" y="6527"/>
                  <a:pt x="2617" y="6592"/>
                </a:cubicBezTo>
                <a:lnTo>
                  <a:pt x="2401" y="6376"/>
                </a:lnTo>
                <a:cubicBezTo>
                  <a:pt x="2348" y="6323"/>
                  <a:pt x="2278" y="6297"/>
                  <a:pt x="2208" y="6297"/>
                </a:cubicBezTo>
                <a:cubicBezTo>
                  <a:pt x="2129" y="6297"/>
                  <a:pt x="2049" y="6331"/>
                  <a:pt x="1994" y="6400"/>
                </a:cubicBezTo>
                <a:cubicBezTo>
                  <a:pt x="1906" y="6509"/>
                  <a:pt x="1921" y="6669"/>
                  <a:pt x="2020" y="6767"/>
                </a:cubicBezTo>
                <a:lnTo>
                  <a:pt x="2231" y="6978"/>
                </a:lnTo>
                <a:cubicBezTo>
                  <a:pt x="2165" y="7086"/>
                  <a:pt x="2115" y="7201"/>
                  <a:pt x="2086" y="7327"/>
                </a:cubicBezTo>
                <a:lnTo>
                  <a:pt x="1780" y="7327"/>
                </a:lnTo>
                <a:cubicBezTo>
                  <a:pt x="1619" y="7327"/>
                  <a:pt x="1490" y="7467"/>
                  <a:pt x="1508" y="7631"/>
                </a:cubicBezTo>
                <a:cubicBezTo>
                  <a:pt x="1522" y="7772"/>
                  <a:pt x="1647" y="7874"/>
                  <a:pt x="1786" y="7874"/>
                </a:cubicBezTo>
                <a:lnTo>
                  <a:pt x="2085" y="7874"/>
                </a:lnTo>
                <a:cubicBezTo>
                  <a:pt x="2115" y="8000"/>
                  <a:pt x="2164" y="8117"/>
                  <a:pt x="2229" y="8222"/>
                </a:cubicBezTo>
                <a:lnTo>
                  <a:pt x="2013" y="8439"/>
                </a:lnTo>
                <a:cubicBezTo>
                  <a:pt x="1900" y="8552"/>
                  <a:pt x="1907" y="8741"/>
                  <a:pt x="2037" y="8846"/>
                </a:cubicBezTo>
                <a:cubicBezTo>
                  <a:pt x="2086" y="8885"/>
                  <a:pt x="2145" y="8904"/>
                  <a:pt x="2203" y="8904"/>
                </a:cubicBezTo>
                <a:cubicBezTo>
                  <a:pt x="2277" y="8904"/>
                  <a:pt x="2350" y="8875"/>
                  <a:pt x="2405" y="8819"/>
                </a:cubicBezTo>
                <a:lnTo>
                  <a:pt x="2616" y="8608"/>
                </a:lnTo>
                <a:cubicBezTo>
                  <a:pt x="2722" y="8675"/>
                  <a:pt x="2839" y="8725"/>
                  <a:pt x="2964" y="8754"/>
                </a:cubicBezTo>
                <a:lnTo>
                  <a:pt x="2964" y="9060"/>
                </a:lnTo>
                <a:cubicBezTo>
                  <a:pt x="2964" y="9210"/>
                  <a:pt x="3086" y="9333"/>
                  <a:pt x="3236" y="9333"/>
                </a:cubicBezTo>
                <a:cubicBezTo>
                  <a:pt x="3247" y="9333"/>
                  <a:pt x="3258" y="9332"/>
                  <a:pt x="3268" y="9331"/>
                </a:cubicBezTo>
                <a:cubicBezTo>
                  <a:pt x="3409" y="9316"/>
                  <a:pt x="3511" y="9193"/>
                  <a:pt x="3511" y="9053"/>
                </a:cubicBezTo>
                <a:lnTo>
                  <a:pt x="3511" y="8755"/>
                </a:lnTo>
                <a:cubicBezTo>
                  <a:pt x="3637" y="8725"/>
                  <a:pt x="3754" y="8676"/>
                  <a:pt x="3859" y="8610"/>
                </a:cubicBezTo>
                <a:lnTo>
                  <a:pt x="4075" y="8826"/>
                </a:lnTo>
                <a:cubicBezTo>
                  <a:pt x="4129" y="8879"/>
                  <a:pt x="4199" y="8906"/>
                  <a:pt x="4268" y="8906"/>
                </a:cubicBezTo>
                <a:cubicBezTo>
                  <a:pt x="4348" y="8906"/>
                  <a:pt x="4428" y="8871"/>
                  <a:pt x="4483" y="8803"/>
                </a:cubicBezTo>
                <a:cubicBezTo>
                  <a:pt x="4570" y="8693"/>
                  <a:pt x="4556" y="8534"/>
                  <a:pt x="4456" y="8434"/>
                </a:cubicBezTo>
                <a:lnTo>
                  <a:pt x="4245" y="8223"/>
                </a:lnTo>
                <a:cubicBezTo>
                  <a:pt x="4312" y="8118"/>
                  <a:pt x="4361" y="8001"/>
                  <a:pt x="4391" y="7875"/>
                </a:cubicBezTo>
                <a:lnTo>
                  <a:pt x="4697" y="7875"/>
                </a:lnTo>
                <a:cubicBezTo>
                  <a:pt x="4858" y="7875"/>
                  <a:pt x="4987" y="7736"/>
                  <a:pt x="4969" y="7570"/>
                </a:cubicBezTo>
                <a:cubicBezTo>
                  <a:pt x="4954" y="7431"/>
                  <a:pt x="4830" y="7329"/>
                  <a:pt x="4691" y="7329"/>
                </a:cubicBezTo>
                <a:lnTo>
                  <a:pt x="4392" y="7329"/>
                </a:lnTo>
                <a:cubicBezTo>
                  <a:pt x="4362" y="7203"/>
                  <a:pt x="4313" y="7086"/>
                  <a:pt x="4247" y="6981"/>
                </a:cubicBezTo>
                <a:lnTo>
                  <a:pt x="4464" y="6764"/>
                </a:lnTo>
                <a:cubicBezTo>
                  <a:pt x="4577" y="6650"/>
                  <a:pt x="4569" y="6460"/>
                  <a:pt x="4439" y="6356"/>
                </a:cubicBezTo>
                <a:cubicBezTo>
                  <a:pt x="4391" y="6317"/>
                  <a:pt x="4333" y="6299"/>
                  <a:pt x="4274" y="6299"/>
                </a:cubicBezTo>
                <a:cubicBezTo>
                  <a:pt x="4201" y="6299"/>
                  <a:pt x="4127" y="6328"/>
                  <a:pt x="4072" y="6382"/>
                </a:cubicBezTo>
                <a:lnTo>
                  <a:pt x="3861" y="6593"/>
                </a:lnTo>
                <a:cubicBezTo>
                  <a:pt x="3756" y="6528"/>
                  <a:pt x="3638" y="6477"/>
                  <a:pt x="3513" y="6449"/>
                </a:cubicBezTo>
                <a:lnTo>
                  <a:pt x="3513" y="6143"/>
                </a:lnTo>
                <a:cubicBezTo>
                  <a:pt x="3513" y="5991"/>
                  <a:pt x="3390" y="5869"/>
                  <a:pt x="3239" y="58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76"/>
          <p:cNvSpPr txBox="1"/>
          <p:nvPr/>
        </p:nvSpPr>
        <p:spPr>
          <a:xfrm>
            <a:off x="1021125" y="2937564"/>
            <a:ext cx="18603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✓"/>
            </a:pPr>
            <a:r>
              <a:rPr lang="en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Mercury is a small planet</a:t>
            </a:r>
            <a:endParaRPr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×"/>
            </a:pPr>
            <a:r>
              <a:rPr lang="en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Mercury is the closest planet to the Sun</a:t>
            </a:r>
            <a:endParaRPr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6" name="Google Shape;1636;p76"/>
          <p:cNvSpPr txBox="1"/>
          <p:nvPr/>
        </p:nvSpPr>
        <p:spPr>
          <a:xfrm>
            <a:off x="1019716" y="2564112"/>
            <a:ext cx="1863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Mercury</a:t>
            </a:r>
            <a:endParaRPr sz="2000" b="1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37" name="Google Shape;1637;p76"/>
          <p:cNvCxnSpPr>
            <a:stCxn id="1632" idx="1"/>
            <a:endCxn id="1636" idx="1"/>
          </p:cNvCxnSpPr>
          <p:nvPr/>
        </p:nvCxnSpPr>
        <p:spPr>
          <a:xfrm>
            <a:off x="958113" y="1762100"/>
            <a:ext cx="61500" cy="1036200"/>
          </a:xfrm>
          <a:prstGeom prst="bentConnector3">
            <a:avLst>
              <a:gd name="adj1" fmla="val -38719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38" name="Google Shape;1638;p76"/>
          <p:cNvSpPr/>
          <p:nvPr/>
        </p:nvSpPr>
        <p:spPr>
          <a:xfrm>
            <a:off x="3728675" y="1513400"/>
            <a:ext cx="497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76"/>
          <p:cNvSpPr txBox="1"/>
          <p:nvPr/>
        </p:nvSpPr>
        <p:spPr>
          <a:xfrm>
            <a:off x="3791688" y="2937564"/>
            <a:ext cx="18603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✓"/>
            </a:pPr>
            <a:r>
              <a:rPr lang="en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Venus is a very hot planet</a:t>
            </a:r>
            <a:endParaRPr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×"/>
            </a:pPr>
            <a:r>
              <a:rPr lang="en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Venus is the second planet from the Sun</a:t>
            </a:r>
            <a:endParaRPr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0" name="Google Shape;1640;p76"/>
          <p:cNvSpPr txBox="1"/>
          <p:nvPr/>
        </p:nvSpPr>
        <p:spPr>
          <a:xfrm>
            <a:off x="3790279" y="2564112"/>
            <a:ext cx="1863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Venus</a:t>
            </a:r>
            <a:endParaRPr sz="2000" b="1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1" name="Google Shape;1641;p76"/>
          <p:cNvCxnSpPr>
            <a:stCxn id="1638" idx="1"/>
            <a:endCxn id="1640" idx="1"/>
          </p:cNvCxnSpPr>
          <p:nvPr/>
        </p:nvCxnSpPr>
        <p:spPr>
          <a:xfrm>
            <a:off x="3728675" y="1762100"/>
            <a:ext cx="61500" cy="1036200"/>
          </a:xfrm>
          <a:prstGeom prst="bentConnector3">
            <a:avLst>
              <a:gd name="adj1" fmla="val -38719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42" name="Google Shape;1642;p76"/>
          <p:cNvSpPr/>
          <p:nvPr/>
        </p:nvSpPr>
        <p:spPr>
          <a:xfrm>
            <a:off x="6499238" y="1513400"/>
            <a:ext cx="497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76"/>
          <p:cNvSpPr txBox="1"/>
          <p:nvPr/>
        </p:nvSpPr>
        <p:spPr>
          <a:xfrm>
            <a:off x="6562250" y="2937564"/>
            <a:ext cx="18603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✓"/>
            </a:pPr>
            <a:r>
              <a:rPr lang="en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Jupiter is a huge gas giant</a:t>
            </a:r>
            <a:endParaRPr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×"/>
            </a:pPr>
            <a:r>
              <a:rPr lang="en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Jupiter is the biggest planet of them all</a:t>
            </a:r>
            <a:endParaRPr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4" name="Google Shape;1644;p76"/>
          <p:cNvSpPr txBox="1"/>
          <p:nvPr/>
        </p:nvSpPr>
        <p:spPr>
          <a:xfrm>
            <a:off x="6560841" y="2564112"/>
            <a:ext cx="18630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Jupiter</a:t>
            </a:r>
            <a:endParaRPr sz="2000" b="1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5" name="Google Shape;1645;p76"/>
          <p:cNvCxnSpPr>
            <a:stCxn id="1642" idx="1"/>
            <a:endCxn id="1644" idx="1"/>
          </p:cNvCxnSpPr>
          <p:nvPr/>
        </p:nvCxnSpPr>
        <p:spPr>
          <a:xfrm>
            <a:off x="6499238" y="1762100"/>
            <a:ext cx="61500" cy="1036200"/>
          </a:xfrm>
          <a:prstGeom prst="bentConnector3">
            <a:avLst>
              <a:gd name="adj1" fmla="val -387195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46" name="Google Shape;1646;p76"/>
          <p:cNvSpPr/>
          <p:nvPr/>
        </p:nvSpPr>
        <p:spPr>
          <a:xfrm>
            <a:off x="3873351" y="1573066"/>
            <a:ext cx="269512" cy="372440"/>
          </a:xfrm>
          <a:custGeom>
            <a:avLst/>
            <a:gdLst/>
            <a:ahLst/>
            <a:cxnLst/>
            <a:rect l="l" t="t" r="r" b="b"/>
            <a:pathLst>
              <a:path w="6753" h="9332" extrusionOk="0">
                <a:moveTo>
                  <a:pt x="3101" y="1823"/>
                </a:moveTo>
                <a:lnTo>
                  <a:pt x="3101" y="2371"/>
                </a:lnTo>
                <a:lnTo>
                  <a:pt x="1825" y="2371"/>
                </a:lnTo>
                <a:lnTo>
                  <a:pt x="1825" y="1823"/>
                </a:lnTo>
                <a:close/>
                <a:moveTo>
                  <a:pt x="5931" y="2597"/>
                </a:moveTo>
                <a:cubicBezTo>
                  <a:pt x="6088" y="2862"/>
                  <a:pt x="6203" y="3101"/>
                  <a:pt x="6204" y="3184"/>
                </a:cubicBezTo>
                <a:cubicBezTo>
                  <a:pt x="6205" y="3334"/>
                  <a:pt x="6083" y="3457"/>
                  <a:pt x="5931" y="3457"/>
                </a:cubicBezTo>
                <a:cubicBezTo>
                  <a:pt x="5781" y="3457"/>
                  <a:pt x="5658" y="3334"/>
                  <a:pt x="5658" y="3184"/>
                </a:cubicBezTo>
                <a:cubicBezTo>
                  <a:pt x="5661" y="3101"/>
                  <a:pt x="5774" y="2862"/>
                  <a:pt x="5931" y="2597"/>
                </a:cubicBezTo>
                <a:close/>
                <a:moveTo>
                  <a:pt x="5931" y="1816"/>
                </a:moveTo>
                <a:cubicBezTo>
                  <a:pt x="5846" y="1816"/>
                  <a:pt x="5761" y="1855"/>
                  <a:pt x="5707" y="1934"/>
                </a:cubicBezTo>
                <a:cubicBezTo>
                  <a:pt x="5702" y="1941"/>
                  <a:pt x="5562" y="2144"/>
                  <a:pt x="5422" y="2387"/>
                </a:cubicBezTo>
                <a:cubicBezTo>
                  <a:pt x="5144" y="2867"/>
                  <a:pt x="5112" y="3070"/>
                  <a:pt x="5112" y="3184"/>
                </a:cubicBezTo>
                <a:cubicBezTo>
                  <a:pt x="5112" y="3637"/>
                  <a:pt x="5480" y="4004"/>
                  <a:pt x="5932" y="4004"/>
                </a:cubicBezTo>
                <a:cubicBezTo>
                  <a:pt x="6385" y="4004"/>
                  <a:pt x="6753" y="3637"/>
                  <a:pt x="6753" y="3184"/>
                </a:cubicBezTo>
                <a:cubicBezTo>
                  <a:pt x="6753" y="3070"/>
                  <a:pt x="6720" y="2867"/>
                  <a:pt x="6441" y="2387"/>
                </a:cubicBezTo>
                <a:cubicBezTo>
                  <a:pt x="6300" y="2144"/>
                  <a:pt x="6162" y="1944"/>
                  <a:pt x="6157" y="1934"/>
                </a:cubicBezTo>
                <a:cubicBezTo>
                  <a:pt x="6102" y="1855"/>
                  <a:pt x="6017" y="1816"/>
                  <a:pt x="5931" y="1816"/>
                </a:cubicBezTo>
                <a:close/>
                <a:moveTo>
                  <a:pt x="2464" y="3828"/>
                </a:moveTo>
                <a:cubicBezTo>
                  <a:pt x="2454" y="3828"/>
                  <a:pt x="2444" y="3829"/>
                  <a:pt x="2433" y="3830"/>
                </a:cubicBezTo>
                <a:cubicBezTo>
                  <a:pt x="2294" y="3845"/>
                  <a:pt x="2191" y="3968"/>
                  <a:pt x="2191" y="4109"/>
                </a:cubicBezTo>
                <a:lnTo>
                  <a:pt x="2191" y="4557"/>
                </a:lnTo>
                <a:lnTo>
                  <a:pt x="1735" y="4557"/>
                </a:lnTo>
                <a:cubicBezTo>
                  <a:pt x="1573" y="4557"/>
                  <a:pt x="1445" y="4696"/>
                  <a:pt x="1463" y="4862"/>
                </a:cubicBezTo>
                <a:cubicBezTo>
                  <a:pt x="1477" y="5001"/>
                  <a:pt x="1601" y="5105"/>
                  <a:pt x="1741" y="5105"/>
                </a:cubicBezTo>
                <a:lnTo>
                  <a:pt x="2190" y="5105"/>
                </a:lnTo>
                <a:lnTo>
                  <a:pt x="2190" y="5560"/>
                </a:lnTo>
                <a:cubicBezTo>
                  <a:pt x="2190" y="5712"/>
                  <a:pt x="2312" y="5834"/>
                  <a:pt x="2464" y="5834"/>
                </a:cubicBezTo>
                <a:cubicBezTo>
                  <a:pt x="2474" y="5834"/>
                  <a:pt x="2484" y="5834"/>
                  <a:pt x="2494" y="5833"/>
                </a:cubicBezTo>
                <a:cubicBezTo>
                  <a:pt x="2634" y="5818"/>
                  <a:pt x="2737" y="5694"/>
                  <a:pt x="2737" y="5554"/>
                </a:cubicBezTo>
                <a:lnTo>
                  <a:pt x="2737" y="5106"/>
                </a:lnTo>
                <a:lnTo>
                  <a:pt x="3186" y="5106"/>
                </a:lnTo>
                <a:cubicBezTo>
                  <a:pt x="3325" y="5106"/>
                  <a:pt x="3447" y="5003"/>
                  <a:pt x="3463" y="4863"/>
                </a:cubicBezTo>
                <a:cubicBezTo>
                  <a:pt x="3482" y="4698"/>
                  <a:pt x="3352" y="4558"/>
                  <a:pt x="3192" y="4558"/>
                </a:cubicBezTo>
                <a:lnTo>
                  <a:pt x="2738" y="4558"/>
                </a:lnTo>
                <a:lnTo>
                  <a:pt x="2738" y="4102"/>
                </a:lnTo>
                <a:cubicBezTo>
                  <a:pt x="2738" y="3951"/>
                  <a:pt x="2615" y="3828"/>
                  <a:pt x="2464" y="3828"/>
                </a:cubicBezTo>
                <a:close/>
                <a:moveTo>
                  <a:pt x="1558" y="6418"/>
                </a:moveTo>
                <a:cubicBezTo>
                  <a:pt x="1397" y="6418"/>
                  <a:pt x="1267" y="6557"/>
                  <a:pt x="1286" y="6723"/>
                </a:cubicBezTo>
                <a:cubicBezTo>
                  <a:pt x="1300" y="6862"/>
                  <a:pt x="1425" y="6965"/>
                  <a:pt x="1564" y="6965"/>
                </a:cubicBezTo>
                <a:lnTo>
                  <a:pt x="3372" y="6965"/>
                </a:lnTo>
                <a:cubicBezTo>
                  <a:pt x="3513" y="6965"/>
                  <a:pt x="3635" y="6862"/>
                  <a:pt x="3651" y="6723"/>
                </a:cubicBezTo>
                <a:cubicBezTo>
                  <a:pt x="3669" y="6557"/>
                  <a:pt x="3540" y="6418"/>
                  <a:pt x="3379" y="6418"/>
                </a:cubicBezTo>
                <a:close/>
                <a:moveTo>
                  <a:pt x="1558" y="7511"/>
                </a:moveTo>
                <a:cubicBezTo>
                  <a:pt x="1397" y="7511"/>
                  <a:pt x="1267" y="7651"/>
                  <a:pt x="1286" y="7816"/>
                </a:cubicBezTo>
                <a:cubicBezTo>
                  <a:pt x="1300" y="7955"/>
                  <a:pt x="1425" y="8059"/>
                  <a:pt x="1564" y="8059"/>
                </a:cubicBezTo>
                <a:lnTo>
                  <a:pt x="3372" y="8059"/>
                </a:lnTo>
                <a:cubicBezTo>
                  <a:pt x="3513" y="8059"/>
                  <a:pt x="3636" y="7955"/>
                  <a:pt x="3652" y="7816"/>
                </a:cubicBezTo>
                <a:cubicBezTo>
                  <a:pt x="3671" y="7651"/>
                  <a:pt x="3541" y="7511"/>
                  <a:pt x="3381" y="7511"/>
                </a:cubicBezTo>
                <a:close/>
                <a:moveTo>
                  <a:pt x="3297" y="2917"/>
                </a:moveTo>
                <a:cubicBezTo>
                  <a:pt x="3966" y="3327"/>
                  <a:pt x="4376" y="4059"/>
                  <a:pt x="4376" y="4843"/>
                </a:cubicBezTo>
                <a:lnTo>
                  <a:pt x="4376" y="8332"/>
                </a:lnTo>
                <a:cubicBezTo>
                  <a:pt x="4376" y="8583"/>
                  <a:pt x="4172" y="8788"/>
                  <a:pt x="3920" y="8788"/>
                </a:cubicBezTo>
                <a:lnTo>
                  <a:pt x="1003" y="8788"/>
                </a:lnTo>
                <a:cubicBezTo>
                  <a:pt x="750" y="8788"/>
                  <a:pt x="546" y="8583"/>
                  <a:pt x="546" y="8332"/>
                </a:cubicBezTo>
                <a:lnTo>
                  <a:pt x="546" y="4843"/>
                </a:lnTo>
                <a:cubicBezTo>
                  <a:pt x="546" y="4059"/>
                  <a:pt x="957" y="3327"/>
                  <a:pt x="1624" y="2917"/>
                </a:cubicBezTo>
                <a:close/>
                <a:moveTo>
                  <a:pt x="1555" y="0"/>
                </a:moveTo>
                <a:cubicBezTo>
                  <a:pt x="1405" y="0"/>
                  <a:pt x="1282" y="122"/>
                  <a:pt x="1282" y="273"/>
                </a:cubicBezTo>
                <a:cubicBezTo>
                  <a:pt x="1282" y="424"/>
                  <a:pt x="1405" y="547"/>
                  <a:pt x="1555" y="547"/>
                </a:cubicBezTo>
                <a:lnTo>
                  <a:pt x="2189" y="547"/>
                </a:lnTo>
                <a:lnTo>
                  <a:pt x="2189" y="1276"/>
                </a:lnTo>
                <a:lnTo>
                  <a:pt x="1550" y="1276"/>
                </a:lnTo>
                <a:cubicBezTo>
                  <a:pt x="1398" y="1276"/>
                  <a:pt x="1277" y="1398"/>
                  <a:pt x="1277" y="1549"/>
                </a:cubicBezTo>
                <a:lnTo>
                  <a:pt x="1277" y="2489"/>
                </a:lnTo>
                <a:cubicBezTo>
                  <a:pt x="486" y="3004"/>
                  <a:pt x="0" y="3891"/>
                  <a:pt x="0" y="4841"/>
                </a:cubicBezTo>
                <a:lnTo>
                  <a:pt x="0" y="8329"/>
                </a:lnTo>
                <a:cubicBezTo>
                  <a:pt x="0" y="8883"/>
                  <a:pt x="449" y="9331"/>
                  <a:pt x="1003" y="9331"/>
                </a:cubicBezTo>
                <a:lnTo>
                  <a:pt x="3920" y="9331"/>
                </a:lnTo>
                <a:cubicBezTo>
                  <a:pt x="4474" y="9331"/>
                  <a:pt x="4922" y="8883"/>
                  <a:pt x="4922" y="8329"/>
                </a:cubicBezTo>
                <a:lnTo>
                  <a:pt x="4922" y="4841"/>
                </a:lnTo>
                <a:cubicBezTo>
                  <a:pt x="4922" y="3889"/>
                  <a:pt x="4437" y="3004"/>
                  <a:pt x="3646" y="2489"/>
                </a:cubicBezTo>
                <a:lnTo>
                  <a:pt x="3646" y="1549"/>
                </a:lnTo>
                <a:cubicBezTo>
                  <a:pt x="3646" y="1397"/>
                  <a:pt x="3522" y="1276"/>
                  <a:pt x="3372" y="1276"/>
                </a:cubicBezTo>
                <a:lnTo>
                  <a:pt x="2734" y="1276"/>
                </a:lnTo>
                <a:lnTo>
                  <a:pt x="2734" y="547"/>
                </a:lnTo>
                <a:lnTo>
                  <a:pt x="5081" y="547"/>
                </a:lnTo>
                <a:lnTo>
                  <a:pt x="5725" y="1190"/>
                </a:lnTo>
                <a:cubicBezTo>
                  <a:pt x="5780" y="1245"/>
                  <a:pt x="5853" y="1274"/>
                  <a:pt x="5927" y="1274"/>
                </a:cubicBezTo>
                <a:cubicBezTo>
                  <a:pt x="5986" y="1274"/>
                  <a:pt x="6044" y="1255"/>
                  <a:pt x="6093" y="1217"/>
                </a:cubicBezTo>
                <a:cubicBezTo>
                  <a:pt x="6222" y="1112"/>
                  <a:pt x="6230" y="923"/>
                  <a:pt x="6115" y="809"/>
                </a:cubicBezTo>
                <a:lnTo>
                  <a:pt x="5387" y="80"/>
                </a:lnTo>
                <a:cubicBezTo>
                  <a:pt x="5336" y="30"/>
                  <a:pt x="5266" y="0"/>
                  <a:pt x="51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76"/>
          <p:cNvSpPr/>
          <p:nvPr/>
        </p:nvSpPr>
        <p:spPr>
          <a:xfrm>
            <a:off x="6560698" y="1573165"/>
            <a:ext cx="376750" cy="372241"/>
          </a:xfrm>
          <a:custGeom>
            <a:avLst/>
            <a:gdLst/>
            <a:ahLst/>
            <a:cxnLst/>
            <a:rect l="l" t="t" r="r" b="b"/>
            <a:pathLst>
              <a:path w="9440" h="9327" extrusionOk="0">
                <a:moveTo>
                  <a:pt x="1586" y="546"/>
                </a:moveTo>
                <a:lnTo>
                  <a:pt x="2184" y="763"/>
                </a:lnTo>
                <a:lnTo>
                  <a:pt x="1184" y="3510"/>
                </a:lnTo>
                <a:lnTo>
                  <a:pt x="560" y="3297"/>
                </a:lnTo>
                <a:lnTo>
                  <a:pt x="560" y="546"/>
                </a:lnTo>
                <a:close/>
                <a:moveTo>
                  <a:pt x="5338" y="803"/>
                </a:moveTo>
                <a:cubicBezTo>
                  <a:pt x="5469" y="803"/>
                  <a:pt x="5598" y="835"/>
                  <a:pt x="5716" y="896"/>
                </a:cubicBezTo>
                <a:lnTo>
                  <a:pt x="8650" y="2434"/>
                </a:lnTo>
                <a:cubicBezTo>
                  <a:pt x="8776" y="2500"/>
                  <a:pt x="8835" y="2651"/>
                  <a:pt x="8786" y="2785"/>
                </a:cubicBezTo>
                <a:cubicBezTo>
                  <a:pt x="8744" y="2901"/>
                  <a:pt x="8633" y="2973"/>
                  <a:pt x="8517" y="2973"/>
                </a:cubicBezTo>
                <a:cubicBezTo>
                  <a:pt x="8477" y="2973"/>
                  <a:pt x="8436" y="2964"/>
                  <a:pt x="8397" y="2946"/>
                </a:cubicBezTo>
                <a:lnTo>
                  <a:pt x="6262" y="1950"/>
                </a:lnTo>
                <a:cubicBezTo>
                  <a:pt x="6115" y="1821"/>
                  <a:pt x="5923" y="1745"/>
                  <a:pt x="5720" y="1745"/>
                </a:cubicBezTo>
                <a:cubicBezTo>
                  <a:pt x="5673" y="1745"/>
                  <a:pt x="5625" y="1749"/>
                  <a:pt x="5578" y="1757"/>
                </a:cubicBezTo>
                <a:lnTo>
                  <a:pt x="3838" y="2065"/>
                </a:lnTo>
                <a:cubicBezTo>
                  <a:pt x="3689" y="2092"/>
                  <a:pt x="3590" y="2232"/>
                  <a:pt x="3616" y="2382"/>
                </a:cubicBezTo>
                <a:cubicBezTo>
                  <a:pt x="3640" y="2514"/>
                  <a:pt x="3755" y="2607"/>
                  <a:pt x="3885" y="2607"/>
                </a:cubicBezTo>
                <a:cubicBezTo>
                  <a:pt x="3900" y="2607"/>
                  <a:pt x="3917" y="2606"/>
                  <a:pt x="3933" y="2603"/>
                </a:cubicBezTo>
                <a:lnTo>
                  <a:pt x="5672" y="2295"/>
                </a:lnTo>
                <a:cubicBezTo>
                  <a:pt x="5689" y="2292"/>
                  <a:pt x="5705" y="2291"/>
                  <a:pt x="5721" y="2291"/>
                </a:cubicBezTo>
                <a:cubicBezTo>
                  <a:pt x="5851" y="2291"/>
                  <a:pt x="5965" y="2384"/>
                  <a:pt x="5989" y="2517"/>
                </a:cubicBezTo>
                <a:cubicBezTo>
                  <a:pt x="6015" y="2665"/>
                  <a:pt x="5916" y="2807"/>
                  <a:pt x="5767" y="2833"/>
                </a:cubicBezTo>
                <a:lnTo>
                  <a:pt x="4118" y="3123"/>
                </a:lnTo>
                <a:cubicBezTo>
                  <a:pt x="4066" y="3133"/>
                  <a:pt x="4017" y="3158"/>
                  <a:pt x="3978" y="3195"/>
                </a:cubicBezTo>
                <a:cubicBezTo>
                  <a:pt x="3675" y="3483"/>
                  <a:pt x="3282" y="3636"/>
                  <a:pt x="2880" y="3636"/>
                </a:cubicBezTo>
                <a:cubicBezTo>
                  <a:pt x="2697" y="3636"/>
                  <a:pt x="2512" y="3604"/>
                  <a:pt x="2332" y="3539"/>
                </a:cubicBezTo>
                <a:lnTo>
                  <a:pt x="1826" y="3354"/>
                </a:lnTo>
                <a:lnTo>
                  <a:pt x="2622" y="1165"/>
                </a:lnTo>
                <a:lnTo>
                  <a:pt x="5224" y="811"/>
                </a:lnTo>
                <a:cubicBezTo>
                  <a:pt x="5262" y="805"/>
                  <a:pt x="5300" y="803"/>
                  <a:pt x="5338" y="803"/>
                </a:cubicBezTo>
                <a:close/>
                <a:moveTo>
                  <a:pt x="286" y="0"/>
                </a:moveTo>
                <a:cubicBezTo>
                  <a:pt x="134" y="0"/>
                  <a:pt x="13" y="124"/>
                  <a:pt x="13" y="274"/>
                </a:cubicBezTo>
                <a:lnTo>
                  <a:pt x="13" y="3495"/>
                </a:lnTo>
                <a:cubicBezTo>
                  <a:pt x="12" y="3610"/>
                  <a:pt x="86" y="3714"/>
                  <a:pt x="198" y="3753"/>
                </a:cubicBezTo>
                <a:lnTo>
                  <a:pt x="1262" y="4114"/>
                </a:lnTo>
                <a:cubicBezTo>
                  <a:pt x="1292" y="4124"/>
                  <a:pt x="1321" y="4129"/>
                  <a:pt x="1351" y="4129"/>
                </a:cubicBezTo>
                <a:cubicBezTo>
                  <a:pt x="1463" y="4129"/>
                  <a:pt x="1567" y="4060"/>
                  <a:pt x="1607" y="3949"/>
                </a:cubicBezTo>
                <a:lnTo>
                  <a:pt x="1633" y="3880"/>
                </a:lnTo>
                <a:lnTo>
                  <a:pt x="2139" y="4065"/>
                </a:lnTo>
                <a:cubicBezTo>
                  <a:pt x="2375" y="4151"/>
                  <a:pt x="2623" y="4194"/>
                  <a:pt x="2872" y="4194"/>
                </a:cubicBezTo>
                <a:cubicBezTo>
                  <a:pt x="3019" y="4194"/>
                  <a:pt x="3165" y="4179"/>
                  <a:pt x="3310" y="4149"/>
                </a:cubicBezTo>
                <a:cubicBezTo>
                  <a:pt x="3673" y="4072"/>
                  <a:pt x="4010" y="3904"/>
                  <a:pt x="4287" y="3660"/>
                </a:cubicBezTo>
                <a:lnTo>
                  <a:pt x="5858" y="3384"/>
                </a:lnTo>
                <a:cubicBezTo>
                  <a:pt x="6217" y="3321"/>
                  <a:pt x="6481" y="3033"/>
                  <a:pt x="6528" y="2690"/>
                </a:cubicBezTo>
                <a:lnTo>
                  <a:pt x="8162" y="3452"/>
                </a:lnTo>
                <a:cubicBezTo>
                  <a:pt x="8277" y="3505"/>
                  <a:pt x="8397" y="3530"/>
                  <a:pt x="8515" y="3530"/>
                </a:cubicBezTo>
                <a:cubicBezTo>
                  <a:pt x="8852" y="3530"/>
                  <a:pt x="9172" y="3323"/>
                  <a:pt x="9297" y="2982"/>
                </a:cubicBezTo>
                <a:cubicBezTo>
                  <a:pt x="9439" y="2591"/>
                  <a:pt x="9270" y="2155"/>
                  <a:pt x="8901" y="1961"/>
                </a:cubicBezTo>
                <a:lnTo>
                  <a:pt x="5967" y="422"/>
                </a:lnTo>
                <a:cubicBezTo>
                  <a:pt x="5768" y="320"/>
                  <a:pt x="5553" y="265"/>
                  <a:pt x="5334" y="265"/>
                </a:cubicBezTo>
                <a:cubicBezTo>
                  <a:pt x="5272" y="265"/>
                  <a:pt x="5208" y="269"/>
                  <a:pt x="5145" y="279"/>
                </a:cubicBezTo>
                <a:lnTo>
                  <a:pt x="2808" y="600"/>
                </a:lnTo>
                <a:cubicBezTo>
                  <a:pt x="2807" y="489"/>
                  <a:pt x="2737" y="385"/>
                  <a:pt x="2629" y="344"/>
                </a:cubicBezTo>
                <a:lnTo>
                  <a:pt x="1729" y="18"/>
                </a:lnTo>
                <a:cubicBezTo>
                  <a:pt x="1699" y="8"/>
                  <a:pt x="1667" y="0"/>
                  <a:pt x="1636" y="0"/>
                </a:cubicBezTo>
                <a:close/>
                <a:moveTo>
                  <a:pt x="5067" y="4768"/>
                </a:moveTo>
                <a:cubicBezTo>
                  <a:pt x="5193" y="4768"/>
                  <a:pt x="5314" y="4797"/>
                  <a:pt x="5420" y="4848"/>
                </a:cubicBezTo>
                <a:lnTo>
                  <a:pt x="4327" y="5941"/>
                </a:lnTo>
                <a:cubicBezTo>
                  <a:pt x="4276" y="5835"/>
                  <a:pt x="4247" y="5716"/>
                  <a:pt x="4247" y="5588"/>
                </a:cubicBezTo>
                <a:cubicBezTo>
                  <a:pt x="4247" y="5136"/>
                  <a:pt x="4614" y="4768"/>
                  <a:pt x="5067" y="4768"/>
                </a:cubicBezTo>
                <a:close/>
                <a:moveTo>
                  <a:pt x="5806" y="5236"/>
                </a:moveTo>
                <a:cubicBezTo>
                  <a:pt x="5858" y="5342"/>
                  <a:pt x="5888" y="5462"/>
                  <a:pt x="5888" y="5588"/>
                </a:cubicBezTo>
                <a:cubicBezTo>
                  <a:pt x="5888" y="6041"/>
                  <a:pt x="5519" y="6409"/>
                  <a:pt x="5067" y="6409"/>
                </a:cubicBezTo>
                <a:cubicBezTo>
                  <a:pt x="4940" y="6409"/>
                  <a:pt x="4820" y="6379"/>
                  <a:pt x="4713" y="6329"/>
                </a:cubicBezTo>
                <a:lnTo>
                  <a:pt x="5806" y="5236"/>
                </a:lnTo>
                <a:close/>
                <a:moveTo>
                  <a:pt x="5067" y="4221"/>
                </a:moveTo>
                <a:cubicBezTo>
                  <a:pt x="4313" y="4221"/>
                  <a:pt x="3700" y="4835"/>
                  <a:pt x="3700" y="5589"/>
                </a:cubicBezTo>
                <a:cubicBezTo>
                  <a:pt x="3700" y="6343"/>
                  <a:pt x="4313" y="6956"/>
                  <a:pt x="5067" y="6956"/>
                </a:cubicBezTo>
                <a:cubicBezTo>
                  <a:pt x="5821" y="6956"/>
                  <a:pt x="6434" y="6343"/>
                  <a:pt x="6434" y="5589"/>
                </a:cubicBezTo>
                <a:cubicBezTo>
                  <a:pt x="6434" y="4835"/>
                  <a:pt x="5821" y="4221"/>
                  <a:pt x="5067" y="4221"/>
                </a:cubicBezTo>
                <a:close/>
                <a:moveTo>
                  <a:pt x="2114" y="7686"/>
                </a:moveTo>
                <a:cubicBezTo>
                  <a:pt x="1964" y="7686"/>
                  <a:pt x="1842" y="7808"/>
                  <a:pt x="1842" y="7959"/>
                </a:cubicBezTo>
                <a:cubicBezTo>
                  <a:pt x="1842" y="8109"/>
                  <a:pt x="1963" y="8232"/>
                  <a:pt x="2114" y="8232"/>
                </a:cubicBezTo>
                <a:cubicBezTo>
                  <a:pt x="2265" y="8232"/>
                  <a:pt x="2387" y="8111"/>
                  <a:pt x="2387" y="7959"/>
                </a:cubicBezTo>
                <a:cubicBezTo>
                  <a:pt x="2387" y="7808"/>
                  <a:pt x="2265" y="7686"/>
                  <a:pt x="2114" y="7686"/>
                </a:cubicBezTo>
                <a:close/>
                <a:moveTo>
                  <a:pt x="2114" y="7138"/>
                </a:moveTo>
                <a:cubicBezTo>
                  <a:pt x="2752" y="7138"/>
                  <a:pt x="3327" y="7680"/>
                  <a:pt x="3580" y="7960"/>
                </a:cubicBezTo>
                <a:cubicBezTo>
                  <a:pt x="3288" y="8283"/>
                  <a:pt x="2710" y="8779"/>
                  <a:pt x="2114" y="8779"/>
                </a:cubicBezTo>
                <a:cubicBezTo>
                  <a:pt x="1475" y="8779"/>
                  <a:pt x="903" y="8237"/>
                  <a:pt x="647" y="7958"/>
                </a:cubicBezTo>
                <a:cubicBezTo>
                  <a:pt x="941" y="7634"/>
                  <a:pt x="1518" y="7138"/>
                  <a:pt x="2114" y="7138"/>
                </a:cubicBezTo>
                <a:close/>
                <a:moveTo>
                  <a:pt x="7803" y="5681"/>
                </a:moveTo>
                <a:cubicBezTo>
                  <a:pt x="7971" y="5681"/>
                  <a:pt x="8110" y="5807"/>
                  <a:pt x="8126" y="5976"/>
                </a:cubicBezTo>
                <a:lnTo>
                  <a:pt x="8233" y="7201"/>
                </a:lnTo>
                <a:cubicBezTo>
                  <a:pt x="8257" y="7468"/>
                  <a:pt x="8402" y="7701"/>
                  <a:pt x="8622" y="7828"/>
                </a:cubicBezTo>
                <a:cubicBezTo>
                  <a:pt x="8737" y="7894"/>
                  <a:pt x="8805" y="8012"/>
                  <a:pt x="8805" y="8142"/>
                </a:cubicBezTo>
                <a:cubicBezTo>
                  <a:pt x="8804" y="8343"/>
                  <a:pt x="8641" y="8506"/>
                  <a:pt x="8439" y="8506"/>
                </a:cubicBezTo>
                <a:cubicBezTo>
                  <a:pt x="8415" y="8506"/>
                  <a:pt x="8385" y="8502"/>
                  <a:pt x="8351" y="8493"/>
                </a:cubicBezTo>
                <a:cubicBezTo>
                  <a:pt x="8329" y="8487"/>
                  <a:pt x="8307" y="8484"/>
                  <a:pt x="8284" y="8484"/>
                </a:cubicBezTo>
                <a:cubicBezTo>
                  <a:pt x="8184" y="8484"/>
                  <a:pt x="8090" y="8539"/>
                  <a:pt x="8042" y="8631"/>
                </a:cubicBezTo>
                <a:cubicBezTo>
                  <a:pt x="7995" y="8723"/>
                  <a:pt x="7903" y="8779"/>
                  <a:pt x="7803" y="8779"/>
                </a:cubicBezTo>
                <a:cubicBezTo>
                  <a:pt x="7702" y="8779"/>
                  <a:pt x="7610" y="8723"/>
                  <a:pt x="7562" y="8631"/>
                </a:cubicBezTo>
                <a:cubicBezTo>
                  <a:pt x="7515" y="8540"/>
                  <a:pt x="7420" y="8485"/>
                  <a:pt x="7319" y="8485"/>
                </a:cubicBezTo>
                <a:cubicBezTo>
                  <a:pt x="7297" y="8485"/>
                  <a:pt x="7275" y="8487"/>
                  <a:pt x="7252" y="8493"/>
                </a:cubicBezTo>
                <a:cubicBezTo>
                  <a:pt x="7217" y="8502"/>
                  <a:pt x="7189" y="8506"/>
                  <a:pt x="7164" y="8506"/>
                </a:cubicBezTo>
                <a:cubicBezTo>
                  <a:pt x="6964" y="8506"/>
                  <a:pt x="6800" y="8343"/>
                  <a:pt x="6800" y="8142"/>
                </a:cubicBezTo>
                <a:cubicBezTo>
                  <a:pt x="6800" y="8012"/>
                  <a:pt x="6869" y="7894"/>
                  <a:pt x="6982" y="7828"/>
                </a:cubicBezTo>
                <a:cubicBezTo>
                  <a:pt x="7202" y="7701"/>
                  <a:pt x="7347" y="7467"/>
                  <a:pt x="7371" y="7201"/>
                </a:cubicBezTo>
                <a:lnTo>
                  <a:pt x="7479" y="5976"/>
                </a:lnTo>
                <a:cubicBezTo>
                  <a:pt x="7494" y="5807"/>
                  <a:pt x="7634" y="5681"/>
                  <a:pt x="7803" y="5681"/>
                </a:cubicBezTo>
                <a:close/>
                <a:moveTo>
                  <a:pt x="2114" y="6590"/>
                </a:moveTo>
                <a:cubicBezTo>
                  <a:pt x="983" y="6590"/>
                  <a:pt x="108" y="7745"/>
                  <a:pt x="72" y="7795"/>
                </a:cubicBezTo>
                <a:cubicBezTo>
                  <a:pt x="0" y="7892"/>
                  <a:pt x="0" y="8024"/>
                  <a:pt x="72" y="8122"/>
                </a:cubicBezTo>
                <a:cubicBezTo>
                  <a:pt x="109" y="8171"/>
                  <a:pt x="984" y="9326"/>
                  <a:pt x="2114" y="9326"/>
                </a:cubicBezTo>
                <a:cubicBezTo>
                  <a:pt x="3246" y="9326"/>
                  <a:pt x="4120" y="8172"/>
                  <a:pt x="4155" y="8122"/>
                </a:cubicBezTo>
                <a:cubicBezTo>
                  <a:pt x="4228" y="8024"/>
                  <a:pt x="4228" y="7892"/>
                  <a:pt x="4155" y="7795"/>
                </a:cubicBezTo>
                <a:cubicBezTo>
                  <a:pt x="4118" y="7747"/>
                  <a:pt x="3245" y="6590"/>
                  <a:pt x="2114" y="6590"/>
                </a:cubicBezTo>
                <a:close/>
                <a:moveTo>
                  <a:pt x="7801" y="5133"/>
                </a:moveTo>
                <a:cubicBezTo>
                  <a:pt x="7346" y="5133"/>
                  <a:pt x="6974" y="5475"/>
                  <a:pt x="6933" y="5928"/>
                </a:cubicBezTo>
                <a:lnTo>
                  <a:pt x="6825" y="7153"/>
                </a:lnTo>
                <a:cubicBezTo>
                  <a:pt x="6817" y="7240"/>
                  <a:pt x="6772" y="7316"/>
                  <a:pt x="6708" y="7353"/>
                </a:cubicBezTo>
                <a:cubicBezTo>
                  <a:pt x="6426" y="7516"/>
                  <a:pt x="6252" y="7817"/>
                  <a:pt x="6252" y="8140"/>
                </a:cubicBezTo>
                <a:cubicBezTo>
                  <a:pt x="6252" y="8644"/>
                  <a:pt x="6660" y="9052"/>
                  <a:pt x="7162" y="9052"/>
                </a:cubicBezTo>
                <a:lnTo>
                  <a:pt x="7192" y="9052"/>
                </a:lnTo>
                <a:cubicBezTo>
                  <a:pt x="7345" y="9225"/>
                  <a:pt x="7565" y="9326"/>
                  <a:pt x="7801" y="9326"/>
                </a:cubicBezTo>
                <a:cubicBezTo>
                  <a:pt x="8037" y="9326"/>
                  <a:pt x="8257" y="9225"/>
                  <a:pt x="8410" y="9052"/>
                </a:cubicBezTo>
                <a:lnTo>
                  <a:pt x="8439" y="9052"/>
                </a:lnTo>
                <a:cubicBezTo>
                  <a:pt x="8942" y="9052"/>
                  <a:pt x="9350" y="8644"/>
                  <a:pt x="9350" y="8140"/>
                </a:cubicBezTo>
                <a:cubicBezTo>
                  <a:pt x="9350" y="7817"/>
                  <a:pt x="9176" y="7516"/>
                  <a:pt x="8895" y="7353"/>
                </a:cubicBezTo>
                <a:cubicBezTo>
                  <a:pt x="8829" y="7316"/>
                  <a:pt x="8785" y="7240"/>
                  <a:pt x="8776" y="7153"/>
                </a:cubicBezTo>
                <a:lnTo>
                  <a:pt x="8669" y="5928"/>
                </a:lnTo>
                <a:cubicBezTo>
                  <a:pt x="8629" y="5475"/>
                  <a:pt x="8256" y="5133"/>
                  <a:pt x="7801" y="513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76"/>
          <p:cNvSpPr/>
          <p:nvPr/>
        </p:nvSpPr>
        <p:spPr>
          <a:xfrm>
            <a:off x="8084730" y="1274356"/>
            <a:ext cx="246776" cy="241858"/>
          </a:xfrm>
          <a:custGeom>
            <a:avLst/>
            <a:gdLst/>
            <a:ahLst/>
            <a:cxnLst/>
            <a:rect l="l" t="t" r="r" b="b"/>
            <a:pathLst>
              <a:path w="1903" h="1865" extrusionOk="0">
                <a:moveTo>
                  <a:pt x="915" y="0"/>
                </a:moveTo>
                <a:cubicBezTo>
                  <a:pt x="840" y="0"/>
                  <a:pt x="780" y="61"/>
                  <a:pt x="780" y="135"/>
                </a:cubicBezTo>
                <a:cubicBezTo>
                  <a:pt x="780" y="188"/>
                  <a:pt x="811" y="232"/>
                  <a:pt x="854" y="254"/>
                </a:cubicBezTo>
                <a:lnTo>
                  <a:pt x="854" y="488"/>
                </a:lnTo>
                <a:cubicBezTo>
                  <a:pt x="766" y="506"/>
                  <a:pt x="687" y="549"/>
                  <a:pt x="625" y="610"/>
                </a:cubicBezTo>
                <a:lnTo>
                  <a:pt x="445" y="431"/>
                </a:lnTo>
                <a:cubicBezTo>
                  <a:pt x="459" y="385"/>
                  <a:pt x="448" y="331"/>
                  <a:pt x="411" y="294"/>
                </a:cubicBezTo>
                <a:cubicBezTo>
                  <a:pt x="385" y="268"/>
                  <a:pt x="351" y="254"/>
                  <a:pt x="316" y="254"/>
                </a:cubicBezTo>
                <a:cubicBezTo>
                  <a:pt x="282" y="254"/>
                  <a:pt x="247" y="268"/>
                  <a:pt x="221" y="294"/>
                </a:cubicBezTo>
                <a:cubicBezTo>
                  <a:pt x="168" y="347"/>
                  <a:pt x="168" y="432"/>
                  <a:pt x="222" y="485"/>
                </a:cubicBezTo>
                <a:cubicBezTo>
                  <a:pt x="249" y="511"/>
                  <a:pt x="283" y="524"/>
                  <a:pt x="317" y="524"/>
                </a:cubicBezTo>
                <a:cubicBezTo>
                  <a:pt x="332" y="524"/>
                  <a:pt x="347" y="521"/>
                  <a:pt x="362" y="516"/>
                </a:cubicBezTo>
                <a:lnTo>
                  <a:pt x="552" y="705"/>
                </a:lnTo>
                <a:cubicBezTo>
                  <a:pt x="519" y="760"/>
                  <a:pt x="496" y="823"/>
                  <a:pt x="489" y="891"/>
                </a:cubicBezTo>
                <a:lnTo>
                  <a:pt x="258" y="890"/>
                </a:lnTo>
                <a:cubicBezTo>
                  <a:pt x="237" y="846"/>
                  <a:pt x="190" y="814"/>
                  <a:pt x="137" y="814"/>
                </a:cubicBezTo>
                <a:cubicBezTo>
                  <a:pt x="62" y="814"/>
                  <a:pt x="3" y="873"/>
                  <a:pt x="1" y="948"/>
                </a:cubicBezTo>
                <a:cubicBezTo>
                  <a:pt x="1" y="1023"/>
                  <a:pt x="61" y="1083"/>
                  <a:pt x="135" y="1084"/>
                </a:cubicBezTo>
                <a:cubicBezTo>
                  <a:pt x="188" y="1084"/>
                  <a:pt x="232" y="1053"/>
                  <a:pt x="256" y="1010"/>
                </a:cubicBezTo>
                <a:lnTo>
                  <a:pt x="493" y="1011"/>
                </a:lnTo>
                <a:cubicBezTo>
                  <a:pt x="503" y="1074"/>
                  <a:pt x="525" y="1133"/>
                  <a:pt x="558" y="1186"/>
                </a:cubicBezTo>
                <a:lnTo>
                  <a:pt x="364" y="1379"/>
                </a:lnTo>
                <a:cubicBezTo>
                  <a:pt x="349" y="1374"/>
                  <a:pt x="334" y="1371"/>
                  <a:pt x="319" y="1371"/>
                </a:cubicBezTo>
                <a:cubicBezTo>
                  <a:pt x="285" y="1371"/>
                  <a:pt x="251" y="1384"/>
                  <a:pt x="225" y="1411"/>
                </a:cubicBezTo>
                <a:cubicBezTo>
                  <a:pt x="172" y="1463"/>
                  <a:pt x="172" y="1548"/>
                  <a:pt x="224" y="1601"/>
                </a:cubicBezTo>
                <a:cubicBezTo>
                  <a:pt x="250" y="1627"/>
                  <a:pt x="285" y="1641"/>
                  <a:pt x="319" y="1641"/>
                </a:cubicBezTo>
                <a:cubicBezTo>
                  <a:pt x="354" y="1641"/>
                  <a:pt x="388" y="1627"/>
                  <a:pt x="415" y="1601"/>
                </a:cubicBezTo>
                <a:cubicBezTo>
                  <a:pt x="451" y="1564"/>
                  <a:pt x="462" y="1512"/>
                  <a:pt x="447" y="1464"/>
                </a:cubicBezTo>
                <a:lnTo>
                  <a:pt x="635" y="1279"/>
                </a:lnTo>
                <a:cubicBezTo>
                  <a:pt x="703" y="1342"/>
                  <a:pt x="791" y="1385"/>
                  <a:pt x="890" y="1397"/>
                </a:cubicBezTo>
                <a:lnTo>
                  <a:pt x="890" y="1610"/>
                </a:lnTo>
                <a:cubicBezTo>
                  <a:pt x="845" y="1632"/>
                  <a:pt x="814" y="1676"/>
                  <a:pt x="814" y="1731"/>
                </a:cubicBezTo>
                <a:cubicBezTo>
                  <a:pt x="814" y="1805"/>
                  <a:pt x="874" y="1864"/>
                  <a:pt x="948" y="1864"/>
                </a:cubicBezTo>
                <a:cubicBezTo>
                  <a:pt x="1022" y="1864"/>
                  <a:pt x="1082" y="1804"/>
                  <a:pt x="1082" y="1731"/>
                </a:cubicBezTo>
                <a:cubicBezTo>
                  <a:pt x="1082" y="1678"/>
                  <a:pt x="1052" y="1633"/>
                  <a:pt x="1009" y="1611"/>
                </a:cubicBezTo>
                <a:lnTo>
                  <a:pt x="1009" y="1396"/>
                </a:lnTo>
                <a:cubicBezTo>
                  <a:pt x="1105" y="1383"/>
                  <a:pt x="1191" y="1341"/>
                  <a:pt x="1259" y="1278"/>
                </a:cubicBezTo>
                <a:lnTo>
                  <a:pt x="1417" y="1434"/>
                </a:lnTo>
                <a:cubicBezTo>
                  <a:pt x="1404" y="1480"/>
                  <a:pt x="1414" y="1534"/>
                  <a:pt x="1451" y="1571"/>
                </a:cubicBezTo>
                <a:cubicBezTo>
                  <a:pt x="1477" y="1597"/>
                  <a:pt x="1512" y="1610"/>
                  <a:pt x="1546" y="1610"/>
                </a:cubicBezTo>
                <a:cubicBezTo>
                  <a:pt x="1581" y="1610"/>
                  <a:pt x="1615" y="1597"/>
                  <a:pt x="1642" y="1571"/>
                </a:cubicBezTo>
                <a:cubicBezTo>
                  <a:pt x="1694" y="1518"/>
                  <a:pt x="1694" y="1433"/>
                  <a:pt x="1642" y="1380"/>
                </a:cubicBezTo>
                <a:cubicBezTo>
                  <a:pt x="1615" y="1354"/>
                  <a:pt x="1581" y="1341"/>
                  <a:pt x="1547" y="1341"/>
                </a:cubicBezTo>
                <a:cubicBezTo>
                  <a:pt x="1531" y="1341"/>
                  <a:pt x="1516" y="1344"/>
                  <a:pt x="1502" y="1348"/>
                </a:cubicBezTo>
                <a:lnTo>
                  <a:pt x="1337" y="1185"/>
                </a:lnTo>
                <a:cubicBezTo>
                  <a:pt x="1370" y="1132"/>
                  <a:pt x="1393" y="1074"/>
                  <a:pt x="1404" y="1010"/>
                </a:cubicBezTo>
                <a:lnTo>
                  <a:pt x="1646" y="1009"/>
                </a:lnTo>
                <a:cubicBezTo>
                  <a:pt x="1668" y="1052"/>
                  <a:pt x="1712" y="1083"/>
                  <a:pt x="1765" y="1083"/>
                </a:cubicBezTo>
                <a:cubicBezTo>
                  <a:pt x="1841" y="1083"/>
                  <a:pt x="1900" y="1022"/>
                  <a:pt x="1900" y="947"/>
                </a:cubicBezTo>
                <a:cubicBezTo>
                  <a:pt x="1903" y="873"/>
                  <a:pt x="1842" y="812"/>
                  <a:pt x="1767" y="812"/>
                </a:cubicBezTo>
                <a:cubicBezTo>
                  <a:pt x="1713" y="812"/>
                  <a:pt x="1668" y="844"/>
                  <a:pt x="1646" y="889"/>
                </a:cubicBezTo>
                <a:lnTo>
                  <a:pt x="1409" y="890"/>
                </a:lnTo>
                <a:cubicBezTo>
                  <a:pt x="1399" y="806"/>
                  <a:pt x="1368" y="728"/>
                  <a:pt x="1320" y="664"/>
                </a:cubicBezTo>
                <a:lnTo>
                  <a:pt x="1500" y="486"/>
                </a:lnTo>
                <a:cubicBezTo>
                  <a:pt x="1514" y="491"/>
                  <a:pt x="1530" y="494"/>
                  <a:pt x="1546" y="494"/>
                </a:cubicBezTo>
                <a:cubicBezTo>
                  <a:pt x="1579" y="494"/>
                  <a:pt x="1613" y="481"/>
                  <a:pt x="1640" y="454"/>
                </a:cubicBezTo>
                <a:cubicBezTo>
                  <a:pt x="1692" y="401"/>
                  <a:pt x="1692" y="316"/>
                  <a:pt x="1640" y="263"/>
                </a:cubicBezTo>
                <a:cubicBezTo>
                  <a:pt x="1613" y="237"/>
                  <a:pt x="1579" y="224"/>
                  <a:pt x="1544" y="224"/>
                </a:cubicBezTo>
                <a:cubicBezTo>
                  <a:pt x="1509" y="224"/>
                  <a:pt x="1474" y="237"/>
                  <a:pt x="1448" y="263"/>
                </a:cubicBezTo>
                <a:cubicBezTo>
                  <a:pt x="1411" y="300"/>
                  <a:pt x="1401" y="353"/>
                  <a:pt x="1415" y="400"/>
                </a:cubicBezTo>
                <a:lnTo>
                  <a:pt x="1236" y="578"/>
                </a:lnTo>
                <a:cubicBezTo>
                  <a:pt x="1164" y="520"/>
                  <a:pt x="1073" y="484"/>
                  <a:pt x="973" y="478"/>
                </a:cubicBezTo>
                <a:lnTo>
                  <a:pt x="973" y="256"/>
                </a:lnTo>
                <a:cubicBezTo>
                  <a:pt x="1017" y="233"/>
                  <a:pt x="1049" y="189"/>
                  <a:pt x="1049" y="135"/>
                </a:cubicBezTo>
                <a:cubicBezTo>
                  <a:pt x="1049" y="59"/>
                  <a:pt x="989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ECADF9B-66D5-800D-4544-3CA36AA0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93F9CD88-9339-FF97-8291-BCAE7121F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161273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15D5802-A030-DBF5-D88A-364F95B5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7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</a:t>
            </a:r>
            <a:r>
              <a:rPr lang="en">
                <a:solidFill>
                  <a:schemeClr val="accent1"/>
                </a:solidFill>
              </a:rPr>
              <a:t>words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48" name="Google Shape;1048;p57"/>
          <p:cNvSpPr/>
          <p:nvPr/>
        </p:nvSpPr>
        <p:spPr>
          <a:xfrm>
            <a:off x="864453" y="2178178"/>
            <a:ext cx="58230" cy="57979"/>
          </a:xfrm>
          <a:custGeom>
            <a:avLst/>
            <a:gdLst/>
            <a:ahLst/>
            <a:cxnLst/>
            <a:rect l="l" t="t" r="r" b="b"/>
            <a:pathLst>
              <a:path w="231" h="230" extrusionOk="0">
                <a:moveTo>
                  <a:pt x="116" y="52"/>
                </a:moveTo>
                <a:cubicBezTo>
                  <a:pt x="151" y="52"/>
                  <a:pt x="179" y="81"/>
                  <a:pt x="179" y="115"/>
                </a:cubicBezTo>
                <a:cubicBezTo>
                  <a:pt x="179" y="150"/>
                  <a:pt x="151" y="177"/>
                  <a:pt x="116" y="177"/>
                </a:cubicBezTo>
                <a:cubicBezTo>
                  <a:pt x="80" y="177"/>
                  <a:pt x="52" y="149"/>
                  <a:pt x="52" y="115"/>
                </a:cubicBezTo>
                <a:cubicBezTo>
                  <a:pt x="52" y="80"/>
                  <a:pt x="82" y="52"/>
                  <a:pt x="116" y="52"/>
                </a:cubicBezTo>
                <a:close/>
                <a:moveTo>
                  <a:pt x="116" y="1"/>
                </a:moveTo>
                <a:cubicBezTo>
                  <a:pt x="52" y="1"/>
                  <a:pt x="1" y="52"/>
                  <a:pt x="1" y="115"/>
                </a:cubicBezTo>
                <a:cubicBezTo>
                  <a:pt x="1" y="179"/>
                  <a:pt x="52" y="229"/>
                  <a:pt x="116" y="229"/>
                </a:cubicBezTo>
                <a:cubicBezTo>
                  <a:pt x="179" y="229"/>
                  <a:pt x="230" y="179"/>
                  <a:pt x="230" y="115"/>
                </a:cubicBezTo>
                <a:cubicBezTo>
                  <a:pt x="230" y="51"/>
                  <a:pt x="179" y="1"/>
                  <a:pt x="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9" name="Google Shape;1049;p57"/>
          <p:cNvGrpSpPr/>
          <p:nvPr/>
        </p:nvGrpSpPr>
        <p:grpSpPr>
          <a:xfrm>
            <a:off x="7123890" y="3467770"/>
            <a:ext cx="1412479" cy="1110119"/>
            <a:chOff x="3477594" y="3663547"/>
            <a:chExt cx="284378" cy="223512"/>
          </a:xfrm>
        </p:grpSpPr>
        <p:sp>
          <p:nvSpPr>
            <p:cNvPr id="1050" name="Google Shape;1050;p57"/>
            <p:cNvSpPr/>
            <p:nvPr/>
          </p:nvSpPr>
          <p:spPr>
            <a:xfrm>
              <a:off x="3596490" y="3700374"/>
              <a:ext cx="91540" cy="105819"/>
            </a:xfrm>
            <a:custGeom>
              <a:avLst/>
              <a:gdLst/>
              <a:ahLst/>
              <a:cxnLst/>
              <a:rect l="l" t="t" r="r" b="b"/>
              <a:pathLst>
                <a:path w="1904" h="2201" extrusionOk="0">
                  <a:moveTo>
                    <a:pt x="952" y="85"/>
                  </a:moveTo>
                  <a:lnTo>
                    <a:pt x="1831" y="592"/>
                  </a:lnTo>
                  <a:lnTo>
                    <a:pt x="1831" y="1607"/>
                  </a:lnTo>
                  <a:lnTo>
                    <a:pt x="952" y="2114"/>
                  </a:lnTo>
                  <a:lnTo>
                    <a:pt x="72" y="1607"/>
                  </a:lnTo>
                  <a:lnTo>
                    <a:pt x="72" y="592"/>
                  </a:lnTo>
                  <a:lnTo>
                    <a:pt x="952" y="85"/>
                  </a:lnTo>
                  <a:close/>
                  <a:moveTo>
                    <a:pt x="952" y="0"/>
                  </a:moveTo>
                  <a:lnTo>
                    <a:pt x="1" y="550"/>
                  </a:lnTo>
                  <a:lnTo>
                    <a:pt x="1" y="1650"/>
                  </a:lnTo>
                  <a:lnTo>
                    <a:pt x="952" y="2200"/>
                  </a:lnTo>
                  <a:lnTo>
                    <a:pt x="1904" y="1650"/>
                  </a:lnTo>
                  <a:lnTo>
                    <a:pt x="1904" y="550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3515576" y="3781240"/>
              <a:ext cx="91588" cy="105819"/>
            </a:xfrm>
            <a:custGeom>
              <a:avLst/>
              <a:gdLst/>
              <a:ahLst/>
              <a:cxnLst/>
              <a:rect l="l" t="t" r="r" b="b"/>
              <a:pathLst>
                <a:path w="1905" h="2201" extrusionOk="0">
                  <a:moveTo>
                    <a:pt x="953" y="87"/>
                  </a:moveTo>
                  <a:lnTo>
                    <a:pt x="1832" y="593"/>
                  </a:lnTo>
                  <a:lnTo>
                    <a:pt x="1832" y="1609"/>
                  </a:lnTo>
                  <a:lnTo>
                    <a:pt x="953" y="2115"/>
                  </a:lnTo>
                  <a:lnTo>
                    <a:pt x="73" y="1609"/>
                  </a:lnTo>
                  <a:lnTo>
                    <a:pt x="73" y="593"/>
                  </a:lnTo>
                  <a:lnTo>
                    <a:pt x="953" y="87"/>
                  </a:lnTo>
                  <a:close/>
                  <a:moveTo>
                    <a:pt x="953" y="0"/>
                  </a:moveTo>
                  <a:lnTo>
                    <a:pt x="0" y="551"/>
                  </a:lnTo>
                  <a:lnTo>
                    <a:pt x="0" y="1651"/>
                  </a:lnTo>
                  <a:lnTo>
                    <a:pt x="953" y="2201"/>
                  </a:lnTo>
                  <a:lnTo>
                    <a:pt x="1905" y="1651"/>
                  </a:lnTo>
                  <a:lnTo>
                    <a:pt x="1905" y="551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3517306" y="3678643"/>
              <a:ext cx="82020" cy="50626"/>
            </a:xfrm>
            <a:custGeom>
              <a:avLst/>
              <a:gdLst/>
              <a:ahLst/>
              <a:cxnLst/>
              <a:rect l="l" t="t" r="r" b="b"/>
              <a:pathLst>
                <a:path w="1706" h="1053" extrusionOk="0">
                  <a:moveTo>
                    <a:pt x="0" y="0"/>
                  </a:moveTo>
                  <a:lnTo>
                    <a:pt x="0" y="73"/>
                  </a:lnTo>
                  <a:lnTo>
                    <a:pt x="380" y="73"/>
                  </a:lnTo>
                  <a:lnTo>
                    <a:pt x="1660" y="1052"/>
                  </a:lnTo>
                  <a:lnTo>
                    <a:pt x="1705" y="99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3618654" y="3735567"/>
              <a:ext cx="31058" cy="5337"/>
            </a:xfrm>
            <a:custGeom>
              <a:avLst/>
              <a:gdLst/>
              <a:ahLst/>
              <a:cxnLst/>
              <a:rect l="l" t="t" r="r" b="b"/>
              <a:pathLst>
                <a:path w="646" h="111" extrusionOk="0">
                  <a:moveTo>
                    <a:pt x="1" y="0"/>
                  </a:moveTo>
                  <a:lnTo>
                    <a:pt x="1" y="111"/>
                  </a:lnTo>
                  <a:lnTo>
                    <a:pt x="646" y="111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3618654" y="3749846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4" y="111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3536057" y="3817010"/>
              <a:ext cx="31010" cy="5337"/>
            </a:xfrm>
            <a:custGeom>
              <a:avLst/>
              <a:gdLst/>
              <a:ahLst/>
              <a:cxnLst/>
              <a:rect l="l" t="t" r="r" b="b"/>
              <a:pathLst>
                <a:path w="645" h="111" extrusionOk="0">
                  <a:moveTo>
                    <a:pt x="1" y="1"/>
                  </a:moveTo>
                  <a:lnTo>
                    <a:pt x="1" y="110"/>
                  </a:lnTo>
                  <a:lnTo>
                    <a:pt x="645" y="110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3536057" y="3853212"/>
              <a:ext cx="23943" cy="5385"/>
            </a:xfrm>
            <a:custGeom>
              <a:avLst/>
              <a:gdLst/>
              <a:ahLst/>
              <a:cxnLst/>
              <a:rect l="l" t="t" r="r" b="b"/>
              <a:pathLst>
                <a:path w="498" h="112" extrusionOk="0">
                  <a:moveTo>
                    <a:pt x="1" y="1"/>
                  </a:moveTo>
                  <a:lnTo>
                    <a:pt x="1" y="112"/>
                  </a:lnTo>
                  <a:lnTo>
                    <a:pt x="497" y="112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3536057" y="3831289"/>
              <a:ext cx="43414" cy="5385"/>
            </a:xfrm>
            <a:custGeom>
              <a:avLst/>
              <a:gdLst/>
              <a:ahLst/>
              <a:cxnLst/>
              <a:rect l="l" t="t" r="r" b="b"/>
              <a:pathLst>
                <a:path w="903" h="112" extrusionOk="0">
                  <a:moveTo>
                    <a:pt x="1" y="1"/>
                  </a:moveTo>
                  <a:lnTo>
                    <a:pt x="1" y="112"/>
                  </a:lnTo>
                  <a:lnTo>
                    <a:pt x="903" y="112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3618654" y="3764125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4" y="111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3677741" y="3822923"/>
              <a:ext cx="31010" cy="5337"/>
            </a:xfrm>
            <a:custGeom>
              <a:avLst/>
              <a:gdLst/>
              <a:ahLst/>
              <a:cxnLst/>
              <a:rect l="l" t="t" r="r" b="b"/>
              <a:pathLst>
                <a:path w="645" h="111" extrusionOk="0">
                  <a:moveTo>
                    <a:pt x="0" y="0"/>
                  </a:moveTo>
                  <a:lnTo>
                    <a:pt x="0" y="111"/>
                  </a:lnTo>
                  <a:lnTo>
                    <a:pt x="645" y="11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3677741" y="3844270"/>
              <a:ext cx="84232" cy="5385"/>
            </a:xfrm>
            <a:custGeom>
              <a:avLst/>
              <a:gdLst/>
              <a:ahLst/>
              <a:cxnLst/>
              <a:rect l="l" t="t" r="r" b="b"/>
              <a:pathLst>
                <a:path w="1752" h="112" extrusionOk="0">
                  <a:moveTo>
                    <a:pt x="0" y="1"/>
                  </a:moveTo>
                  <a:lnTo>
                    <a:pt x="0" y="111"/>
                  </a:lnTo>
                  <a:lnTo>
                    <a:pt x="1752" y="111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3677741" y="3858501"/>
              <a:ext cx="64808" cy="5385"/>
            </a:xfrm>
            <a:custGeom>
              <a:avLst/>
              <a:gdLst/>
              <a:ahLst/>
              <a:cxnLst/>
              <a:rect l="l" t="t" r="r" b="b"/>
              <a:pathLst>
                <a:path w="1348" h="112" extrusionOk="0">
                  <a:moveTo>
                    <a:pt x="0" y="1"/>
                  </a:moveTo>
                  <a:lnTo>
                    <a:pt x="0" y="111"/>
                  </a:lnTo>
                  <a:lnTo>
                    <a:pt x="1347" y="111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3677741" y="3872828"/>
              <a:ext cx="75434" cy="5385"/>
            </a:xfrm>
            <a:custGeom>
              <a:avLst/>
              <a:gdLst/>
              <a:ahLst/>
              <a:cxnLst/>
              <a:rect l="l" t="t" r="r" b="b"/>
              <a:pathLst>
                <a:path w="1569" h="112" extrusionOk="0">
                  <a:moveTo>
                    <a:pt x="0" y="1"/>
                  </a:moveTo>
                  <a:lnTo>
                    <a:pt x="0" y="111"/>
                  </a:lnTo>
                  <a:lnTo>
                    <a:pt x="1568" y="111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3477594" y="3663547"/>
              <a:ext cx="15529" cy="5337"/>
            </a:xfrm>
            <a:custGeom>
              <a:avLst/>
              <a:gdLst/>
              <a:ahLst/>
              <a:cxnLst/>
              <a:rect l="l" t="t" r="r" b="b"/>
              <a:pathLst>
                <a:path w="323" h="111" extrusionOk="0">
                  <a:moveTo>
                    <a:pt x="0" y="0"/>
                  </a:moveTo>
                  <a:lnTo>
                    <a:pt x="0" y="111"/>
                  </a:lnTo>
                  <a:lnTo>
                    <a:pt x="323" y="111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3477787" y="3678306"/>
              <a:ext cx="28318" cy="5385"/>
            </a:xfrm>
            <a:custGeom>
              <a:avLst/>
              <a:gdLst/>
              <a:ahLst/>
              <a:cxnLst/>
              <a:rect l="l" t="t" r="r" b="b"/>
              <a:pathLst>
                <a:path w="589" h="112" extrusionOk="0">
                  <a:moveTo>
                    <a:pt x="1" y="1"/>
                  </a:moveTo>
                  <a:lnTo>
                    <a:pt x="1" y="111"/>
                  </a:lnTo>
                  <a:lnTo>
                    <a:pt x="588" y="111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57"/>
          <p:cNvGrpSpPr/>
          <p:nvPr/>
        </p:nvGrpSpPr>
        <p:grpSpPr>
          <a:xfrm>
            <a:off x="795062" y="605305"/>
            <a:ext cx="1338580" cy="509846"/>
            <a:chOff x="2575660" y="3689508"/>
            <a:chExt cx="337889" cy="128703"/>
          </a:xfrm>
        </p:grpSpPr>
        <p:sp>
          <p:nvSpPr>
            <p:cNvPr id="1066" name="Google Shape;1066;p57"/>
            <p:cNvSpPr/>
            <p:nvPr/>
          </p:nvSpPr>
          <p:spPr>
            <a:xfrm>
              <a:off x="2709412" y="3728067"/>
              <a:ext cx="31058" cy="5337"/>
            </a:xfrm>
            <a:custGeom>
              <a:avLst/>
              <a:gdLst/>
              <a:ahLst/>
              <a:cxnLst/>
              <a:rect l="l" t="t" r="r" b="b"/>
              <a:pathLst>
                <a:path w="646" h="111" extrusionOk="0">
                  <a:moveTo>
                    <a:pt x="1" y="0"/>
                  </a:moveTo>
                  <a:lnTo>
                    <a:pt x="1" y="111"/>
                  </a:lnTo>
                  <a:lnTo>
                    <a:pt x="645" y="11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2709412" y="3742394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3" y="111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2709412" y="3756673"/>
              <a:ext cx="43462" cy="5337"/>
            </a:xfrm>
            <a:custGeom>
              <a:avLst/>
              <a:gdLst/>
              <a:ahLst/>
              <a:cxnLst/>
              <a:rect l="l" t="t" r="r" b="b"/>
              <a:pathLst>
                <a:path w="904" h="111" extrusionOk="0">
                  <a:moveTo>
                    <a:pt x="1" y="0"/>
                  </a:moveTo>
                  <a:lnTo>
                    <a:pt x="1" y="111"/>
                  </a:lnTo>
                  <a:lnTo>
                    <a:pt x="903" y="111"/>
                  </a:lnTo>
                  <a:lnTo>
                    <a:pt x="9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2575660" y="3713211"/>
              <a:ext cx="105049" cy="105001"/>
            </a:xfrm>
            <a:custGeom>
              <a:avLst/>
              <a:gdLst/>
              <a:ahLst/>
              <a:cxnLst/>
              <a:rect l="l" t="t" r="r" b="b"/>
              <a:pathLst>
                <a:path w="2185" h="2184" extrusionOk="0">
                  <a:moveTo>
                    <a:pt x="1092" y="72"/>
                  </a:moveTo>
                  <a:cubicBezTo>
                    <a:pt x="1653" y="72"/>
                    <a:pt x="2111" y="529"/>
                    <a:pt x="2111" y="1091"/>
                  </a:cubicBezTo>
                  <a:cubicBezTo>
                    <a:pt x="2111" y="1651"/>
                    <a:pt x="1653" y="2108"/>
                    <a:pt x="1092" y="2108"/>
                  </a:cubicBezTo>
                  <a:cubicBezTo>
                    <a:pt x="532" y="2108"/>
                    <a:pt x="74" y="1651"/>
                    <a:pt x="74" y="1091"/>
                  </a:cubicBezTo>
                  <a:cubicBezTo>
                    <a:pt x="74" y="529"/>
                    <a:pt x="532" y="72"/>
                    <a:pt x="1092" y="72"/>
                  </a:cubicBezTo>
                  <a:close/>
                  <a:moveTo>
                    <a:pt x="1092" y="1"/>
                  </a:moveTo>
                  <a:cubicBezTo>
                    <a:pt x="491" y="1"/>
                    <a:pt x="1" y="490"/>
                    <a:pt x="1" y="1092"/>
                  </a:cubicBezTo>
                  <a:cubicBezTo>
                    <a:pt x="1" y="1693"/>
                    <a:pt x="491" y="2183"/>
                    <a:pt x="1092" y="2183"/>
                  </a:cubicBezTo>
                  <a:cubicBezTo>
                    <a:pt x="1693" y="2183"/>
                    <a:pt x="2184" y="1693"/>
                    <a:pt x="2183" y="1092"/>
                  </a:cubicBezTo>
                  <a:cubicBezTo>
                    <a:pt x="2183" y="490"/>
                    <a:pt x="1693" y="1"/>
                    <a:pt x="10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2582728" y="3714941"/>
              <a:ext cx="47212" cy="53751"/>
            </a:xfrm>
            <a:custGeom>
              <a:avLst/>
              <a:gdLst/>
              <a:ahLst/>
              <a:cxnLst/>
              <a:rect l="l" t="t" r="r" b="b"/>
              <a:pathLst>
                <a:path w="982" h="1118" extrusionOk="0">
                  <a:moveTo>
                    <a:pt x="908" y="0"/>
                  </a:moveTo>
                  <a:lnTo>
                    <a:pt x="908" y="994"/>
                  </a:lnTo>
                  <a:lnTo>
                    <a:pt x="36" y="520"/>
                  </a:lnTo>
                  <a:lnTo>
                    <a:pt x="0" y="584"/>
                  </a:lnTo>
                  <a:lnTo>
                    <a:pt x="982" y="111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2677633" y="3706480"/>
              <a:ext cx="235916" cy="28606"/>
            </a:xfrm>
            <a:custGeom>
              <a:avLst/>
              <a:gdLst/>
              <a:ahLst/>
              <a:cxnLst/>
              <a:rect l="l" t="t" r="r" b="b"/>
              <a:pathLst>
                <a:path w="4907" h="595" extrusionOk="0">
                  <a:moveTo>
                    <a:pt x="543" y="0"/>
                  </a:moveTo>
                  <a:lnTo>
                    <a:pt x="0" y="542"/>
                  </a:lnTo>
                  <a:lnTo>
                    <a:pt x="53" y="595"/>
                  </a:lnTo>
                  <a:lnTo>
                    <a:pt x="572" y="73"/>
                  </a:lnTo>
                  <a:lnTo>
                    <a:pt x="4906" y="73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2889366" y="3689508"/>
              <a:ext cx="22885" cy="5385"/>
            </a:xfrm>
            <a:custGeom>
              <a:avLst/>
              <a:gdLst/>
              <a:ahLst/>
              <a:cxnLst/>
              <a:rect l="l" t="t" r="r" b="b"/>
              <a:pathLst>
                <a:path w="476" h="112" extrusionOk="0">
                  <a:moveTo>
                    <a:pt x="0" y="1"/>
                  </a:moveTo>
                  <a:lnTo>
                    <a:pt x="0" y="111"/>
                  </a:lnTo>
                  <a:lnTo>
                    <a:pt x="475" y="11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3" name="Google Shape;1073;p57"/>
          <p:cNvSpPr/>
          <p:nvPr/>
        </p:nvSpPr>
        <p:spPr>
          <a:xfrm>
            <a:off x="7860391" y="2688217"/>
            <a:ext cx="518618" cy="509847"/>
          </a:xfrm>
          <a:custGeom>
            <a:avLst/>
            <a:gdLst/>
            <a:ahLst/>
            <a:cxnLst/>
            <a:rect l="l" t="t" r="r" b="b"/>
            <a:pathLst>
              <a:path w="3003" h="2952" extrusionOk="0">
                <a:moveTo>
                  <a:pt x="1446" y="88"/>
                </a:moveTo>
                <a:cubicBezTo>
                  <a:pt x="1538" y="88"/>
                  <a:pt x="1609" y="162"/>
                  <a:pt x="1609" y="251"/>
                </a:cubicBezTo>
                <a:cubicBezTo>
                  <a:pt x="1609" y="314"/>
                  <a:pt x="1575" y="371"/>
                  <a:pt x="1518" y="398"/>
                </a:cubicBezTo>
                <a:lnTo>
                  <a:pt x="1492" y="409"/>
                </a:lnTo>
                <a:lnTo>
                  <a:pt x="1492" y="820"/>
                </a:lnTo>
                <a:lnTo>
                  <a:pt x="1534" y="823"/>
                </a:lnTo>
                <a:cubicBezTo>
                  <a:pt x="1672" y="831"/>
                  <a:pt x="1804" y="880"/>
                  <a:pt x="1913" y="967"/>
                </a:cubicBezTo>
                <a:lnTo>
                  <a:pt x="1943" y="992"/>
                </a:lnTo>
                <a:lnTo>
                  <a:pt x="2264" y="672"/>
                </a:lnTo>
                <a:lnTo>
                  <a:pt x="2256" y="646"/>
                </a:lnTo>
                <a:cubicBezTo>
                  <a:pt x="2238" y="588"/>
                  <a:pt x="2252" y="525"/>
                  <a:pt x="2296" y="482"/>
                </a:cubicBezTo>
                <a:cubicBezTo>
                  <a:pt x="2327" y="451"/>
                  <a:pt x="2369" y="435"/>
                  <a:pt x="2410" y="435"/>
                </a:cubicBezTo>
                <a:cubicBezTo>
                  <a:pt x="2452" y="435"/>
                  <a:pt x="2494" y="451"/>
                  <a:pt x="2526" y="483"/>
                </a:cubicBezTo>
                <a:cubicBezTo>
                  <a:pt x="2556" y="515"/>
                  <a:pt x="2573" y="556"/>
                  <a:pt x="2573" y="599"/>
                </a:cubicBezTo>
                <a:cubicBezTo>
                  <a:pt x="2572" y="643"/>
                  <a:pt x="2555" y="683"/>
                  <a:pt x="2525" y="714"/>
                </a:cubicBezTo>
                <a:cubicBezTo>
                  <a:pt x="2495" y="744"/>
                  <a:pt x="2454" y="760"/>
                  <a:pt x="2412" y="760"/>
                </a:cubicBezTo>
                <a:cubicBezTo>
                  <a:pt x="2393" y="760"/>
                  <a:pt x="2375" y="757"/>
                  <a:pt x="2356" y="751"/>
                </a:cubicBezTo>
                <a:lnTo>
                  <a:pt x="2330" y="741"/>
                </a:lnTo>
                <a:lnTo>
                  <a:pt x="2007" y="1061"/>
                </a:lnTo>
                <a:lnTo>
                  <a:pt x="2030" y="1092"/>
                </a:lnTo>
                <a:cubicBezTo>
                  <a:pt x="2101" y="1188"/>
                  <a:pt x="2145" y="1300"/>
                  <a:pt x="2157" y="1418"/>
                </a:cubicBezTo>
                <a:lnTo>
                  <a:pt x="2161" y="1456"/>
                </a:lnTo>
                <a:lnTo>
                  <a:pt x="2592" y="1455"/>
                </a:lnTo>
                <a:lnTo>
                  <a:pt x="2604" y="1430"/>
                </a:lnTo>
                <a:cubicBezTo>
                  <a:pt x="2631" y="1372"/>
                  <a:pt x="2687" y="1336"/>
                  <a:pt x="2750" y="1336"/>
                </a:cubicBezTo>
                <a:cubicBezTo>
                  <a:pt x="2793" y="1336"/>
                  <a:pt x="2834" y="1354"/>
                  <a:pt x="2865" y="1384"/>
                </a:cubicBezTo>
                <a:cubicBezTo>
                  <a:pt x="2896" y="1414"/>
                  <a:pt x="2913" y="1455"/>
                  <a:pt x="2913" y="1499"/>
                </a:cubicBezTo>
                <a:cubicBezTo>
                  <a:pt x="2914" y="1588"/>
                  <a:pt x="2841" y="1662"/>
                  <a:pt x="2751" y="1662"/>
                </a:cubicBezTo>
                <a:cubicBezTo>
                  <a:pt x="2691" y="1662"/>
                  <a:pt x="2635" y="1629"/>
                  <a:pt x="2608" y="1573"/>
                </a:cubicBezTo>
                <a:lnTo>
                  <a:pt x="2596" y="1550"/>
                </a:lnTo>
                <a:lnTo>
                  <a:pt x="2159" y="1551"/>
                </a:lnTo>
                <a:lnTo>
                  <a:pt x="2154" y="1588"/>
                </a:lnTo>
                <a:cubicBezTo>
                  <a:pt x="2139" y="1679"/>
                  <a:pt x="2107" y="1763"/>
                  <a:pt x="2059" y="1840"/>
                </a:cubicBezTo>
                <a:lnTo>
                  <a:pt x="2040" y="1870"/>
                </a:lnTo>
                <a:lnTo>
                  <a:pt x="2337" y="2164"/>
                </a:lnTo>
                <a:lnTo>
                  <a:pt x="2363" y="2155"/>
                </a:lnTo>
                <a:cubicBezTo>
                  <a:pt x="2381" y="2148"/>
                  <a:pt x="2400" y="2145"/>
                  <a:pt x="2418" y="2145"/>
                </a:cubicBezTo>
                <a:cubicBezTo>
                  <a:pt x="2460" y="2145"/>
                  <a:pt x="2500" y="2162"/>
                  <a:pt x="2532" y="2192"/>
                </a:cubicBezTo>
                <a:cubicBezTo>
                  <a:pt x="2564" y="2222"/>
                  <a:pt x="2580" y="2262"/>
                  <a:pt x="2580" y="2307"/>
                </a:cubicBezTo>
                <a:cubicBezTo>
                  <a:pt x="2580" y="2350"/>
                  <a:pt x="2563" y="2392"/>
                  <a:pt x="2533" y="2422"/>
                </a:cubicBezTo>
                <a:cubicBezTo>
                  <a:pt x="2501" y="2455"/>
                  <a:pt x="2459" y="2471"/>
                  <a:pt x="2417" y="2471"/>
                </a:cubicBezTo>
                <a:cubicBezTo>
                  <a:pt x="2375" y="2471"/>
                  <a:pt x="2334" y="2455"/>
                  <a:pt x="2302" y="2423"/>
                </a:cubicBezTo>
                <a:cubicBezTo>
                  <a:pt x="2259" y="2381"/>
                  <a:pt x="2244" y="2318"/>
                  <a:pt x="2263" y="2259"/>
                </a:cubicBezTo>
                <a:lnTo>
                  <a:pt x="2271" y="2234"/>
                </a:lnTo>
                <a:lnTo>
                  <a:pt x="1980" y="1945"/>
                </a:lnTo>
                <a:lnTo>
                  <a:pt x="1949" y="1975"/>
                </a:lnTo>
                <a:cubicBezTo>
                  <a:pt x="1848" y="2067"/>
                  <a:pt x="1723" y="2127"/>
                  <a:pt x="1587" y="2145"/>
                </a:cubicBezTo>
                <a:lnTo>
                  <a:pt x="1549" y="2151"/>
                </a:lnTo>
                <a:lnTo>
                  <a:pt x="1549" y="2545"/>
                </a:lnTo>
                <a:lnTo>
                  <a:pt x="1573" y="2556"/>
                </a:lnTo>
                <a:cubicBezTo>
                  <a:pt x="1628" y="2586"/>
                  <a:pt x="1663" y="2640"/>
                  <a:pt x="1663" y="2702"/>
                </a:cubicBezTo>
                <a:cubicBezTo>
                  <a:pt x="1663" y="2792"/>
                  <a:pt x="1588" y="2864"/>
                  <a:pt x="1500" y="2864"/>
                </a:cubicBezTo>
                <a:cubicBezTo>
                  <a:pt x="1408" y="2864"/>
                  <a:pt x="1336" y="2791"/>
                  <a:pt x="1336" y="2702"/>
                </a:cubicBezTo>
                <a:cubicBezTo>
                  <a:pt x="1336" y="2639"/>
                  <a:pt x="1371" y="2582"/>
                  <a:pt x="1428" y="2555"/>
                </a:cubicBezTo>
                <a:lnTo>
                  <a:pt x="1453" y="2544"/>
                </a:lnTo>
                <a:lnTo>
                  <a:pt x="1453" y="2152"/>
                </a:lnTo>
                <a:lnTo>
                  <a:pt x="1415" y="2146"/>
                </a:lnTo>
                <a:cubicBezTo>
                  <a:pt x="1276" y="2130"/>
                  <a:pt x="1150" y="2071"/>
                  <a:pt x="1048" y="1976"/>
                </a:cubicBezTo>
                <a:lnTo>
                  <a:pt x="1017" y="1946"/>
                </a:lnTo>
                <a:lnTo>
                  <a:pt x="676" y="2281"/>
                </a:lnTo>
                <a:lnTo>
                  <a:pt x="684" y="2305"/>
                </a:lnTo>
                <a:cubicBezTo>
                  <a:pt x="702" y="2363"/>
                  <a:pt x="688" y="2427"/>
                  <a:pt x="644" y="2471"/>
                </a:cubicBezTo>
                <a:cubicBezTo>
                  <a:pt x="614" y="2500"/>
                  <a:pt x="574" y="2518"/>
                  <a:pt x="530" y="2518"/>
                </a:cubicBezTo>
                <a:cubicBezTo>
                  <a:pt x="486" y="2516"/>
                  <a:pt x="445" y="2499"/>
                  <a:pt x="416" y="2469"/>
                </a:cubicBezTo>
                <a:cubicBezTo>
                  <a:pt x="385" y="2437"/>
                  <a:pt x="368" y="2397"/>
                  <a:pt x="368" y="2353"/>
                </a:cubicBezTo>
                <a:cubicBezTo>
                  <a:pt x="370" y="2310"/>
                  <a:pt x="386" y="2269"/>
                  <a:pt x="417" y="2239"/>
                </a:cubicBezTo>
                <a:cubicBezTo>
                  <a:pt x="447" y="2209"/>
                  <a:pt x="487" y="2193"/>
                  <a:pt x="529" y="2193"/>
                </a:cubicBezTo>
                <a:cubicBezTo>
                  <a:pt x="547" y="2193"/>
                  <a:pt x="567" y="2196"/>
                  <a:pt x="585" y="2202"/>
                </a:cubicBezTo>
                <a:lnTo>
                  <a:pt x="612" y="2211"/>
                </a:lnTo>
                <a:lnTo>
                  <a:pt x="953" y="1871"/>
                </a:lnTo>
                <a:lnTo>
                  <a:pt x="934" y="1841"/>
                </a:lnTo>
                <a:cubicBezTo>
                  <a:pt x="886" y="1763"/>
                  <a:pt x="854" y="1679"/>
                  <a:pt x="839" y="1588"/>
                </a:cubicBezTo>
                <a:lnTo>
                  <a:pt x="834" y="1551"/>
                </a:lnTo>
                <a:lnTo>
                  <a:pt x="405" y="1550"/>
                </a:lnTo>
                <a:lnTo>
                  <a:pt x="393" y="1573"/>
                </a:lnTo>
                <a:cubicBezTo>
                  <a:pt x="365" y="1628"/>
                  <a:pt x="311" y="1662"/>
                  <a:pt x="249" y="1662"/>
                </a:cubicBezTo>
                <a:cubicBezTo>
                  <a:pt x="160" y="1662"/>
                  <a:pt x="87" y="1588"/>
                  <a:pt x="87" y="1499"/>
                </a:cubicBezTo>
                <a:cubicBezTo>
                  <a:pt x="89" y="1455"/>
                  <a:pt x="106" y="1414"/>
                  <a:pt x="137" y="1384"/>
                </a:cubicBezTo>
                <a:cubicBezTo>
                  <a:pt x="166" y="1354"/>
                  <a:pt x="207" y="1336"/>
                  <a:pt x="250" y="1336"/>
                </a:cubicBezTo>
                <a:cubicBezTo>
                  <a:pt x="314" y="1336"/>
                  <a:pt x="370" y="1373"/>
                  <a:pt x="397" y="1430"/>
                </a:cubicBezTo>
                <a:lnTo>
                  <a:pt x="408" y="1455"/>
                </a:lnTo>
                <a:lnTo>
                  <a:pt x="833" y="1456"/>
                </a:lnTo>
                <a:lnTo>
                  <a:pt x="837" y="1418"/>
                </a:lnTo>
                <a:cubicBezTo>
                  <a:pt x="848" y="1323"/>
                  <a:pt x="876" y="1231"/>
                  <a:pt x="927" y="1149"/>
                </a:cubicBezTo>
                <a:lnTo>
                  <a:pt x="944" y="1119"/>
                </a:lnTo>
                <a:lnTo>
                  <a:pt x="609" y="787"/>
                </a:lnTo>
                <a:lnTo>
                  <a:pt x="582" y="796"/>
                </a:lnTo>
                <a:cubicBezTo>
                  <a:pt x="564" y="802"/>
                  <a:pt x="546" y="806"/>
                  <a:pt x="528" y="806"/>
                </a:cubicBezTo>
                <a:cubicBezTo>
                  <a:pt x="486" y="806"/>
                  <a:pt x="445" y="789"/>
                  <a:pt x="414" y="759"/>
                </a:cubicBezTo>
                <a:cubicBezTo>
                  <a:pt x="382" y="729"/>
                  <a:pt x="365" y="688"/>
                  <a:pt x="365" y="644"/>
                </a:cubicBezTo>
                <a:cubicBezTo>
                  <a:pt x="365" y="601"/>
                  <a:pt x="382" y="559"/>
                  <a:pt x="413" y="529"/>
                </a:cubicBezTo>
                <a:cubicBezTo>
                  <a:pt x="443" y="497"/>
                  <a:pt x="484" y="480"/>
                  <a:pt x="528" y="480"/>
                </a:cubicBezTo>
                <a:cubicBezTo>
                  <a:pt x="571" y="480"/>
                  <a:pt x="612" y="497"/>
                  <a:pt x="642" y="527"/>
                </a:cubicBezTo>
                <a:cubicBezTo>
                  <a:pt x="686" y="570"/>
                  <a:pt x="700" y="633"/>
                  <a:pt x="681" y="692"/>
                </a:cubicBezTo>
                <a:lnTo>
                  <a:pt x="674" y="717"/>
                </a:lnTo>
                <a:lnTo>
                  <a:pt x="1000" y="1041"/>
                </a:lnTo>
                <a:lnTo>
                  <a:pt x="1032" y="1012"/>
                </a:lnTo>
                <a:cubicBezTo>
                  <a:pt x="1123" y="922"/>
                  <a:pt x="1237" y="861"/>
                  <a:pt x="1361" y="835"/>
                </a:cubicBezTo>
                <a:lnTo>
                  <a:pt x="1397" y="828"/>
                </a:lnTo>
                <a:lnTo>
                  <a:pt x="1397" y="407"/>
                </a:lnTo>
                <a:lnTo>
                  <a:pt x="1372" y="396"/>
                </a:lnTo>
                <a:cubicBezTo>
                  <a:pt x="1318" y="367"/>
                  <a:pt x="1283" y="313"/>
                  <a:pt x="1283" y="251"/>
                </a:cubicBezTo>
                <a:cubicBezTo>
                  <a:pt x="1283" y="161"/>
                  <a:pt x="1356" y="88"/>
                  <a:pt x="1446" y="88"/>
                </a:cubicBezTo>
                <a:close/>
                <a:moveTo>
                  <a:pt x="1445" y="1"/>
                </a:moveTo>
                <a:cubicBezTo>
                  <a:pt x="1307" y="1"/>
                  <a:pt x="1195" y="114"/>
                  <a:pt x="1195" y="251"/>
                </a:cubicBezTo>
                <a:cubicBezTo>
                  <a:pt x="1195" y="336"/>
                  <a:pt x="1239" y="414"/>
                  <a:pt x="1308" y="460"/>
                </a:cubicBezTo>
                <a:lnTo>
                  <a:pt x="1308" y="757"/>
                </a:lnTo>
                <a:cubicBezTo>
                  <a:pt x="1195" y="787"/>
                  <a:pt x="1090" y="841"/>
                  <a:pt x="1002" y="919"/>
                </a:cubicBezTo>
                <a:lnTo>
                  <a:pt x="773" y="692"/>
                </a:lnTo>
                <a:cubicBezTo>
                  <a:pt x="790" y="610"/>
                  <a:pt x="765" y="524"/>
                  <a:pt x="704" y="465"/>
                </a:cubicBezTo>
                <a:cubicBezTo>
                  <a:pt x="657" y="419"/>
                  <a:pt x="595" y="393"/>
                  <a:pt x="528" y="393"/>
                </a:cubicBezTo>
                <a:lnTo>
                  <a:pt x="526" y="393"/>
                </a:lnTo>
                <a:cubicBezTo>
                  <a:pt x="460" y="393"/>
                  <a:pt x="397" y="419"/>
                  <a:pt x="350" y="466"/>
                </a:cubicBezTo>
                <a:cubicBezTo>
                  <a:pt x="304" y="514"/>
                  <a:pt x="278" y="577"/>
                  <a:pt x="278" y="644"/>
                </a:cubicBezTo>
                <a:cubicBezTo>
                  <a:pt x="278" y="710"/>
                  <a:pt x="304" y="773"/>
                  <a:pt x="352" y="820"/>
                </a:cubicBezTo>
                <a:cubicBezTo>
                  <a:pt x="399" y="868"/>
                  <a:pt x="461" y="894"/>
                  <a:pt x="526" y="894"/>
                </a:cubicBezTo>
                <a:cubicBezTo>
                  <a:pt x="545" y="894"/>
                  <a:pt x="565" y="891"/>
                  <a:pt x="584" y="887"/>
                </a:cubicBezTo>
                <a:lnTo>
                  <a:pt x="833" y="1134"/>
                </a:lnTo>
                <a:cubicBezTo>
                  <a:pt x="794" y="1208"/>
                  <a:pt x="768" y="1287"/>
                  <a:pt x="754" y="1368"/>
                </a:cubicBezTo>
                <a:lnTo>
                  <a:pt x="463" y="1367"/>
                </a:lnTo>
                <a:cubicBezTo>
                  <a:pt x="418" y="1293"/>
                  <a:pt x="339" y="1249"/>
                  <a:pt x="253" y="1249"/>
                </a:cubicBezTo>
                <a:lnTo>
                  <a:pt x="252" y="1249"/>
                </a:lnTo>
                <a:cubicBezTo>
                  <a:pt x="185" y="1249"/>
                  <a:pt x="122" y="1273"/>
                  <a:pt x="75" y="1321"/>
                </a:cubicBezTo>
                <a:cubicBezTo>
                  <a:pt x="27" y="1368"/>
                  <a:pt x="1" y="1431"/>
                  <a:pt x="1" y="1499"/>
                </a:cubicBezTo>
                <a:cubicBezTo>
                  <a:pt x="1" y="1637"/>
                  <a:pt x="113" y="1750"/>
                  <a:pt x="252" y="1750"/>
                </a:cubicBezTo>
                <a:lnTo>
                  <a:pt x="253" y="1750"/>
                </a:lnTo>
                <a:cubicBezTo>
                  <a:pt x="337" y="1750"/>
                  <a:pt x="415" y="1708"/>
                  <a:pt x="460" y="1639"/>
                </a:cubicBezTo>
                <a:lnTo>
                  <a:pt x="763" y="1640"/>
                </a:lnTo>
                <a:cubicBezTo>
                  <a:pt x="779" y="1718"/>
                  <a:pt x="807" y="1790"/>
                  <a:pt x="847" y="1859"/>
                </a:cubicBezTo>
                <a:lnTo>
                  <a:pt x="592" y="2110"/>
                </a:lnTo>
                <a:cubicBezTo>
                  <a:pt x="573" y="2105"/>
                  <a:pt x="553" y="2103"/>
                  <a:pt x="534" y="2103"/>
                </a:cubicBezTo>
                <a:cubicBezTo>
                  <a:pt x="470" y="2103"/>
                  <a:pt x="407" y="2128"/>
                  <a:pt x="359" y="2176"/>
                </a:cubicBezTo>
                <a:cubicBezTo>
                  <a:pt x="312" y="2222"/>
                  <a:pt x="285" y="2284"/>
                  <a:pt x="285" y="2352"/>
                </a:cubicBezTo>
                <a:cubicBezTo>
                  <a:pt x="284" y="2419"/>
                  <a:pt x="311" y="2482"/>
                  <a:pt x="358" y="2530"/>
                </a:cubicBezTo>
                <a:cubicBezTo>
                  <a:pt x="403" y="2577"/>
                  <a:pt x="466" y="2604"/>
                  <a:pt x="534" y="2604"/>
                </a:cubicBezTo>
                <a:lnTo>
                  <a:pt x="535" y="2604"/>
                </a:lnTo>
                <a:cubicBezTo>
                  <a:pt x="601" y="2604"/>
                  <a:pt x="664" y="2578"/>
                  <a:pt x="712" y="2531"/>
                </a:cubicBezTo>
                <a:cubicBezTo>
                  <a:pt x="772" y="2472"/>
                  <a:pt x="797" y="2388"/>
                  <a:pt x="780" y="2304"/>
                </a:cubicBezTo>
                <a:lnTo>
                  <a:pt x="1022" y="2066"/>
                </a:lnTo>
                <a:cubicBezTo>
                  <a:pt x="1122" y="2150"/>
                  <a:pt x="1239" y="2204"/>
                  <a:pt x="1366" y="2228"/>
                </a:cubicBezTo>
                <a:lnTo>
                  <a:pt x="1366" y="2489"/>
                </a:lnTo>
                <a:cubicBezTo>
                  <a:pt x="1294" y="2535"/>
                  <a:pt x="1249" y="2614"/>
                  <a:pt x="1249" y="2702"/>
                </a:cubicBezTo>
                <a:cubicBezTo>
                  <a:pt x="1249" y="2840"/>
                  <a:pt x="1361" y="2951"/>
                  <a:pt x="1500" y="2951"/>
                </a:cubicBezTo>
                <a:cubicBezTo>
                  <a:pt x="1638" y="2951"/>
                  <a:pt x="1749" y="2840"/>
                  <a:pt x="1750" y="2699"/>
                </a:cubicBezTo>
                <a:cubicBezTo>
                  <a:pt x="1750" y="2615"/>
                  <a:pt x="1707" y="2537"/>
                  <a:pt x="1638" y="2492"/>
                </a:cubicBezTo>
                <a:lnTo>
                  <a:pt x="1638" y="2225"/>
                </a:lnTo>
                <a:cubicBezTo>
                  <a:pt x="1763" y="2203"/>
                  <a:pt x="1879" y="2147"/>
                  <a:pt x="1977" y="2066"/>
                </a:cubicBezTo>
                <a:lnTo>
                  <a:pt x="2172" y="2260"/>
                </a:lnTo>
                <a:cubicBezTo>
                  <a:pt x="2155" y="2341"/>
                  <a:pt x="2180" y="2427"/>
                  <a:pt x="2240" y="2487"/>
                </a:cubicBezTo>
                <a:cubicBezTo>
                  <a:pt x="2289" y="2535"/>
                  <a:pt x="2353" y="2559"/>
                  <a:pt x="2417" y="2559"/>
                </a:cubicBezTo>
                <a:cubicBezTo>
                  <a:pt x="2481" y="2559"/>
                  <a:pt x="2546" y="2534"/>
                  <a:pt x="2595" y="2485"/>
                </a:cubicBezTo>
                <a:cubicBezTo>
                  <a:pt x="2692" y="2388"/>
                  <a:pt x="2692" y="2229"/>
                  <a:pt x="2593" y="2131"/>
                </a:cubicBezTo>
                <a:cubicBezTo>
                  <a:pt x="2546" y="2083"/>
                  <a:pt x="2484" y="2058"/>
                  <a:pt x="2420" y="2058"/>
                </a:cubicBezTo>
                <a:cubicBezTo>
                  <a:pt x="2400" y="2058"/>
                  <a:pt x="2380" y="2061"/>
                  <a:pt x="2360" y="2065"/>
                </a:cubicBezTo>
                <a:lnTo>
                  <a:pt x="2151" y="1857"/>
                </a:lnTo>
                <a:cubicBezTo>
                  <a:pt x="2190" y="1789"/>
                  <a:pt x="2217" y="1716"/>
                  <a:pt x="2233" y="1640"/>
                </a:cubicBezTo>
                <a:lnTo>
                  <a:pt x="2544" y="1639"/>
                </a:lnTo>
                <a:cubicBezTo>
                  <a:pt x="2590" y="1708"/>
                  <a:pt x="2667" y="1750"/>
                  <a:pt x="2751" y="1750"/>
                </a:cubicBezTo>
                <a:lnTo>
                  <a:pt x="2753" y="1750"/>
                </a:lnTo>
                <a:cubicBezTo>
                  <a:pt x="2891" y="1750"/>
                  <a:pt x="3003" y="1637"/>
                  <a:pt x="3003" y="1499"/>
                </a:cubicBezTo>
                <a:cubicBezTo>
                  <a:pt x="3003" y="1431"/>
                  <a:pt x="2976" y="1368"/>
                  <a:pt x="2929" y="1321"/>
                </a:cubicBezTo>
                <a:cubicBezTo>
                  <a:pt x="2882" y="1275"/>
                  <a:pt x="2820" y="1249"/>
                  <a:pt x="2753" y="1249"/>
                </a:cubicBezTo>
                <a:lnTo>
                  <a:pt x="2751" y="1249"/>
                </a:lnTo>
                <a:cubicBezTo>
                  <a:pt x="2664" y="1249"/>
                  <a:pt x="2585" y="1293"/>
                  <a:pt x="2539" y="1367"/>
                </a:cubicBezTo>
                <a:lnTo>
                  <a:pt x="2240" y="1368"/>
                </a:lnTo>
                <a:cubicBezTo>
                  <a:pt x="2223" y="1262"/>
                  <a:pt x="2184" y="1161"/>
                  <a:pt x="2123" y="1070"/>
                </a:cubicBezTo>
                <a:lnTo>
                  <a:pt x="2354" y="840"/>
                </a:lnTo>
                <a:cubicBezTo>
                  <a:pt x="2373" y="845"/>
                  <a:pt x="2393" y="847"/>
                  <a:pt x="2412" y="847"/>
                </a:cubicBezTo>
                <a:cubicBezTo>
                  <a:pt x="2476" y="847"/>
                  <a:pt x="2539" y="822"/>
                  <a:pt x="2587" y="775"/>
                </a:cubicBezTo>
                <a:cubicBezTo>
                  <a:pt x="2686" y="677"/>
                  <a:pt x="2686" y="519"/>
                  <a:pt x="2588" y="420"/>
                </a:cubicBezTo>
                <a:cubicBezTo>
                  <a:pt x="2539" y="371"/>
                  <a:pt x="2475" y="346"/>
                  <a:pt x="2411" y="346"/>
                </a:cubicBezTo>
                <a:cubicBezTo>
                  <a:pt x="2347" y="346"/>
                  <a:pt x="2283" y="371"/>
                  <a:pt x="2234" y="419"/>
                </a:cubicBezTo>
                <a:cubicBezTo>
                  <a:pt x="2174" y="478"/>
                  <a:pt x="2149" y="562"/>
                  <a:pt x="2165" y="645"/>
                </a:cubicBezTo>
                <a:lnTo>
                  <a:pt x="1935" y="875"/>
                </a:lnTo>
                <a:cubicBezTo>
                  <a:pt x="1829" y="799"/>
                  <a:pt x="1708" y="754"/>
                  <a:pt x="1580" y="739"/>
                </a:cubicBezTo>
                <a:lnTo>
                  <a:pt x="1580" y="464"/>
                </a:lnTo>
                <a:cubicBezTo>
                  <a:pt x="1652" y="418"/>
                  <a:pt x="1697" y="339"/>
                  <a:pt x="1697" y="251"/>
                </a:cubicBezTo>
                <a:cubicBezTo>
                  <a:pt x="1697" y="112"/>
                  <a:pt x="1584" y="1"/>
                  <a:pt x="14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57"/>
          <p:cNvSpPr/>
          <p:nvPr/>
        </p:nvSpPr>
        <p:spPr>
          <a:xfrm>
            <a:off x="2446571" y="961436"/>
            <a:ext cx="137429" cy="134746"/>
          </a:xfrm>
          <a:custGeom>
            <a:avLst/>
            <a:gdLst/>
            <a:ahLst/>
            <a:cxnLst/>
            <a:rect l="l" t="t" r="r" b="b"/>
            <a:pathLst>
              <a:path w="1485" h="1456" extrusionOk="0">
                <a:moveTo>
                  <a:pt x="715" y="1"/>
                </a:moveTo>
                <a:cubicBezTo>
                  <a:pt x="657" y="1"/>
                  <a:pt x="610" y="48"/>
                  <a:pt x="610" y="106"/>
                </a:cubicBezTo>
                <a:cubicBezTo>
                  <a:pt x="610" y="146"/>
                  <a:pt x="634" y="182"/>
                  <a:pt x="668" y="199"/>
                </a:cubicBezTo>
                <a:lnTo>
                  <a:pt x="668" y="381"/>
                </a:lnTo>
                <a:cubicBezTo>
                  <a:pt x="600" y="396"/>
                  <a:pt x="538" y="429"/>
                  <a:pt x="489" y="477"/>
                </a:cubicBezTo>
                <a:lnTo>
                  <a:pt x="348" y="338"/>
                </a:lnTo>
                <a:cubicBezTo>
                  <a:pt x="360" y="301"/>
                  <a:pt x="351" y="260"/>
                  <a:pt x="324" y="230"/>
                </a:cubicBezTo>
                <a:cubicBezTo>
                  <a:pt x="303" y="210"/>
                  <a:pt x="276" y="200"/>
                  <a:pt x="249" y="200"/>
                </a:cubicBezTo>
                <a:cubicBezTo>
                  <a:pt x="222" y="200"/>
                  <a:pt x="195" y="210"/>
                  <a:pt x="175" y="230"/>
                </a:cubicBezTo>
                <a:cubicBezTo>
                  <a:pt x="134" y="271"/>
                  <a:pt x="134" y="339"/>
                  <a:pt x="175" y="380"/>
                </a:cubicBezTo>
                <a:cubicBezTo>
                  <a:pt x="195" y="399"/>
                  <a:pt x="221" y="410"/>
                  <a:pt x="248" y="410"/>
                </a:cubicBezTo>
                <a:cubicBezTo>
                  <a:pt x="260" y="410"/>
                  <a:pt x="272" y="407"/>
                  <a:pt x="284" y="403"/>
                </a:cubicBezTo>
                <a:lnTo>
                  <a:pt x="431" y="551"/>
                </a:lnTo>
                <a:cubicBezTo>
                  <a:pt x="405" y="594"/>
                  <a:pt x="388" y="643"/>
                  <a:pt x="383" y="696"/>
                </a:cubicBezTo>
                <a:lnTo>
                  <a:pt x="201" y="696"/>
                </a:lnTo>
                <a:cubicBezTo>
                  <a:pt x="183" y="660"/>
                  <a:pt x="149" y="635"/>
                  <a:pt x="106" y="635"/>
                </a:cubicBezTo>
                <a:cubicBezTo>
                  <a:pt x="48" y="635"/>
                  <a:pt x="0" y="681"/>
                  <a:pt x="0" y="740"/>
                </a:cubicBezTo>
                <a:cubicBezTo>
                  <a:pt x="0" y="798"/>
                  <a:pt x="47" y="846"/>
                  <a:pt x="106" y="846"/>
                </a:cubicBezTo>
                <a:cubicBezTo>
                  <a:pt x="147" y="846"/>
                  <a:pt x="182" y="822"/>
                  <a:pt x="199" y="789"/>
                </a:cubicBezTo>
                <a:lnTo>
                  <a:pt x="386" y="789"/>
                </a:lnTo>
                <a:cubicBezTo>
                  <a:pt x="393" y="839"/>
                  <a:pt x="410" y="886"/>
                  <a:pt x="436" y="926"/>
                </a:cubicBezTo>
                <a:lnTo>
                  <a:pt x="285" y="1076"/>
                </a:lnTo>
                <a:cubicBezTo>
                  <a:pt x="273" y="1072"/>
                  <a:pt x="261" y="1070"/>
                  <a:pt x="249" y="1070"/>
                </a:cubicBezTo>
                <a:cubicBezTo>
                  <a:pt x="223" y="1070"/>
                  <a:pt x="196" y="1080"/>
                  <a:pt x="176" y="1099"/>
                </a:cubicBezTo>
                <a:cubicBezTo>
                  <a:pt x="135" y="1140"/>
                  <a:pt x="135" y="1208"/>
                  <a:pt x="176" y="1249"/>
                </a:cubicBezTo>
                <a:cubicBezTo>
                  <a:pt x="197" y="1269"/>
                  <a:pt x="224" y="1279"/>
                  <a:pt x="250" y="1279"/>
                </a:cubicBezTo>
                <a:cubicBezTo>
                  <a:pt x="277" y="1279"/>
                  <a:pt x="304" y="1269"/>
                  <a:pt x="325" y="1249"/>
                </a:cubicBezTo>
                <a:cubicBezTo>
                  <a:pt x="354" y="1219"/>
                  <a:pt x="362" y="1178"/>
                  <a:pt x="350" y="1141"/>
                </a:cubicBezTo>
                <a:lnTo>
                  <a:pt x="495" y="997"/>
                </a:lnTo>
                <a:cubicBezTo>
                  <a:pt x="550" y="1047"/>
                  <a:pt x="619" y="1080"/>
                  <a:pt x="694" y="1089"/>
                </a:cubicBezTo>
                <a:lnTo>
                  <a:pt x="694" y="1255"/>
                </a:lnTo>
                <a:cubicBezTo>
                  <a:pt x="659" y="1272"/>
                  <a:pt x="635" y="1308"/>
                  <a:pt x="635" y="1350"/>
                </a:cubicBezTo>
                <a:cubicBezTo>
                  <a:pt x="635" y="1408"/>
                  <a:pt x="683" y="1455"/>
                  <a:pt x="741" y="1455"/>
                </a:cubicBezTo>
                <a:cubicBezTo>
                  <a:pt x="799" y="1455"/>
                  <a:pt x="846" y="1408"/>
                  <a:pt x="846" y="1350"/>
                </a:cubicBezTo>
                <a:cubicBezTo>
                  <a:pt x="846" y="1309"/>
                  <a:pt x="823" y="1273"/>
                  <a:pt x="788" y="1256"/>
                </a:cubicBezTo>
                <a:lnTo>
                  <a:pt x="788" y="1089"/>
                </a:lnTo>
                <a:cubicBezTo>
                  <a:pt x="863" y="1078"/>
                  <a:pt x="931" y="1046"/>
                  <a:pt x="984" y="997"/>
                </a:cubicBezTo>
                <a:lnTo>
                  <a:pt x="1106" y="1119"/>
                </a:lnTo>
                <a:cubicBezTo>
                  <a:pt x="1095" y="1156"/>
                  <a:pt x="1104" y="1197"/>
                  <a:pt x="1131" y="1226"/>
                </a:cubicBezTo>
                <a:cubicBezTo>
                  <a:pt x="1152" y="1246"/>
                  <a:pt x="1179" y="1257"/>
                  <a:pt x="1206" y="1257"/>
                </a:cubicBezTo>
                <a:cubicBezTo>
                  <a:pt x="1233" y="1257"/>
                  <a:pt x="1260" y="1246"/>
                  <a:pt x="1280" y="1226"/>
                </a:cubicBezTo>
                <a:cubicBezTo>
                  <a:pt x="1321" y="1186"/>
                  <a:pt x="1321" y="1118"/>
                  <a:pt x="1280" y="1077"/>
                </a:cubicBezTo>
                <a:cubicBezTo>
                  <a:pt x="1260" y="1058"/>
                  <a:pt x="1234" y="1048"/>
                  <a:pt x="1207" y="1048"/>
                </a:cubicBezTo>
                <a:cubicBezTo>
                  <a:pt x="1195" y="1048"/>
                  <a:pt x="1183" y="1050"/>
                  <a:pt x="1172" y="1054"/>
                </a:cubicBezTo>
                <a:lnTo>
                  <a:pt x="1043" y="926"/>
                </a:lnTo>
                <a:cubicBezTo>
                  <a:pt x="1069" y="886"/>
                  <a:pt x="1087" y="839"/>
                  <a:pt x="1095" y="791"/>
                </a:cubicBezTo>
                <a:lnTo>
                  <a:pt x="1284" y="791"/>
                </a:lnTo>
                <a:cubicBezTo>
                  <a:pt x="1301" y="824"/>
                  <a:pt x="1337" y="847"/>
                  <a:pt x="1378" y="847"/>
                </a:cubicBezTo>
                <a:cubicBezTo>
                  <a:pt x="1436" y="847"/>
                  <a:pt x="1483" y="799"/>
                  <a:pt x="1483" y="741"/>
                </a:cubicBezTo>
                <a:cubicBezTo>
                  <a:pt x="1484" y="682"/>
                  <a:pt x="1440" y="635"/>
                  <a:pt x="1381" y="635"/>
                </a:cubicBezTo>
                <a:cubicBezTo>
                  <a:pt x="1380" y="635"/>
                  <a:pt x="1380" y="635"/>
                  <a:pt x="1379" y="635"/>
                </a:cubicBezTo>
                <a:cubicBezTo>
                  <a:pt x="1337" y="635"/>
                  <a:pt x="1302" y="660"/>
                  <a:pt x="1284" y="696"/>
                </a:cubicBezTo>
                <a:lnTo>
                  <a:pt x="1100" y="696"/>
                </a:lnTo>
                <a:cubicBezTo>
                  <a:pt x="1094" y="630"/>
                  <a:pt x="1068" y="570"/>
                  <a:pt x="1031" y="519"/>
                </a:cubicBezTo>
                <a:lnTo>
                  <a:pt x="1172" y="380"/>
                </a:lnTo>
                <a:cubicBezTo>
                  <a:pt x="1183" y="384"/>
                  <a:pt x="1195" y="386"/>
                  <a:pt x="1207" y="386"/>
                </a:cubicBezTo>
                <a:cubicBezTo>
                  <a:pt x="1233" y="386"/>
                  <a:pt x="1260" y="376"/>
                  <a:pt x="1281" y="356"/>
                </a:cubicBezTo>
                <a:cubicBezTo>
                  <a:pt x="1321" y="315"/>
                  <a:pt x="1321" y="248"/>
                  <a:pt x="1281" y="207"/>
                </a:cubicBezTo>
                <a:cubicBezTo>
                  <a:pt x="1261" y="187"/>
                  <a:pt x="1233" y="176"/>
                  <a:pt x="1206" y="176"/>
                </a:cubicBezTo>
                <a:cubicBezTo>
                  <a:pt x="1179" y="176"/>
                  <a:pt x="1152" y="187"/>
                  <a:pt x="1131" y="207"/>
                </a:cubicBezTo>
                <a:cubicBezTo>
                  <a:pt x="1103" y="236"/>
                  <a:pt x="1095" y="277"/>
                  <a:pt x="1107" y="314"/>
                </a:cubicBezTo>
                <a:lnTo>
                  <a:pt x="967" y="452"/>
                </a:lnTo>
                <a:cubicBezTo>
                  <a:pt x="910" y="406"/>
                  <a:pt x="840" y="378"/>
                  <a:pt x="762" y="375"/>
                </a:cubicBezTo>
                <a:lnTo>
                  <a:pt x="762" y="201"/>
                </a:lnTo>
                <a:cubicBezTo>
                  <a:pt x="798" y="183"/>
                  <a:pt x="821" y="148"/>
                  <a:pt x="821" y="106"/>
                </a:cubicBezTo>
                <a:cubicBezTo>
                  <a:pt x="821" y="48"/>
                  <a:pt x="773" y="1"/>
                  <a:pt x="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5" name="Google Shape;1075;p57"/>
          <p:cNvGrpSpPr/>
          <p:nvPr/>
        </p:nvGrpSpPr>
        <p:grpSpPr>
          <a:xfrm rot="-1350475">
            <a:off x="642450" y="1479150"/>
            <a:ext cx="502260" cy="239767"/>
            <a:chOff x="10697525" y="2626725"/>
            <a:chExt cx="502275" cy="239774"/>
          </a:xfrm>
        </p:grpSpPr>
        <p:sp>
          <p:nvSpPr>
            <p:cNvPr id="1076" name="Google Shape;1076;p57"/>
            <p:cNvSpPr/>
            <p:nvPr/>
          </p:nvSpPr>
          <p:spPr>
            <a:xfrm>
              <a:off x="10697525" y="2626725"/>
              <a:ext cx="502275" cy="239774"/>
            </a:xfrm>
            <a:custGeom>
              <a:avLst/>
              <a:gdLst/>
              <a:ahLst/>
              <a:cxnLst/>
              <a:rect l="l" t="t" r="r" b="b"/>
              <a:pathLst>
                <a:path w="2736" h="1254" extrusionOk="0">
                  <a:moveTo>
                    <a:pt x="2112" y="1"/>
                  </a:moveTo>
                  <a:cubicBezTo>
                    <a:pt x="2111" y="1"/>
                    <a:pt x="2111" y="1"/>
                    <a:pt x="2110" y="1"/>
                  </a:cubicBezTo>
                  <a:lnTo>
                    <a:pt x="626" y="1"/>
                  </a:lnTo>
                  <a:cubicBezTo>
                    <a:pt x="280" y="1"/>
                    <a:pt x="0" y="281"/>
                    <a:pt x="0" y="626"/>
                  </a:cubicBezTo>
                  <a:lnTo>
                    <a:pt x="0" y="628"/>
                  </a:lnTo>
                  <a:cubicBezTo>
                    <a:pt x="0" y="973"/>
                    <a:pt x="280" y="1253"/>
                    <a:pt x="626" y="1253"/>
                  </a:cubicBezTo>
                  <a:lnTo>
                    <a:pt x="2110" y="1253"/>
                  </a:lnTo>
                  <a:cubicBezTo>
                    <a:pt x="2456" y="1253"/>
                    <a:pt x="2736" y="973"/>
                    <a:pt x="2736" y="626"/>
                  </a:cubicBezTo>
                  <a:cubicBezTo>
                    <a:pt x="2736" y="281"/>
                    <a:pt x="2457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10940766" y="2626735"/>
              <a:ext cx="259024" cy="230234"/>
            </a:xfrm>
            <a:custGeom>
              <a:avLst/>
              <a:gdLst/>
              <a:ahLst/>
              <a:cxnLst/>
              <a:rect l="l" t="t" r="r" b="b"/>
              <a:pathLst>
                <a:path w="1411" h="1254" extrusionOk="0">
                  <a:moveTo>
                    <a:pt x="787" y="1"/>
                  </a:moveTo>
                  <a:cubicBezTo>
                    <a:pt x="786" y="1"/>
                    <a:pt x="786" y="1"/>
                    <a:pt x="785" y="1"/>
                  </a:cubicBezTo>
                  <a:lnTo>
                    <a:pt x="0" y="1"/>
                  </a:lnTo>
                  <a:lnTo>
                    <a:pt x="0" y="1253"/>
                  </a:lnTo>
                  <a:lnTo>
                    <a:pt x="785" y="1253"/>
                  </a:lnTo>
                  <a:cubicBezTo>
                    <a:pt x="1131" y="1253"/>
                    <a:pt x="1411" y="973"/>
                    <a:pt x="1411" y="626"/>
                  </a:cubicBezTo>
                  <a:cubicBezTo>
                    <a:pt x="1411" y="281"/>
                    <a:pt x="1132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FEB64C8-0EC3-94FA-BF65-43E5F3F4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Icon pack</a:t>
            </a:r>
            <a:endParaRPr/>
          </a:p>
        </p:txBody>
      </p:sp>
      <p:sp>
        <p:nvSpPr>
          <p:cNvPr id="1766" name="Google Shape;1766;p80"/>
          <p:cNvSpPr/>
          <p:nvPr/>
        </p:nvSpPr>
        <p:spPr>
          <a:xfrm>
            <a:off x="7909040" y="2095343"/>
            <a:ext cx="358662" cy="357399"/>
          </a:xfrm>
          <a:custGeom>
            <a:avLst/>
            <a:gdLst/>
            <a:ahLst/>
            <a:cxnLst/>
            <a:rect l="l" t="t" r="r" b="b"/>
            <a:pathLst>
              <a:path w="9367" h="9334" extrusionOk="0">
                <a:moveTo>
                  <a:pt x="1772" y="1087"/>
                </a:moveTo>
                <a:cubicBezTo>
                  <a:pt x="2123" y="1087"/>
                  <a:pt x="2410" y="1373"/>
                  <a:pt x="2410" y="1726"/>
                </a:cubicBezTo>
                <a:cubicBezTo>
                  <a:pt x="2410" y="2077"/>
                  <a:pt x="2123" y="2364"/>
                  <a:pt x="1772" y="2364"/>
                </a:cubicBezTo>
                <a:cubicBezTo>
                  <a:pt x="1420" y="2364"/>
                  <a:pt x="1134" y="2077"/>
                  <a:pt x="1134" y="1726"/>
                </a:cubicBezTo>
                <a:cubicBezTo>
                  <a:pt x="1134" y="1373"/>
                  <a:pt x="1420" y="1087"/>
                  <a:pt x="1772" y="1087"/>
                </a:cubicBezTo>
                <a:close/>
                <a:moveTo>
                  <a:pt x="1765" y="1"/>
                </a:moveTo>
                <a:cubicBezTo>
                  <a:pt x="1755" y="1"/>
                  <a:pt x="1745" y="1"/>
                  <a:pt x="1734" y="3"/>
                </a:cubicBezTo>
                <a:cubicBezTo>
                  <a:pt x="1595" y="17"/>
                  <a:pt x="1493" y="141"/>
                  <a:pt x="1493" y="281"/>
                </a:cubicBezTo>
                <a:lnTo>
                  <a:pt x="1493" y="579"/>
                </a:lnTo>
                <a:cubicBezTo>
                  <a:pt x="1367" y="609"/>
                  <a:pt x="1250" y="658"/>
                  <a:pt x="1144" y="724"/>
                </a:cubicBezTo>
                <a:lnTo>
                  <a:pt x="928" y="508"/>
                </a:lnTo>
                <a:cubicBezTo>
                  <a:pt x="874" y="455"/>
                  <a:pt x="804" y="428"/>
                  <a:pt x="735" y="428"/>
                </a:cubicBezTo>
                <a:cubicBezTo>
                  <a:pt x="655" y="428"/>
                  <a:pt x="575" y="463"/>
                  <a:pt x="520" y="531"/>
                </a:cubicBezTo>
                <a:cubicBezTo>
                  <a:pt x="433" y="641"/>
                  <a:pt x="448" y="800"/>
                  <a:pt x="546" y="899"/>
                </a:cubicBezTo>
                <a:lnTo>
                  <a:pt x="757" y="1110"/>
                </a:lnTo>
                <a:cubicBezTo>
                  <a:pt x="692" y="1216"/>
                  <a:pt x="641" y="1333"/>
                  <a:pt x="613" y="1459"/>
                </a:cubicBezTo>
                <a:lnTo>
                  <a:pt x="314" y="1459"/>
                </a:lnTo>
                <a:cubicBezTo>
                  <a:pt x="175" y="1459"/>
                  <a:pt x="50" y="1562"/>
                  <a:pt x="33" y="1701"/>
                </a:cubicBezTo>
                <a:cubicBezTo>
                  <a:pt x="15" y="1866"/>
                  <a:pt x="144" y="2006"/>
                  <a:pt x="306" y="2006"/>
                </a:cubicBezTo>
                <a:lnTo>
                  <a:pt x="612" y="2006"/>
                </a:lnTo>
                <a:cubicBezTo>
                  <a:pt x="641" y="2132"/>
                  <a:pt x="691" y="2249"/>
                  <a:pt x="756" y="2354"/>
                </a:cubicBezTo>
                <a:lnTo>
                  <a:pt x="540" y="2571"/>
                </a:lnTo>
                <a:cubicBezTo>
                  <a:pt x="427" y="2684"/>
                  <a:pt x="434" y="2873"/>
                  <a:pt x="564" y="2978"/>
                </a:cubicBezTo>
                <a:cubicBezTo>
                  <a:pt x="613" y="3017"/>
                  <a:pt x="671" y="3035"/>
                  <a:pt x="730" y="3035"/>
                </a:cubicBezTo>
                <a:cubicBezTo>
                  <a:pt x="804" y="3035"/>
                  <a:pt x="877" y="3006"/>
                  <a:pt x="931" y="2952"/>
                </a:cubicBezTo>
                <a:lnTo>
                  <a:pt x="1142" y="2741"/>
                </a:lnTo>
                <a:cubicBezTo>
                  <a:pt x="1250" y="2806"/>
                  <a:pt x="1365" y="2857"/>
                  <a:pt x="1490" y="2885"/>
                </a:cubicBezTo>
                <a:lnTo>
                  <a:pt x="1490" y="3191"/>
                </a:lnTo>
                <a:cubicBezTo>
                  <a:pt x="1490" y="3342"/>
                  <a:pt x="1614" y="3465"/>
                  <a:pt x="1765" y="3465"/>
                </a:cubicBezTo>
                <a:cubicBezTo>
                  <a:pt x="1775" y="3465"/>
                  <a:pt x="1785" y="3464"/>
                  <a:pt x="1795" y="3463"/>
                </a:cubicBezTo>
                <a:cubicBezTo>
                  <a:pt x="1936" y="3448"/>
                  <a:pt x="2038" y="3325"/>
                  <a:pt x="2038" y="3185"/>
                </a:cubicBezTo>
                <a:lnTo>
                  <a:pt x="2038" y="2887"/>
                </a:lnTo>
                <a:cubicBezTo>
                  <a:pt x="2164" y="2857"/>
                  <a:pt x="2281" y="2808"/>
                  <a:pt x="2386" y="2742"/>
                </a:cubicBezTo>
                <a:lnTo>
                  <a:pt x="2602" y="2958"/>
                </a:lnTo>
                <a:cubicBezTo>
                  <a:pt x="2655" y="3011"/>
                  <a:pt x="2725" y="3038"/>
                  <a:pt x="2795" y="3038"/>
                </a:cubicBezTo>
                <a:cubicBezTo>
                  <a:pt x="2874" y="3038"/>
                  <a:pt x="2954" y="3003"/>
                  <a:pt x="3010" y="2935"/>
                </a:cubicBezTo>
                <a:cubicBezTo>
                  <a:pt x="3097" y="2825"/>
                  <a:pt x="3083" y="2666"/>
                  <a:pt x="2983" y="2566"/>
                </a:cubicBezTo>
                <a:lnTo>
                  <a:pt x="2772" y="2355"/>
                </a:lnTo>
                <a:cubicBezTo>
                  <a:pt x="2839" y="2250"/>
                  <a:pt x="2888" y="2133"/>
                  <a:pt x="2918" y="2007"/>
                </a:cubicBezTo>
                <a:lnTo>
                  <a:pt x="3224" y="2007"/>
                </a:lnTo>
                <a:cubicBezTo>
                  <a:pt x="3384" y="2007"/>
                  <a:pt x="3514" y="1867"/>
                  <a:pt x="3495" y="1702"/>
                </a:cubicBezTo>
                <a:cubicBezTo>
                  <a:pt x="3480" y="1563"/>
                  <a:pt x="3357" y="1460"/>
                  <a:pt x="3217" y="1460"/>
                </a:cubicBezTo>
                <a:lnTo>
                  <a:pt x="2919" y="1460"/>
                </a:lnTo>
                <a:cubicBezTo>
                  <a:pt x="2888" y="1334"/>
                  <a:pt x="2840" y="1217"/>
                  <a:pt x="2773" y="1112"/>
                </a:cubicBezTo>
                <a:lnTo>
                  <a:pt x="2990" y="895"/>
                </a:lnTo>
                <a:cubicBezTo>
                  <a:pt x="3104" y="782"/>
                  <a:pt x="3095" y="592"/>
                  <a:pt x="2966" y="488"/>
                </a:cubicBezTo>
                <a:cubicBezTo>
                  <a:pt x="2918" y="449"/>
                  <a:pt x="2859" y="430"/>
                  <a:pt x="2800" y="430"/>
                </a:cubicBezTo>
                <a:cubicBezTo>
                  <a:pt x="2727" y="430"/>
                  <a:pt x="2653" y="459"/>
                  <a:pt x="2598" y="514"/>
                </a:cubicBezTo>
                <a:lnTo>
                  <a:pt x="2387" y="725"/>
                </a:lnTo>
                <a:cubicBezTo>
                  <a:pt x="2281" y="659"/>
                  <a:pt x="2165" y="609"/>
                  <a:pt x="2039" y="580"/>
                </a:cubicBezTo>
                <a:lnTo>
                  <a:pt x="2039" y="275"/>
                </a:lnTo>
                <a:cubicBezTo>
                  <a:pt x="2039" y="124"/>
                  <a:pt x="1917" y="1"/>
                  <a:pt x="1765" y="1"/>
                </a:cubicBezTo>
                <a:close/>
                <a:moveTo>
                  <a:pt x="6483" y="759"/>
                </a:moveTo>
                <a:cubicBezTo>
                  <a:pt x="6362" y="759"/>
                  <a:pt x="6252" y="839"/>
                  <a:pt x="6219" y="962"/>
                </a:cubicBezTo>
                <a:cubicBezTo>
                  <a:pt x="6179" y="1106"/>
                  <a:pt x="6267" y="1257"/>
                  <a:pt x="6411" y="1296"/>
                </a:cubicBezTo>
                <a:lnTo>
                  <a:pt x="6831" y="1409"/>
                </a:lnTo>
                <a:lnTo>
                  <a:pt x="1087" y="4724"/>
                </a:lnTo>
                <a:cubicBezTo>
                  <a:pt x="957" y="4799"/>
                  <a:pt x="912" y="4967"/>
                  <a:pt x="987" y="5098"/>
                </a:cubicBezTo>
                <a:cubicBezTo>
                  <a:pt x="1037" y="5185"/>
                  <a:pt x="1130" y="5234"/>
                  <a:pt x="1224" y="5234"/>
                </a:cubicBezTo>
                <a:cubicBezTo>
                  <a:pt x="1271" y="5234"/>
                  <a:pt x="1318" y="5222"/>
                  <a:pt x="1361" y="5198"/>
                </a:cubicBezTo>
                <a:lnTo>
                  <a:pt x="7103" y="1882"/>
                </a:lnTo>
                <a:lnTo>
                  <a:pt x="6992" y="2302"/>
                </a:lnTo>
                <a:cubicBezTo>
                  <a:pt x="6954" y="2448"/>
                  <a:pt x="7039" y="2597"/>
                  <a:pt x="7186" y="2636"/>
                </a:cubicBezTo>
                <a:cubicBezTo>
                  <a:pt x="7210" y="2642"/>
                  <a:pt x="7233" y="2645"/>
                  <a:pt x="7257" y="2645"/>
                </a:cubicBezTo>
                <a:cubicBezTo>
                  <a:pt x="7378" y="2645"/>
                  <a:pt x="7487" y="2565"/>
                  <a:pt x="7520" y="2443"/>
                </a:cubicBezTo>
                <a:lnTo>
                  <a:pt x="7804" y="1386"/>
                </a:lnTo>
                <a:cubicBezTo>
                  <a:pt x="7842" y="1240"/>
                  <a:pt x="7757" y="1090"/>
                  <a:pt x="7610" y="1051"/>
                </a:cubicBezTo>
                <a:lnTo>
                  <a:pt x="6554" y="768"/>
                </a:lnTo>
                <a:cubicBezTo>
                  <a:pt x="6530" y="761"/>
                  <a:pt x="6507" y="759"/>
                  <a:pt x="6483" y="759"/>
                </a:cubicBezTo>
                <a:close/>
                <a:moveTo>
                  <a:pt x="1675" y="7147"/>
                </a:moveTo>
                <a:lnTo>
                  <a:pt x="1675" y="8787"/>
                </a:lnTo>
                <a:lnTo>
                  <a:pt x="1129" y="8787"/>
                </a:lnTo>
                <a:lnTo>
                  <a:pt x="1129" y="7147"/>
                </a:lnTo>
                <a:close/>
                <a:moveTo>
                  <a:pt x="3863" y="6417"/>
                </a:moveTo>
                <a:lnTo>
                  <a:pt x="3863" y="8787"/>
                </a:lnTo>
                <a:lnTo>
                  <a:pt x="3316" y="8787"/>
                </a:lnTo>
                <a:lnTo>
                  <a:pt x="3316" y="6417"/>
                </a:lnTo>
                <a:close/>
                <a:moveTo>
                  <a:pt x="6050" y="5688"/>
                </a:moveTo>
                <a:lnTo>
                  <a:pt x="6050" y="8787"/>
                </a:lnTo>
                <a:lnTo>
                  <a:pt x="5503" y="8787"/>
                </a:lnTo>
                <a:lnTo>
                  <a:pt x="5503" y="5688"/>
                </a:lnTo>
                <a:close/>
                <a:moveTo>
                  <a:pt x="8238" y="3865"/>
                </a:moveTo>
                <a:lnTo>
                  <a:pt x="8238" y="8787"/>
                </a:lnTo>
                <a:lnTo>
                  <a:pt x="7691" y="8787"/>
                </a:lnTo>
                <a:lnTo>
                  <a:pt x="7691" y="3865"/>
                </a:lnTo>
                <a:close/>
                <a:moveTo>
                  <a:pt x="7415" y="3317"/>
                </a:moveTo>
                <a:cubicBezTo>
                  <a:pt x="7265" y="3317"/>
                  <a:pt x="7142" y="3438"/>
                  <a:pt x="7142" y="3590"/>
                </a:cubicBezTo>
                <a:lnTo>
                  <a:pt x="7142" y="8786"/>
                </a:lnTo>
                <a:lnTo>
                  <a:pt x="6595" y="8786"/>
                </a:lnTo>
                <a:lnTo>
                  <a:pt x="6595" y="5414"/>
                </a:lnTo>
                <a:cubicBezTo>
                  <a:pt x="6595" y="5263"/>
                  <a:pt x="6474" y="5141"/>
                  <a:pt x="6322" y="5141"/>
                </a:cubicBezTo>
                <a:lnTo>
                  <a:pt x="5229" y="5141"/>
                </a:lnTo>
                <a:cubicBezTo>
                  <a:pt x="5078" y="5141"/>
                  <a:pt x="4955" y="5262"/>
                  <a:pt x="4955" y="5414"/>
                </a:cubicBezTo>
                <a:lnTo>
                  <a:pt x="4955" y="8786"/>
                </a:lnTo>
                <a:lnTo>
                  <a:pt x="4408" y="8786"/>
                </a:lnTo>
                <a:lnTo>
                  <a:pt x="4408" y="6143"/>
                </a:lnTo>
                <a:cubicBezTo>
                  <a:pt x="4408" y="5993"/>
                  <a:pt x="4286" y="5870"/>
                  <a:pt x="4136" y="5870"/>
                </a:cubicBezTo>
                <a:lnTo>
                  <a:pt x="3041" y="5870"/>
                </a:lnTo>
                <a:cubicBezTo>
                  <a:pt x="2892" y="5870"/>
                  <a:pt x="2769" y="5991"/>
                  <a:pt x="2769" y="6143"/>
                </a:cubicBezTo>
                <a:lnTo>
                  <a:pt x="2769" y="8786"/>
                </a:lnTo>
                <a:lnTo>
                  <a:pt x="2222" y="8786"/>
                </a:lnTo>
                <a:lnTo>
                  <a:pt x="2222" y="6872"/>
                </a:lnTo>
                <a:cubicBezTo>
                  <a:pt x="2222" y="6722"/>
                  <a:pt x="2100" y="6600"/>
                  <a:pt x="1948" y="6600"/>
                </a:cubicBezTo>
                <a:lnTo>
                  <a:pt x="855" y="6600"/>
                </a:lnTo>
                <a:cubicBezTo>
                  <a:pt x="704" y="6600"/>
                  <a:pt x="582" y="6721"/>
                  <a:pt x="582" y="6872"/>
                </a:cubicBezTo>
                <a:lnTo>
                  <a:pt x="582" y="8786"/>
                </a:lnTo>
                <a:lnTo>
                  <a:pt x="291" y="8786"/>
                </a:lnTo>
                <a:cubicBezTo>
                  <a:pt x="129" y="8786"/>
                  <a:pt x="1" y="8926"/>
                  <a:pt x="19" y="9091"/>
                </a:cubicBezTo>
                <a:cubicBezTo>
                  <a:pt x="33" y="9230"/>
                  <a:pt x="157" y="9334"/>
                  <a:pt x="297" y="9334"/>
                </a:cubicBezTo>
                <a:lnTo>
                  <a:pt x="9076" y="9334"/>
                </a:lnTo>
                <a:cubicBezTo>
                  <a:pt x="9238" y="9334"/>
                  <a:pt x="9367" y="9193"/>
                  <a:pt x="9349" y="9029"/>
                </a:cubicBezTo>
                <a:cubicBezTo>
                  <a:pt x="9333" y="8891"/>
                  <a:pt x="9210" y="8787"/>
                  <a:pt x="9066" y="8786"/>
                </a:cubicBezTo>
                <a:lnTo>
                  <a:pt x="8781" y="8786"/>
                </a:lnTo>
                <a:lnTo>
                  <a:pt x="8781" y="3590"/>
                </a:lnTo>
                <a:cubicBezTo>
                  <a:pt x="8781" y="3440"/>
                  <a:pt x="8660" y="3317"/>
                  <a:pt x="8509" y="331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80"/>
          <p:cNvSpPr/>
          <p:nvPr/>
        </p:nvSpPr>
        <p:spPr>
          <a:xfrm>
            <a:off x="7909040" y="1523140"/>
            <a:ext cx="358662" cy="357437"/>
          </a:xfrm>
          <a:custGeom>
            <a:avLst/>
            <a:gdLst/>
            <a:ahLst/>
            <a:cxnLst/>
            <a:rect l="l" t="t" r="r" b="b"/>
            <a:pathLst>
              <a:path w="9367" h="9335" extrusionOk="0">
                <a:moveTo>
                  <a:pt x="7605" y="1088"/>
                </a:moveTo>
                <a:cubicBezTo>
                  <a:pt x="7957" y="1088"/>
                  <a:pt x="8243" y="1374"/>
                  <a:pt x="8243" y="1727"/>
                </a:cubicBezTo>
                <a:cubicBezTo>
                  <a:pt x="8243" y="2079"/>
                  <a:pt x="7957" y="2365"/>
                  <a:pt x="7605" y="2365"/>
                </a:cubicBezTo>
                <a:cubicBezTo>
                  <a:pt x="7253" y="2365"/>
                  <a:pt x="6966" y="2079"/>
                  <a:pt x="6966" y="1727"/>
                </a:cubicBezTo>
                <a:cubicBezTo>
                  <a:pt x="6966" y="1374"/>
                  <a:pt x="7253" y="1088"/>
                  <a:pt x="7605" y="1088"/>
                </a:cubicBezTo>
                <a:close/>
                <a:moveTo>
                  <a:pt x="7598" y="1"/>
                </a:moveTo>
                <a:cubicBezTo>
                  <a:pt x="7588" y="1"/>
                  <a:pt x="7578" y="1"/>
                  <a:pt x="7568" y="3"/>
                </a:cubicBezTo>
                <a:cubicBezTo>
                  <a:pt x="7428" y="17"/>
                  <a:pt x="7325" y="141"/>
                  <a:pt x="7325" y="281"/>
                </a:cubicBezTo>
                <a:lnTo>
                  <a:pt x="7325" y="580"/>
                </a:lnTo>
                <a:cubicBezTo>
                  <a:pt x="7200" y="609"/>
                  <a:pt x="7082" y="659"/>
                  <a:pt x="6977" y="724"/>
                </a:cubicBezTo>
                <a:lnTo>
                  <a:pt x="6761" y="508"/>
                </a:lnTo>
                <a:cubicBezTo>
                  <a:pt x="6708" y="455"/>
                  <a:pt x="6638" y="429"/>
                  <a:pt x="6568" y="429"/>
                </a:cubicBezTo>
                <a:cubicBezTo>
                  <a:pt x="6489" y="429"/>
                  <a:pt x="6409" y="463"/>
                  <a:pt x="6353" y="532"/>
                </a:cubicBezTo>
                <a:cubicBezTo>
                  <a:pt x="6267" y="641"/>
                  <a:pt x="6280" y="801"/>
                  <a:pt x="6380" y="899"/>
                </a:cubicBezTo>
                <a:lnTo>
                  <a:pt x="6591" y="1110"/>
                </a:lnTo>
                <a:cubicBezTo>
                  <a:pt x="6525" y="1216"/>
                  <a:pt x="6475" y="1334"/>
                  <a:pt x="6446" y="1459"/>
                </a:cubicBezTo>
                <a:lnTo>
                  <a:pt x="6148" y="1459"/>
                </a:lnTo>
                <a:cubicBezTo>
                  <a:pt x="6008" y="1459"/>
                  <a:pt x="5885" y="1562"/>
                  <a:pt x="5869" y="1701"/>
                </a:cubicBezTo>
                <a:cubicBezTo>
                  <a:pt x="5851" y="1867"/>
                  <a:pt x="5980" y="2006"/>
                  <a:pt x="6138" y="2006"/>
                </a:cubicBezTo>
                <a:lnTo>
                  <a:pt x="6444" y="2006"/>
                </a:lnTo>
                <a:cubicBezTo>
                  <a:pt x="6475" y="2132"/>
                  <a:pt x="6523" y="2249"/>
                  <a:pt x="6590" y="2354"/>
                </a:cubicBezTo>
                <a:lnTo>
                  <a:pt x="6373" y="2571"/>
                </a:lnTo>
                <a:cubicBezTo>
                  <a:pt x="6259" y="2684"/>
                  <a:pt x="6268" y="2874"/>
                  <a:pt x="6397" y="2978"/>
                </a:cubicBezTo>
                <a:cubicBezTo>
                  <a:pt x="6445" y="3017"/>
                  <a:pt x="6504" y="3036"/>
                  <a:pt x="6563" y="3036"/>
                </a:cubicBezTo>
                <a:cubicBezTo>
                  <a:pt x="6636" y="3036"/>
                  <a:pt x="6710" y="3007"/>
                  <a:pt x="6765" y="2952"/>
                </a:cubicBezTo>
                <a:lnTo>
                  <a:pt x="6976" y="2740"/>
                </a:lnTo>
                <a:cubicBezTo>
                  <a:pt x="7081" y="2807"/>
                  <a:pt x="7198" y="2857"/>
                  <a:pt x="7324" y="2886"/>
                </a:cubicBezTo>
                <a:lnTo>
                  <a:pt x="7324" y="3192"/>
                </a:lnTo>
                <a:cubicBezTo>
                  <a:pt x="7324" y="3342"/>
                  <a:pt x="7446" y="3465"/>
                  <a:pt x="7597" y="3465"/>
                </a:cubicBezTo>
                <a:cubicBezTo>
                  <a:pt x="7607" y="3465"/>
                  <a:pt x="7618" y="3464"/>
                  <a:pt x="7629" y="3463"/>
                </a:cubicBezTo>
                <a:cubicBezTo>
                  <a:pt x="7768" y="3448"/>
                  <a:pt x="7872" y="3325"/>
                  <a:pt x="7872" y="3185"/>
                </a:cubicBezTo>
                <a:lnTo>
                  <a:pt x="7872" y="2887"/>
                </a:lnTo>
                <a:cubicBezTo>
                  <a:pt x="7997" y="2857"/>
                  <a:pt x="8114" y="2808"/>
                  <a:pt x="8220" y="2742"/>
                </a:cubicBezTo>
                <a:lnTo>
                  <a:pt x="8436" y="2958"/>
                </a:lnTo>
                <a:cubicBezTo>
                  <a:pt x="8489" y="3011"/>
                  <a:pt x="8558" y="3038"/>
                  <a:pt x="8628" y="3038"/>
                </a:cubicBezTo>
                <a:cubicBezTo>
                  <a:pt x="8708" y="3038"/>
                  <a:pt x="8788" y="3003"/>
                  <a:pt x="8843" y="2935"/>
                </a:cubicBezTo>
                <a:cubicBezTo>
                  <a:pt x="8931" y="2825"/>
                  <a:pt x="8916" y="2666"/>
                  <a:pt x="8817" y="2566"/>
                </a:cubicBezTo>
                <a:lnTo>
                  <a:pt x="8606" y="2355"/>
                </a:lnTo>
                <a:cubicBezTo>
                  <a:pt x="8671" y="2250"/>
                  <a:pt x="8722" y="2133"/>
                  <a:pt x="8750" y="2007"/>
                </a:cubicBezTo>
                <a:lnTo>
                  <a:pt x="9057" y="2007"/>
                </a:lnTo>
                <a:cubicBezTo>
                  <a:pt x="9218" y="2007"/>
                  <a:pt x="9348" y="1868"/>
                  <a:pt x="9329" y="1702"/>
                </a:cubicBezTo>
                <a:cubicBezTo>
                  <a:pt x="9314" y="1563"/>
                  <a:pt x="9190" y="1460"/>
                  <a:pt x="9050" y="1460"/>
                </a:cubicBezTo>
                <a:lnTo>
                  <a:pt x="8752" y="1460"/>
                </a:lnTo>
                <a:cubicBezTo>
                  <a:pt x="8722" y="1335"/>
                  <a:pt x="8673" y="1217"/>
                  <a:pt x="8607" y="1111"/>
                </a:cubicBezTo>
                <a:lnTo>
                  <a:pt x="8823" y="896"/>
                </a:lnTo>
                <a:cubicBezTo>
                  <a:pt x="8937" y="782"/>
                  <a:pt x="8929" y="592"/>
                  <a:pt x="8800" y="488"/>
                </a:cubicBezTo>
                <a:cubicBezTo>
                  <a:pt x="8751" y="449"/>
                  <a:pt x="8693" y="431"/>
                  <a:pt x="8634" y="431"/>
                </a:cubicBezTo>
                <a:cubicBezTo>
                  <a:pt x="8560" y="431"/>
                  <a:pt x="8487" y="460"/>
                  <a:pt x="8432" y="514"/>
                </a:cubicBezTo>
                <a:lnTo>
                  <a:pt x="8221" y="725"/>
                </a:lnTo>
                <a:cubicBezTo>
                  <a:pt x="8115" y="660"/>
                  <a:pt x="7998" y="609"/>
                  <a:pt x="7873" y="581"/>
                </a:cubicBezTo>
                <a:lnTo>
                  <a:pt x="7873" y="275"/>
                </a:lnTo>
                <a:cubicBezTo>
                  <a:pt x="7873" y="123"/>
                  <a:pt x="7750" y="1"/>
                  <a:pt x="7598" y="1"/>
                </a:cubicBezTo>
                <a:close/>
                <a:moveTo>
                  <a:pt x="1838" y="1206"/>
                </a:moveTo>
                <a:cubicBezTo>
                  <a:pt x="1743" y="1206"/>
                  <a:pt x="1651" y="1255"/>
                  <a:pt x="1600" y="1343"/>
                </a:cubicBezTo>
                <a:cubicBezTo>
                  <a:pt x="1525" y="1473"/>
                  <a:pt x="1569" y="1641"/>
                  <a:pt x="1701" y="1716"/>
                </a:cubicBezTo>
                <a:lnTo>
                  <a:pt x="7445" y="5032"/>
                </a:lnTo>
                <a:lnTo>
                  <a:pt x="7026" y="5144"/>
                </a:lnTo>
                <a:cubicBezTo>
                  <a:pt x="6880" y="5183"/>
                  <a:pt x="6792" y="5332"/>
                  <a:pt x="6832" y="5478"/>
                </a:cubicBezTo>
                <a:cubicBezTo>
                  <a:pt x="6865" y="5601"/>
                  <a:pt x="6975" y="5682"/>
                  <a:pt x="7096" y="5682"/>
                </a:cubicBezTo>
                <a:cubicBezTo>
                  <a:pt x="7119" y="5682"/>
                  <a:pt x="7143" y="5679"/>
                  <a:pt x="7167" y="5673"/>
                </a:cubicBezTo>
                <a:lnTo>
                  <a:pt x="8223" y="5389"/>
                </a:lnTo>
                <a:cubicBezTo>
                  <a:pt x="8369" y="5350"/>
                  <a:pt x="8457" y="5201"/>
                  <a:pt x="8417" y="5054"/>
                </a:cubicBezTo>
                <a:lnTo>
                  <a:pt x="8134" y="3997"/>
                </a:lnTo>
                <a:cubicBezTo>
                  <a:pt x="8101" y="3875"/>
                  <a:pt x="7991" y="3794"/>
                  <a:pt x="7871" y="3794"/>
                </a:cubicBezTo>
                <a:cubicBezTo>
                  <a:pt x="7847" y="3794"/>
                  <a:pt x="7823" y="3797"/>
                  <a:pt x="7799" y="3804"/>
                </a:cubicBezTo>
                <a:cubicBezTo>
                  <a:pt x="7652" y="3843"/>
                  <a:pt x="7566" y="3992"/>
                  <a:pt x="7605" y="4138"/>
                </a:cubicBezTo>
                <a:lnTo>
                  <a:pt x="7717" y="4558"/>
                </a:lnTo>
                <a:lnTo>
                  <a:pt x="1974" y="1242"/>
                </a:lnTo>
                <a:cubicBezTo>
                  <a:pt x="1931" y="1218"/>
                  <a:pt x="1884" y="1206"/>
                  <a:pt x="1838" y="1206"/>
                </a:cubicBezTo>
                <a:close/>
                <a:moveTo>
                  <a:pt x="1674" y="3866"/>
                </a:moveTo>
                <a:lnTo>
                  <a:pt x="1674" y="8788"/>
                </a:lnTo>
                <a:lnTo>
                  <a:pt x="1126" y="8788"/>
                </a:lnTo>
                <a:lnTo>
                  <a:pt x="1126" y="3866"/>
                </a:lnTo>
                <a:close/>
                <a:moveTo>
                  <a:pt x="8238" y="7148"/>
                </a:moveTo>
                <a:lnTo>
                  <a:pt x="8238" y="8788"/>
                </a:lnTo>
                <a:lnTo>
                  <a:pt x="7691" y="8788"/>
                </a:lnTo>
                <a:lnTo>
                  <a:pt x="7691" y="7148"/>
                </a:lnTo>
                <a:close/>
                <a:moveTo>
                  <a:pt x="3862" y="5689"/>
                </a:moveTo>
                <a:lnTo>
                  <a:pt x="3862" y="8789"/>
                </a:lnTo>
                <a:lnTo>
                  <a:pt x="3315" y="8789"/>
                </a:lnTo>
                <a:lnTo>
                  <a:pt x="3315" y="5689"/>
                </a:lnTo>
                <a:close/>
                <a:moveTo>
                  <a:pt x="6050" y="6420"/>
                </a:moveTo>
                <a:lnTo>
                  <a:pt x="6050" y="8789"/>
                </a:lnTo>
                <a:lnTo>
                  <a:pt x="5503" y="8789"/>
                </a:lnTo>
                <a:lnTo>
                  <a:pt x="5503" y="6420"/>
                </a:lnTo>
                <a:close/>
                <a:moveTo>
                  <a:pt x="855" y="3319"/>
                </a:moveTo>
                <a:cubicBezTo>
                  <a:pt x="704" y="3319"/>
                  <a:pt x="582" y="3440"/>
                  <a:pt x="582" y="3592"/>
                </a:cubicBezTo>
                <a:lnTo>
                  <a:pt x="582" y="8788"/>
                </a:lnTo>
                <a:lnTo>
                  <a:pt x="291" y="8788"/>
                </a:lnTo>
                <a:cubicBezTo>
                  <a:pt x="129" y="8788"/>
                  <a:pt x="1" y="8927"/>
                  <a:pt x="19" y="9092"/>
                </a:cubicBezTo>
                <a:cubicBezTo>
                  <a:pt x="33" y="9232"/>
                  <a:pt x="157" y="9335"/>
                  <a:pt x="297" y="9335"/>
                </a:cubicBezTo>
                <a:lnTo>
                  <a:pt x="9076" y="9335"/>
                </a:lnTo>
                <a:cubicBezTo>
                  <a:pt x="9238" y="9335"/>
                  <a:pt x="9367" y="9195"/>
                  <a:pt x="9349" y="9031"/>
                </a:cubicBezTo>
                <a:cubicBezTo>
                  <a:pt x="9333" y="8892"/>
                  <a:pt x="9210" y="8789"/>
                  <a:pt x="9066" y="8788"/>
                </a:cubicBezTo>
                <a:lnTo>
                  <a:pt x="8781" y="8788"/>
                </a:lnTo>
                <a:lnTo>
                  <a:pt x="8781" y="6874"/>
                </a:lnTo>
                <a:cubicBezTo>
                  <a:pt x="8781" y="6723"/>
                  <a:pt x="8660" y="6601"/>
                  <a:pt x="8509" y="6601"/>
                </a:cubicBezTo>
                <a:lnTo>
                  <a:pt x="7415" y="6601"/>
                </a:lnTo>
                <a:cubicBezTo>
                  <a:pt x="7265" y="6601"/>
                  <a:pt x="7142" y="6722"/>
                  <a:pt x="7142" y="6874"/>
                </a:cubicBezTo>
                <a:lnTo>
                  <a:pt x="7142" y="8788"/>
                </a:lnTo>
                <a:lnTo>
                  <a:pt x="6595" y="8788"/>
                </a:lnTo>
                <a:lnTo>
                  <a:pt x="6595" y="6145"/>
                </a:lnTo>
                <a:cubicBezTo>
                  <a:pt x="6595" y="5994"/>
                  <a:pt x="6474" y="5872"/>
                  <a:pt x="6322" y="5872"/>
                </a:cubicBezTo>
                <a:lnTo>
                  <a:pt x="5229" y="5872"/>
                </a:lnTo>
                <a:cubicBezTo>
                  <a:pt x="5078" y="5872"/>
                  <a:pt x="4955" y="5993"/>
                  <a:pt x="4955" y="6145"/>
                </a:cubicBezTo>
                <a:lnTo>
                  <a:pt x="4955" y="8788"/>
                </a:lnTo>
                <a:lnTo>
                  <a:pt x="4408" y="8788"/>
                </a:lnTo>
                <a:lnTo>
                  <a:pt x="4408" y="5415"/>
                </a:lnTo>
                <a:cubicBezTo>
                  <a:pt x="4408" y="5265"/>
                  <a:pt x="4286" y="5143"/>
                  <a:pt x="4136" y="5143"/>
                </a:cubicBezTo>
                <a:lnTo>
                  <a:pt x="3041" y="5143"/>
                </a:lnTo>
                <a:cubicBezTo>
                  <a:pt x="2892" y="5143"/>
                  <a:pt x="2769" y="5264"/>
                  <a:pt x="2769" y="5415"/>
                </a:cubicBezTo>
                <a:lnTo>
                  <a:pt x="2769" y="8788"/>
                </a:lnTo>
                <a:lnTo>
                  <a:pt x="2222" y="8788"/>
                </a:lnTo>
                <a:lnTo>
                  <a:pt x="2222" y="3592"/>
                </a:lnTo>
                <a:cubicBezTo>
                  <a:pt x="2222" y="3441"/>
                  <a:pt x="2100" y="3319"/>
                  <a:pt x="1948" y="33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80"/>
          <p:cNvSpPr/>
          <p:nvPr/>
        </p:nvSpPr>
        <p:spPr>
          <a:xfrm>
            <a:off x="7909614" y="3249666"/>
            <a:ext cx="357437" cy="357514"/>
          </a:xfrm>
          <a:custGeom>
            <a:avLst/>
            <a:gdLst/>
            <a:ahLst/>
            <a:cxnLst/>
            <a:rect l="l" t="t" r="r" b="b"/>
            <a:pathLst>
              <a:path w="9335" h="9337" extrusionOk="0">
                <a:moveTo>
                  <a:pt x="4667" y="1824"/>
                </a:moveTo>
                <a:cubicBezTo>
                  <a:pt x="4517" y="1824"/>
                  <a:pt x="4395" y="1946"/>
                  <a:pt x="4395" y="2098"/>
                </a:cubicBezTo>
                <a:cubicBezTo>
                  <a:pt x="4395" y="2247"/>
                  <a:pt x="4517" y="2371"/>
                  <a:pt x="4667" y="2371"/>
                </a:cubicBezTo>
                <a:cubicBezTo>
                  <a:pt x="4818" y="2371"/>
                  <a:pt x="4940" y="2250"/>
                  <a:pt x="4940" y="2098"/>
                </a:cubicBezTo>
                <a:cubicBezTo>
                  <a:pt x="4940" y="1947"/>
                  <a:pt x="4819" y="1824"/>
                  <a:pt x="4667" y="1824"/>
                </a:cubicBezTo>
                <a:close/>
                <a:moveTo>
                  <a:pt x="4667" y="548"/>
                </a:moveTo>
                <a:cubicBezTo>
                  <a:pt x="5522" y="548"/>
                  <a:pt x="6217" y="1243"/>
                  <a:pt x="6217" y="2098"/>
                </a:cubicBezTo>
                <a:cubicBezTo>
                  <a:pt x="6217" y="2952"/>
                  <a:pt x="5522" y="3647"/>
                  <a:pt x="4667" y="3647"/>
                </a:cubicBezTo>
                <a:cubicBezTo>
                  <a:pt x="3812" y="3647"/>
                  <a:pt x="3118" y="2952"/>
                  <a:pt x="3118" y="2098"/>
                </a:cubicBezTo>
                <a:cubicBezTo>
                  <a:pt x="3118" y="1243"/>
                  <a:pt x="3812" y="548"/>
                  <a:pt x="4667" y="548"/>
                </a:cubicBezTo>
                <a:close/>
                <a:moveTo>
                  <a:pt x="2098" y="6017"/>
                </a:moveTo>
                <a:cubicBezTo>
                  <a:pt x="1948" y="6017"/>
                  <a:pt x="1825" y="6140"/>
                  <a:pt x="1825" y="6290"/>
                </a:cubicBezTo>
                <a:cubicBezTo>
                  <a:pt x="1825" y="6440"/>
                  <a:pt x="1947" y="6563"/>
                  <a:pt x="2098" y="6563"/>
                </a:cubicBezTo>
                <a:cubicBezTo>
                  <a:pt x="2249" y="6563"/>
                  <a:pt x="2371" y="6441"/>
                  <a:pt x="2371" y="6290"/>
                </a:cubicBezTo>
                <a:cubicBezTo>
                  <a:pt x="2371" y="6140"/>
                  <a:pt x="2249" y="6017"/>
                  <a:pt x="2098" y="6017"/>
                </a:cubicBezTo>
                <a:close/>
                <a:moveTo>
                  <a:pt x="6692" y="6600"/>
                </a:moveTo>
                <a:cubicBezTo>
                  <a:pt x="6541" y="6600"/>
                  <a:pt x="6418" y="6722"/>
                  <a:pt x="6418" y="6873"/>
                </a:cubicBezTo>
                <a:cubicBezTo>
                  <a:pt x="6418" y="7024"/>
                  <a:pt x="6541" y="7146"/>
                  <a:pt x="6692" y="7146"/>
                </a:cubicBezTo>
                <a:cubicBezTo>
                  <a:pt x="6843" y="7146"/>
                  <a:pt x="6965" y="7025"/>
                  <a:pt x="6965" y="6873"/>
                </a:cubicBezTo>
                <a:cubicBezTo>
                  <a:pt x="6965" y="6723"/>
                  <a:pt x="6843" y="6600"/>
                  <a:pt x="6692" y="6600"/>
                </a:cubicBezTo>
                <a:close/>
                <a:moveTo>
                  <a:pt x="7785" y="6600"/>
                </a:moveTo>
                <a:cubicBezTo>
                  <a:pt x="7635" y="6600"/>
                  <a:pt x="7513" y="6722"/>
                  <a:pt x="7513" y="6873"/>
                </a:cubicBezTo>
                <a:cubicBezTo>
                  <a:pt x="7513" y="7024"/>
                  <a:pt x="7635" y="7146"/>
                  <a:pt x="7785" y="7146"/>
                </a:cubicBezTo>
                <a:cubicBezTo>
                  <a:pt x="7936" y="7146"/>
                  <a:pt x="8058" y="7025"/>
                  <a:pt x="8058" y="6873"/>
                </a:cubicBezTo>
                <a:cubicBezTo>
                  <a:pt x="8058" y="6723"/>
                  <a:pt x="7936" y="6600"/>
                  <a:pt x="7785" y="6600"/>
                </a:cubicBezTo>
                <a:close/>
                <a:moveTo>
                  <a:pt x="1551" y="6929"/>
                </a:moveTo>
                <a:cubicBezTo>
                  <a:pt x="1401" y="6929"/>
                  <a:pt x="1278" y="7051"/>
                  <a:pt x="1278" y="7201"/>
                </a:cubicBezTo>
                <a:cubicBezTo>
                  <a:pt x="1278" y="7352"/>
                  <a:pt x="1401" y="7474"/>
                  <a:pt x="1551" y="7474"/>
                </a:cubicBezTo>
                <a:cubicBezTo>
                  <a:pt x="1701" y="7474"/>
                  <a:pt x="1824" y="7353"/>
                  <a:pt x="1824" y="7201"/>
                </a:cubicBezTo>
                <a:cubicBezTo>
                  <a:pt x="1824" y="7051"/>
                  <a:pt x="1701" y="6929"/>
                  <a:pt x="1551" y="6929"/>
                </a:cubicBezTo>
                <a:close/>
                <a:moveTo>
                  <a:pt x="2644" y="6929"/>
                </a:moveTo>
                <a:cubicBezTo>
                  <a:pt x="2494" y="6929"/>
                  <a:pt x="2371" y="7051"/>
                  <a:pt x="2371" y="7201"/>
                </a:cubicBezTo>
                <a:cubicBezTo>
                  <a:pt x="2371" y="7352"/>
                  <a:pt x="2494" y="7474"/>
                  <a:pt x="2644" y="7474"/>
                </a:cubicBezTo>
                <a:cubicBezTo>
                  <a:pt x="2794" y="7474"/>
                  <a:pt x="2918" y="7353"/>
                  <a:pt x="2918" y="7201"/>
                </a:cubicBezTo>
                <a:cubicBezTo>
                  <a:pt x="2918" y="7051"/>
                  <a:pt x="2794" y="6929"/>
                  <a:pt x="2644" y="6929"/>
                </a:cubicBezTo>
                <a:close/>
                <a:moveTo>
                  <a:pt x="2097" y="5323"/>
                </a:moveTo>
                <a:cubicBezTo>
                  <a:pt x="2951" y="5323"/>
                  <a:pt x="3647" y="6018"/>
                  <a:pt x="3647" y="6873"/>
                </a:cubicBezTo>
                <a:cubicBezTo>
                  <a:pt x="3647" y="7727"/>
                  <a:pt x="2951" y="8423"/>
                  <a:pt x="2097" y="8423"/>
                </a:cubicBezTo>
                <a:cubicBezTo>
                  <a:pt x="1242" y="8423"/>
                  <a:pt x="547" y="7727"/>
                  <a:pt x="547" y="6873"/>
                </a:cubicBezTo>
                <a:cubicBezTo>
                  <a:pt x="547" y="6018"/>
                  <a:pt x="1242" y="5323"/>
                  <a:pt x="2097" y="5323"/>
                </a:cubicBezTo>
                <a:close/>
                <a:moveTo>
                  <a:pt x="7238" y="5323"/>
                </a:moveTo>
                <a:cubicBezTo>
                  <a:pt x="8093" y="5323"/>
                  <a:pt x="8787" y="6018"/>
                  <a:pt x="8787" y="6873"/>
                </a:cubicBezTo>
                <a:cubicBezTo>
                  <a:pt x="8787" y="7727"/>
                  <a:pt x="8093" y="8423"/>
                  <a:pt x="7238" y="8423"/>
                </a:cubicBezTo>
                <a:cubicBezTo>
                  <a:pt x="6384" y="8423"/>
                  <a:pt x="5688" y="7727"/>
                  <a:pt x="5688" y="6873"/>
                </a:cubicBezTo>
                <a:cubicBezTo>
                  <a:pt x="5688" y="6018"/>
                  <a:pt x="6384" y="5323"/>
                  <a:pt x="7238" y="5323"/>
                </a:cubicBezTo>
                <a:close/>
                <a:moveTo>
                  <a:pt x="6672" y="2705"/>
                </a:moveTo>
                <a:cubicBezTo>
                  <a:pt x="7391" y="3239"/>
                  <a:pt x="7869" y="4040"/>
                  <a:pt x="8001" y="4922"/>
                </a:cubicBezTo>
                <a:cubicBezTo>
                  <a:pt x="7764" y="4828"/>
                  <a:pt x="7507" y="4777"/>
                  <a:pt x="7236" y="4777"/>
                </a:cubicBezTo>
                <a:cubicBezTo>
                  <a:pt x="6080" y="4777"/>
                  <a:pt x="5140" y="5718"/>
                  <a:pt x="5140" y="6874"/>
                </a:cubicBezTo>
                <a:cubicBezTo>
                  <a:pt x="5140" y="7548"/>
                  <a:pt x="5458" y="8148"/>
                  <a:pt x="5954" y="8532"/>
                </a:cubicBezTo>
                <a:cubicBezTo>
                  <a:pt x="5550" y="8699"/>
                  <a:pt x="5112" y="8788"/>
                  <a:pt x="4667" y="8788"/>
                </a:cubicBezTo>
                <a:cubicBezTo>
                  <a:pt x="4223" y="8788"/>
                  <a:pt x="3785" y="8699"/>
                  <a:pt x="3378" y="8532"/>
                </a:cubicBezTo>
                <a:cubicBezTo>
                  <a:pt x="3874" y="8148"/>
                  <a:pt x="4192" y="7548"/>
                  <a:pt x="4192" y="6874"/>
                </a:cubicBezTo>
                <a:cubicBezTo>
                  <a:pt x="4192" y="5718"/>
                  <a:pt x="3252" y="4777"/>
                  <a:pt x="2096" y="4777"/>
                </a:cubicBezTo>
                <a:cubicBezTo>
                  <a:pt x="1826" y="4777"/>
                  <a:pt x="1568" y="4828"/>
                  <a:pt x="1331" y="4922"/>
                </a:cubicBezTo>
                <a:cubicBezTo>
                  <a:pt x="1463" y="4040"/>
                  <a:pt x="1942" y="3239"/>
                  <a:pt x="2660" y="2705"/>
                </a:cubicBezTo>
                <a:cubicBezTo>
                  <a:pt x="2921" y="3566"/>
                  <a:pt x="3722" y="4194"/>
                  <a:pt x="4666" y="4194"/>
                </a:cubicBezTo>
                <a:cubicBezTo>
                  <a:pt x="5610" y="4194"/>
                  <a:pt x="6411" y="3566"/>
                  <a:pt x="6672" y="2705"/>
                </a:cubicBezTo>
                <a:close/>
                <a:moveTo>
                  <a:pt x="4667" y="0"/>
                </a:moveTo>
                <a:cubicBezTo>
                  <a:pt x="3511" y="0"/>
                  <a:pt x="2571" y="940"/>
                  <a:pt x="2571" y="2098"/>
                </a:cubicBezTo>
                <a:lnTo>
                  <a:pt x="2571" y="2104"/>
                </a:lnTo>
                <a:cubicBezTo>
                  <a:pt x="2048" y="2435"/>
                  <a:pt x="1609" y="2886"/>
                  <a:pt x="1294" y="3419"/>
                </a:cubicBezTo>
                <a:cubicBezTo>
                  <a:pt x="962" y="3980"/>
                  <a:pt x="774" y="4616"/>
                  <a:pt x="751" y="5268"/>
                </a:cubicBezTo>
                <a:cubicBezTo>
                  <a:pt x="292" y="5653"/>
                  <a:pt x="0" y="6229"/>
                  <a:pt x="0" y="6874"/>
                </a:cubicBezTo>
                <a:cubicBezTo>
                  <a:pt x="0" y="8031"/>
                  <a:pt x="941" y="8971"/>
                  <a:pt x="2097" y="8971"/>
                </a:cubicBezTo>
                <a:cubicBezTo>
                  <a:pt x="2339" y="8971"/>
                  <a:pt x="2570" y="8930"/>
                  <a:pt x="2786" y="8855"/>
                </a:cubicBezTo>
                <a:cubicBezTo>
                  <a:pt x="3361" y="9171"/>
                  <a:pt x="4008" y="9336"/>
                  <a:pt x="4667" y="9336"/>
                </a:cubicBezTo>
                <a:cubicBezTo>
                  <a:pt x="5326" y="9336"/>
                  <a:pt x="5974" y="9171"/>
                  <a:pt x="6549" y="8855"/>
                </a:cubicBezTo>
                <a:cubicBezTo>
                  <a:pt x="6766" y="8930"/>
                  <a:pt x="6997" y="8971"/>
                  <a:pt x="7238" y="8971"/>
                </a:cubicBezTo>
                <a:cubicBezTo>
                  <a:pt x="8395" y="8971"/>
                  <a:pt x="9335" y="8031"/>
                  <a:pt x="9335" y="6874"/>
                </a:cubicBezTo>
                <a:cubicBezTo>
                  <a:pt x="9335" y="6229"/>
                  <a:pt x="9043" y="5653"/>
                  <a:pt x="8585" y="5268"/>
                </a:cubicBezTo>
                <a:cubicBezTo>
                  <a:pt x="8559" y="4615"/>
                  <a:pt x="8373" y="3978"/>
                  <a:pt x="8041" y="3419"/>
                </a:cubicBezTo>
                <a:cubicBezTo>
                  <a:pt x="7726" y="2886"/>
                  <a:pt x="7286" y="2435"/>
                  <a:pt x="6765" y="2104"/>
                </a:cubicBezTo>
                <a:lnTo>
                  <a:pt x="6765" y="2098"/>
                </a:lnTo>
                <a:cubicBezTo>
                  <a:pt x="6765" y="940"/>
                  <a:pt x="5824" y="0"/>
                  <a:pt x="466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80"/>
          <p:cNvSpPr/>
          <p:nvPr/>
        </p:nvSpPr>
        <p:spPr>
          <a:xfrm>
            <a:off x="7959200" y="2677540"/>
            <a:ext cx="258343" cy="357399"/>
          </a:xfrm>
          <a:custGeom>
            <a:avLst/>
            <a:gdLst/>
            <a:ahLst/>
            <a:cxnLst/>
            <a:rect l="l" t="t" r="r" b="b"/>
            <a:pathLst>
              <a:path w="6747" h="9334" extrusionOk="0">
                <a:moveTo>
                  <a:pt x="3374" y="547"/>
                </a:moveTo>
                <a:cubicBezTo>
                  <a:pt x="3510" y="547"/>
                  <a:pt x="3637" y="615"/>
                  <a:pt x="3712" y="728"/>
                </a:cubicBezTo>
                <a:lnTo>
                  <a:pt x="3873" y="972"/>
                </a:lnTo>
                <a:cubicBezTo>
                  <a:pt x="3912" y="1029"/>
                  <a:pt x="3968" y="1069"/>
                  <a:pt x="4035" y="1086"/>
                </a:cubicBezTo>
                <a:lnTo>
                  <a:pt x="4557" y="1216"/>
                </a:lnTo>
                <a:lnTo>
                  <a:pt x="4557" y="1458"/>
                </a:lnTo>
                <a:lnTo>
                  <a:pt x="2187" y="1458"/>
                </a:lnTo>
                <a:lnTo>
                  <a:pt x="2187" y="1216"/>
                </a:lnTo>
                <a:lnTo>
                  <a:pt x="2188" y="1216"/>
                </a:lnTo>
                <a:lnTo>
                  <a:pt x="2711" y="1086"/>
                </a:lnTo>
                <a:cubicBezTo>
                  <a:pt x="2776" y="1068"/>
                  <a:pt x="2834" y="1029"/>
                  <a:pt x="2871" y="972"/>
                </a:cubicBezTo>
                <a:lnTo>
                  <a:pt x="3029" y="734"/>
                </a:lnTo>
                <a:cubicBezTo>
                  <a:pt x="3087" y="647"/>
                  <a:pt x="3175" y="582"/>
                  <a:pt x="3276" y="558"/>
                </a:cubicBezTo>
                <a:cubicBezTo>
                  <a:pt x="3309" y="550"/>
                  <a:pt x="3342" y="547"/>
                  <a:pt x="3374" y="547"/>
                </a:cubicBezTo>
                <a:close/>
                <a:moveTo>
                  <a:pt x="3377" y="3639"/>
                </a:moveTo>
                <a:cubicBezTo>
                  <a:pt x="3730" y="3639"/>
                  <a:pt x="4016" y="3925"/>
                  <a:pt x="4016" y="4277"/>
                </a:cubicBezTo>
                <a:cubicBezTo>
                  <a:pt x="4016" y="4629"/>
                  <a:pt x="3730" y="4916"/>
                  <a:pt x="3377" y="4916"/>
                </a:cubicBezTo>
                <a:cubicBezTo>
                  <a:pt x="3026" y="4916"/>
                  <a:pt x="2739" y="4629"/>
                  <a:pt x="2739" y="4277"/>
                </a:cubicBezTo>
                <a:cubicBezTo>
                  <a:pt x="2741" y="3925"/>
                  <a:pt x="3027" y="3639"/>
                  <a:pt x="3377" y="3639"/>
                </a:cubicBezTo>
                <a:close/>
                <a:moveTo>
                  <a:pt x="3371" y="2552"/>
                </a:moveTo>
                <a:cubicBezTo>
                  <a:pt x="3220" y="2552"/>
                  <a:pt x="3098" y="2675"/>
                  <a:pt x="3098" y="2825"/>
                </a:cubicBezTo>
                <a:lnTo>
                  <a:pt x="3098" y="3123"/>
                </a:lnTo>
                <a:cubicBezTo>
                  <a:pt x="3098" y="3123"/>
                  <a:pt x="2862" y="3202"/>
                  <a:pt x="2755" y="3268"/>
                </a:cubicBezTo>
                <a:lnTo>
                  <a:pt x="2539" y="3051"/>
                </a:lnTo>
                <a:cubicBezTo>
                  <a:pt x="2485" y="2998"/>
                  <a:pt x="2415" y="2972"/>
                  <a:pt x="2345" y="2972"/>
                </a:cubicBezTo>
                <a:cubicBezTo>
                  <a:pt x="2276" y="2972"/>
                  <a:pt x="2206" y="2998"/>
                  <a:pt x="2152" y="3051"/>
                </a:cubicBezTo>
                <a:cubicBezTo>
                  <a:pt x="2046" y="3159"/>
                  <a:pt x="2046" y="3331"/>
                  <a:pt x="2152" y="3439"/>
                </a:cubicBezTo>
                <a:lnTo>
                  <a:pt x="2369" y="3655"/>
                </a:lnTo>
                <a:cubicBezTo>
                  <a:pt x="2303" y="3760"/>
                  <a:pt x="2254" y="3878"/>
                  <a:pt x="2224" y="4009"/>
                </a:cubicBezTo>
                <a:lnTo>
                  <a:pt x="1918" y="4009"/>
                </a:lnTo>
                <a:cubicBezTo>
                  <a:pt x="1914" y="4009"/>
                  <a:pt x="1911" y="4009"/>
                  <a:pt x="1907" y="4009"/>
                </a:cubicBezTo>
                <a:cubicBezTo>
                  <a:pt x="1760" y="4009"/>
                  <a:pt x="1645" y="4128"/>
                  <a:pt x="1645" y="4275"/>
                </a:cubicBezTo>
                <a:cubicBezTo>
                  <a:pt x="1645" y="4427"/>
                  <a:pt x="1767" y="4549"/>
                  <a:pt x="1918" y="4557"/>
                </a:cubicBezTo>
                <a:lnTo>
                  <a:pt x="2224" y="4557"/>
                </a:lnTo>
                <a:cubicBezTo>
                  <a:pt x="2253" y="4674"/>
                  <a:pt x="2303" y="4791"/>
                  <a:pt x="2369" y="4898"/>
                </a:cubicBezTo>
                <a:lnTo>
                  <a:pt x="2152" y="5114"/>
                </a:lnTo>
                <a:cubicBezTo>
                  <a:pt x="2046" y="5222"/>
                  <a:pt x="2046" y="5394"/>
                  <a:pt x="2152" y="5500"/>
                </a:cubicBezTo>
                <a:cubicBezTo>
                  <a:pt x="2206" y="5554"/>
                  <a:pt x="2276" y="5581"/>
                  <a:pt x="2345" y="5581"/>
                </a:cubicBezTo>
                <a:cubicBezTo>
                  <a:pt x="2415" y="5581"/>
                  <a:pt x="2485" y="5554"/>
                  <a:pt x="2539" y="5500"/>
                </a:cubicBezTo>
                <a:lnTo>
                  <a:pt x="2755" y="5285"/>
                </a:lnTo>
                <a:cubicBezTo>
                  <a:pt x="2860" y="5350"/>
                  <a:pt x="2978" y="5399"/>
                  <a:pt x="3103" y="5430"/>
                </a:cubicBezTo>
                <a:lnTo>
                  <a:pt x="3118" y="5430"/>
                </a:lnTo>
                <a:lnTo>
                  <a:pt x="3118" y="5742"/>
                </a:lnTo>
                <a:cubicBezTo>
                  <a:pt x="3118" y="5878"/>
                  <a:pt x="3217" y="5998"/>
                  <a:pt x="3352" y="6014"/>
                </a:cubicBezTo>
                <a:cubicBezTo>
                  <a:pt x="3362" y="6015"/>
                  <a:pt x="3372" y="6016"/>
                  <a:pt x="3382" y="6016"/>
                </a:cubicBezTo>
                <a:cubicBezTo>
                  <a:pt x="3529" y="6016"/>
                  <a:pt x="3646" y="5893"/>
                  <a:pt x="3646" y="5742"/>
                </a:cubicBezTo>
                <a:lnTo>
                  <a:pt x="3646" y="5436"/>
                </a:lnTo>
                <a:cubicBezTo>
                  <a:pt x="3767" y="5407"/>
                  <a:pt x="3880" y="5357"/>
                  <a:pt x="3983" y="5291"/>
                </a:cubicBezTo>
                <a:lnTo>
                  <a:pt x="4177" y="5492"/>
                </a:lnTo>
                <a:cubicBezTo>
                  <a:pt x="4233" y="5549"/>
                  <a:pt x="4302" y="5575"/>
                  <a:pt x="4370" y="5575"/>
                </a:cubicBezTo>
                <a:cubicBezTo>
                  <a:pt x="4522" y="5575"/>
                  <a:pt x="4668" y="5447"/>
                  <a:pt x="4640" y="5270"/>
                </a:cubicBezTo>
                <a:cubicBezTo>
                  <a:pt x="4632" y="5215"/>
                  <a:pt x="4606" y="5163"/>
                  <a:pt x="4565" y="5120"/>
                </a:cubicBezTo>
                <a:lnTo>
                  <a:pt x="4356" y="4905"/>
                </a:lnTo>
                <a:cubicBezTo>
                  <a:pt x="4420" y="4800"/>
                  <a:pt x="4467" y="4682"/>
                  <a:pt x="4496" y="4557"/>
                </a:cubicBezTo>
                <a:lnTo>
                  <a:pt x="4825" y="4557"/>
                </a:lnTo>
                <a:cubicBezTo>
                  <a:pt x="4964" y="4557"/>
                  <a:pt x="5089" y="4454"/>
                  <a:pt x="5102" y="4314"/>
                </a:cubicBezTo>
                <a:cubicBezTo>
                  <a:pt x="5121" y="4149"/>
                  <a:pt x="4992" y="4009"/>
                  <a:pt x="4831" y="4009"/>
                </a:cubicBezTo>
                <a:lnTo>
                  <a:pt x="4525" y="4009"/>
                </a:lnTo>
                <a:cubicBezTo>
                  <a:pt x="4496" y="3884"/>
                  <a:pt x="4446" y="3767"/>
                  <a:pt x="4380" y="3661"/>
                </a:cubicBezTo>
                <a:lnTo>
                  <a:pt x="4591" y="3450"/>
                </a:lnTo>
                <a:cubicBezTo>
                  <a:pt x="4690" y="3351"/>
                  <a:pt x="4705" y="3192"/>
                  <a:pt x="4617" y="3082"/>
                </a:cubicBezTo>
                <a:cubicBezTo>
                  <a:pt x="4561" y="3013"/>
                  <a:pt x="4482" y="2979"/>
                  <a:pt x="4402" y="2979"/>
                </a:cubicBezTo>
                <a:cubicBezTo>
                  <a:pt x="4333" y="2979"/>
                  <a:pt x="4263" y="3006"/>
                  <a:pt x="4210" y="3059"/>
                </a:cubicBezTo>
                <a:lnTo>
                  <a:pt x="3993" y="3275"/>
                </a:lnTo>
                <a:cubicBezTo>
                  <a:pt x="3888" y="3209"/>
                  <a:pt x="3771" y="3160"/>
                  <a:pt x="3645" y="3130"/>
                </a:cubicBezTo>
                <a:lnTo>
                  <a:pt x="3645" y="2832"/>
                </a:lnTo>
                <a:cubicBezTo>
                  <a:pt x="3645" y="2692"/>
                  <a:pt x="3543" y="2568"/>
                  <a:pt x="3403" y="2553"/>
                </a:cubicBezTo>
                <a:cubicBezTo>
                  <a:pt x="3392" y="2552"/>
                  <a:pt x="3381" y="2552"/>
                  <a:pt x="3371" y="2552"/>
                </a:cubicBezTo>
                <a:close/>
                <a:moveTo>
                  <a:pt x="1373" y="6563"/>
                </a:moveTo>
                <a:cubicBezTo>
                  <a:pt x="1212" y="6563"/>
                  <a:pt x="1083" y="6702"/>
                  <a:pt x="1102" y="6868"/>
                </a:cubicBezTo>
                <a:cubicBezTo>
                  <a:pt x="1116" y="7007"/>
                  <a:pt x="1240" y="7110"/>
                  <a:pt x="1380" y="7110"/>
                </a:cubicBezTo>
                <a:lnTo>
                  <a:pt x="1730" y="7110"/>
                </a:lnTo>
                <a:cubicBezTo>
                  <a:pt x="1871" y="7110"/>
                  <a:pt x="1994" y="7007"/>
                  <a:pt x="2009" y="6868"/>
                </a:cubicBezTo>
                <a:cubicBezTo>
                  <a:pt x="2027" y="6702"/>
                  <a:pt x="1898" y="6563"/>
                  <a:pt x="1737" y="6563"/>
                </a:cubicBezTo>
                <a:close/>
                <a:moveTo>
                  <a:pt x="2832" y="6563"/>
                </a:moveTo>
                <a:cubicBezTo>
                  <a:pt x="2669" y="6563"/>
                  <a:pt x="2542" y="6702"/>
                  <a:pt x="2560" y="6868"/>
                </a:cubicBezTo>
                <a:cubicBezTo>
                  <a:pt x="2574" y="7007"/>
                  <a:pt x="2699" y="7110"/>
                  <a:pt x="2838" y="7110"/>
                </a:cubicBezTo>
                <a:lnTo>
                  <a:pt x="5384" y="7110"/>
                </a:lnTo>
                <a:cubicBezTo>
                  <a:pt x="5544" y="7110"/>
                  <a:pt x="5674" y="6970"/>
                  <a:pt x="5655" y="6805"/>
                </a:cubicBezTo>
                <a:cubicBezTo>
                  <a:pt x="5640" y="6665"/>
                  <a:pt x="5517" y="6563"/>
                  <a:pt x="5377" y="6563"/>
                </a:cubicBezTo>
                <a:close/>
                <a:moveTo>
                  <a:pt x="1373" y="7656"/>
                </a:moveTo>
                <a:cubicBezTo>
                  <a:pt x="1212" y="7656"/>
                  <a:pt x="1083" y="7796"/>
                  <a:pt x="1102" y="7961"/>
                </a:cubicBezTo>
                <a:cubicBezTo>
                  <a:pt x="1116" y="8100"/>
                  <a:pt x="1240" y="8203"/>
                  <a:pt x="1380" y="8203"/>
                </a:cubicBezTo>
                <a:lnTo>
                  <a:pt x="1730" y="8203"/>
                </a:lnTo>
                <a:cubicBezTo>
                  <a:pt x="1871" y="8203"/>
                  <a:pt x="1994" y="8100"/>
                  <a:pt x="2009" y="7961"/>
                </a:cubicBezTo>
                <a:cubicBezTo>
                  <a:pt x="2027" y="7796"/>
                  <a:pt x="1898" y="7656"/>
                  <a:pt x="1737" y="7656"/>
                </a:cubicBezTo>
                <a:close/>
                <a:moveTo>
                  <a:pt x="2832" y="7656"/>
                </a:moveTo>
                <a:cubicBezTo>
                  <a:pt x="2670" y="7656"/>
                  <a:pt x="2542" y="7796"/>
                  <a:pt x="2560" y="7961"/>
                </a:cubicBezTo>
                <a:cubicBezTo>
                  <a:pt x="2574" y="8100"/>
                  <a:pt x="2699" y="8203"/>
                  <a:pt x="2838" y="8203"/>
                </a:cubicBezTo>
                <a:lnTo>
                  <a:pt x="5376" y="8203"/>
                </a:lnTo>
                <a:cubicBezTo>
                  <a:pt x="5517" y="8203"/>
                  <a:pt x="5639" y="8100"/>
                  <a:pt x="5655" y="7961"/>
                </a:cubicBezTo>
                <a:cubicBezTo>
                  <a:pt x="5674" y="7796"/>
                  <a:pt x="5544" y="7656"/>
                  <a:pt x="5384" y="7656"/>
                </a:cubicBezTo>
                <a:close/>
                <a:moveTo>
                  <a:pt x="6198" y="1641"/>
                </a:moveTo>
                <a:lnTo>
                  <a:pt x="6198" y="8788"/>
                </a:lnTo>
                <a:lnTo>
                  <a:pt x="548" y="8788"/>
                </a:lnTo>
                <a:lnTo>
                  <a:pt x="548" y="1641"/>
                </a:lnTo>
                <a:lnTo>
                  <a:pt x="1641" y="1641"/>
                </a:lnTo>
                <a:lnTo>
                  <a:pt x="1641" y="1732"/>
                </a:lnTo>
                <a:cubicBezTo>
                  <a:pt x="1641" y="1883"/>
                  <a:pt x="1763" y="2005"/>
                  <a:pt x="1914" y="2005"/>
                </a:cubicBezTo>
                <a:lnTo>
                  <a:pt x="4831" y="2005"/>
                </a:lnTo>
                <a:cubicBezTo>
                  <a:pt x="4983" y="2005"/>
                  <a:pt x="5104" y="1882"/>
                  <a:pt x="5104" y="1732"/>
                </a:cubicBezTo>
                <a:lnTo>
                  <a:pt x="5104" y="1641"/>
                </a:lnTo>
                <a:close/>
                <a:moveTo>
                  <a:pt x="3373" y="1"/>
                </a:moveTo>
                <a:cubicBezTo>
                  <a:pt x="3053" y="1"/>
                  <a:pt x="2755" y="159"/>
                  <a:pt x="2579" y="426"/>
                </a:cubicBezTo>
                <a:lnTo>
                  <a:pt x="2474" y="582"/>
                </a:lnTo>
                <a:lnTo>
                  <a:pt x="1847" y="739"/>
                </a:lnTo>
                <a:cubicBezTo>
                  <a:pt x="1726" y="769"/>
                  <a:pt x="1641" y="878"/>
                  <a:pt x="1641" y="1004"/>
                </a:cubicBezTo>
                <a:lnTo>
                  <a:pt x="1641" y="1094"/>
                </a:lnTo>
                <a:lnTo>
                  <a:pt x="273" y="1094"/>
                </a:lnTo>
                <a:cubicBezTo>
                  <a:pt x="121" y="1094"/>
                  <a:pt x="0" y="1218"/>
                  <a:pt x="0" y="1368"/>
                </a:cubicBezTo>
                <a:lnTo>
                  <a:pt x="0" y="9060"/>
                </a:lnTo>
                <a:cubicBezTo>
                  <a:pt x="0" y="9212"/>
                  <a:pt x="122" y="9333"/>
                  <a:pt x="273" y="9333"/>
                </a:cubicBezTo>
                <a:lnTo>
                  <a:pt x="6472" y="9333"/>
                </a:lnTo>
                <a:cubicBezTo>
                  <a:pt x="6623" y="9333"/>
                  <a:pt x="6745" y="9211"/>
                  <a:pt x="6745" y="9060"/>
                </a:cubicBezTo>
                <a:lnTo>
                  <a:pt x="6745" y="1368"/>
                </a:lnTo>
                <a:cubicBezTo>
                  <a:pt x="6746" y="1216"/>
                  <a:pt x="6624" y="1093"/>
                  <a:pt x="6472" y="1093"/>
                </a:cubicBezTo>
                <a:lnTo>
                  <a:pt x="5104" y="1093"/>
                </a:lnTo>
                <a:lnTo>
                  <a:pt x="5104" y="1002"/>
                </a:lnTo>
                <a:cubicBezTo>
                  <a:pt x="5104" y="877"/>
                  <a:pt x="5018" y="767"/>
                  <a:pt x="4897" y="738"/>
                </a:cubicBezTo>
                <a:lnTo>
                  <a:pt x="4271" y="580"/>
                </a:lnTo>
                <a:lnTo>
                  <a:pt x="4174" y="437"/>
                </a:lnTo>
                <a:cubicBezTo>
                  <a:pt x="4023" y="208"/>
                  <a:pt x="3782" y="49"/>
                  <a:pt x="3511" y="11"/>
                </a:cubicBezTo>
                <a:cubicBezTo>
                  <a:pt x="3465" y="4"/>
                  <a:pt x="3419" y="1"/>
                  <a:pt x="3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80"/>
          <p:cNvSpPr/>
          <p:nvPr/>
        </p:nvSpPr>
        <p:spPr>
          <a:xfrm>
            <a:off x="7155306" y="3831786"/>
            <a:ext cx="300194" cy="357437"/>
          </a:xfrm>
          <a:custGeom>
            <a:avLst/>
            <a:gdLst/>
            <a:ahLst/>
            <a:cxnLst/>
            <a:rect l="l" t="t" r="r" b="b"/>
            <a:pathLst>
              <a:path w="7840" h="9335" extrusionOk="0">
                <a:moveTo>
                  <a:pt x="2284" y="3641"/>
                </a:moveTo>
                <a:cubicBezTo>
                  <a:pt x="2637" y="3641"/>
                  <a:pt x="2923" y="3928"/>
                  <a:pt x="2923" y="4279"/>
                </a:cubicBezTo>
                <a:cubicBezTo>
                  <a:pt x="2923" y="4631"/>
                  <a:pt x="2637" y="4917"/>
                  <a:pt x="2284" y="4917"/>
                </a:cubicBezTo>
                <a:cubicBezTo>
                  <a:pt x="1933" y="4917"/>
                  <a:pt x="1646" y="4631"/>
                  <a:pt x="1646" y="4279"/>
                </a:cubicBezTo>
                <a:cubicBezTo>
                  <a:pt x="1646" y="3928"/>
                  <a:pt x="1933" y="3641"/>
                  <a:pt x="2284" y="3641"/>
                </a:cubicBezTo>
                <a:close/>
                <a:moveTo>
                  <a:pt x="5566" y="3641"/>
                </a:moveTo>
                <a:cubicBezTo>
                  <a:pt x="5918" y="3641"/>
                  <a:pt x="6204" y="3928"/>
                  <a:pt x="6204" y="4279"/>
                </a:cubicBezTo>
                <a:cubicBezTo>
                  <a:pt x="6204" y="4631"/>
                  <a:pt x="5918" y="4917"/>
                  <a:pt x="5566" y="4917"/>
                </a:cubicBezTo>
                <a:cubicBezTo>
                  <a:pt x="5214" y="4917"/>
                  <a:pt x="4927" y="4631"/>
                  <a:pt x="4927" y="4279"/>
                </a:cubicBezTo>
                <a:cubicBezTo>
                  <a:pt x="4927" y="3928"/>
                  <a:pt x="5214" y="3641"/>
                  <a:pt x="5566" y="3641"/>
                </a:cubicBezTo>
                <a:close/>
                <a:moveTo>
                  <a:pt x="2284" y="3094"/>
                </a:moveTo>
                <a:cubicBezTo>
                  <a:pt x="1632" y="3094"/>
                  <a:pt x="1100" y="3625"/>
                  <a:pt x="1100" y="4279"/>
                </a:cubicBezTo>
                <a:cubicBezTo>
                  <a:pt x="1100" y="4933"/>
                  <a:pt x="1630" y="5465"/>
                  <a:pt x="2284" y="5465"/>
                </a:cubicBezTo>
                <a:cubicBezTo>
                  <a:pt x="2938" y="5465"/>
                  <a:pt x="3469" y="4933"/>
                  <a:pt x="3469" y="4279"/>
                </a:cubicBezTo>
                <a:cubicBezTo>
                  <a:pt x="3469" y="3627"/>
                  <a:pt x="2938" y="3094"/>
                  <a:pt x="2284" y="3094"/>
                </a:cubicBezTo>
                <a:close/>
                <a:moveTo>
                  <a:pt x="5568" y="3094"/>
                </a:moveTo>
                <a:cubicBezTo>
                  <a:pt x="4914" y="3095"/>
                  <a:pt x="4382" y="3627"/>
                  <a:pt x="4382" y="4279"/>
                </a:cubicBezTo>
                <a:cubicBezTo>
                  <a:pt x="4382" y="4932"/>
                  <a:pt x="4914" y="5465"/>
                  <a:pt x="5568" y="5465"/>
                </a:cubicBezTo>
                <a:cubicBezTo>
                  <a:pt x="6220" y="5465"/>
                  <a:pt x="6753" y="4933"/>
                  <a:pt x="6753" y="4279"/>
                </a:cubicBezTo>
                <a:cubicBezTo>
                  <a:pt x="6753" y="3625"/>
                  <a:pt x="6222" y="3094"/>
                  <a:pt x="5568" y="3094"/>
                </a:cubicBezTo>
                <a:close/>
                <a:moveTo>
                  <a:pt x="3928" y="5281"/>
                </a:moveTo>
                <a:cubicBezTo>
                  <a:pt x="3846" y="5281"/>
                  <a:pt x="3764" y="5318"/>
                  <a:pt x="3709" y="5391"/>
                </a:cubicBezTo>
                <a:lnTo>
                  <a:pt x="3162" y="6120"/>
                </a:lnTo>
                <a:cubicBezTo>
                  <a:pt x="3070" y="6240"/>
                  <a:pt x="3095" y="6412"/>
                  <a:pt x="3216" y="6503"/>
                </a:cubicBezTo>
                <a:cubicBezTo>
                  <a:pt x="3265" y="6540"/>
                  <a:pt x="3323" y="6558"/>
                  <a:pt x="3380" y="6558"/>
                </a:cubicBezTo>
                <a:cubicBezTo>
                  <a:pt x="3463" y="6558"/>
                  <a:pt x="3544" y="6521"/>
                  <a:pt x="3598" y="6449"/>
                </a:cubicBezTo>
                <a:lnTo>
                  <a:pt x="3927" y="6010"/>
                </a:lnTo>
                <a:lnTo>
                  <a:pt x="4255" y="6449"/>
                </a:lnTo>
                <a:cubicBezTo>
                  <a:pt x="4309" y="6520"/>
                  <a:pt x="4390" y="6558"/>
                  <a:pt x="4473" y="6558"/>
                </a:cubicBezTo>
                <a:cubicBezTo>
                  <a:pt x="4530" y="6558"/>
                  <a:pt x="4588" y="6540"/>
                  <a:pt x="4637" y="6503"/>
                </a:cubicBezTo>
                <a:cubicBezTo>
                  <a:pt x="4758" y="6413"/>
                  <a:pt x="4783" y="6241"/>
                  <a:pt x="4692" y="6120"/>
                </a:cubicBezTo>
                <a:lnTo>
                  <a:pt x="4147" y="5391"/>
                </a:lnTo>
                <a:cubicBezTo>
                  <a:pt x="4092" y="5318"/>
                  <a:pt x="4010" y="5281"/>
                  <a:pt x="3928" y="5281"/>
                </a:cubicBezTo>
                <a:close/>
                <a:moveTo>
                  <a:pt x="2826" y="7105"/>
                </a:moveTo>
                <a:cubicBezTo>
                  <a:pt x="2816" y="7105"/>
                  <a:pt x="2805" y="7105"/>
                  <a:pt x="2795" y="7107"/>
                </a:cubicBezTo>
                <a:cubicBezTo>
                  <a:pt x="2656" y="7121"/>
                  <a:pt x="2552" y="7245"/>
                  <a:pt x="2552" y="7385"/>
                </a:cubicBezTo>
                <a:lnTo>
                  <a:pt x="2552" y="7924"/>
                </a:lnTo>
                <a:cubicBezTo>
                  <a:pt x="2552" y="8076"/>
                  <a:pt x="2676" y="8198"/>
                  <a:pt x="2827" y="8198"/>
                </a:cubicBezTo>
                <a:cubicBezTo>
                  <a:pt x="2837" y="8198"/>
                  <a:pt x="2847" y="8198"/>
                  <a:pt x="2857" y="8196"/>
                </a:cubicBezTo>
                <a:cubicBezTo>
                  <a:pt x="2997" y="8182"/>
                  <a:pt x="3100" y="8058"/>
                  <a:pt x="3100" y="7918"/>
                </a:cubicBezTo>
                <a:lnTo>
                  <a:pt x="3100" y="7379"/>
                </a:lnTo>
                <a:cubicBezTo>
                  <a:pt x="3100" y="7227"/>
                  <a:pt x="2977" y="7105"/>
                  <a:pt x="2826" y="7105"/>
                </a:cubicBezTo>
                <a:close/>
                <a:moveTo>
                  <a:pt x="3919" y="7105"/>
                </a:moveTo>
                <a:cubicBezTo>
                  <a:pt x="3909" y="7105"/>
                  <a:pt x="3899" y="7105"/>
                  <a:pt x="3888" y="7107"/>
                </a:cubicBezTo>
                <a:cubicBezTo>
                  <a:pt x="3749" y="7121"/>
                  <a:pt x="3646" y="7245"/>
                  <a:pt x="3646" y="7385"/>
                </a:cubicBezTo>
                <a:lnTo>
                  <a:pt x="3646" y="7924"/>
                </a:lnTo>
                <a:cubicBezTo>
                  <a:pt x="3646" y="8076"/>
                  <a:pt x="3769" y="8198"/>
                  <a:pt x="3920" y="8198"/>
                </a:cubicBezTo>
                <a:cubicBezTo>
                  <a:pt x="3930" y="8198"/>
                  <a:pt x="3940" y="8198"/>
                  <a:pt x="3950" y="8196"/>
                </a:cubicBezTo>
                <a:cubicBezTo>
                  <a:pt x="4091" y="8182"/>
                  <a:pt x="4193" y="8058"/>
                  <a:pt x="4193" y="7918"/>
                </a:cubicBezTo>
                <a:lnTo>
                  <a:pt x="4193" y="7379"/>
                </a:lnTo>
                <a:cubicBezTo>
                  <a:pt x="4193" y="7227"/>
                  <a:pt x="4071" y="7105"/>
                  <a:pt x="3919" y="7105"/>
                </a:cubicBezTo>
                <a:close/>
                <a:moveTo>
                  <a:pt x="5014" y="7105"/>
                </a:moveTo>
                <a:cubicBezTo>
                  <a:pt x="5004" y="7105"/>
                  <a:pt x="4994" y="7105"/>
                  <a:pt x="4983" y="7107"/>
                </a:cubicBezTo>
                <a:cubicBezTo>
                  <a:pt x="4843" y="7121"/>
                  <a:pt x="4741" y="7245"/>
                  <a:pt x="4741" y="7385"/>
                </a:cubicBezTo>
                <a:lnTo>
                  <a:pt x="4741" y="7924"/>
                </a:lnTo>
                <a:cubicBezTo>
                  <a:pt x="4741" y="8076"/>
                  <a:pt x="4863" y="8198"/>
                  <a:pt x="5015" y="8198"/>
                </a:cubicBezTo>
                <a:cubicBezTo>
                  <a:pt x="5025" y="8198"/>
                  <a:pt x="5035" y="8198"/>
                  <a:pt x="5046" y="8196"/>
                </a:cubicBezTo>
                <a:cubicBezTo>
                  <a:pt x="5185" y="8182"/>
                  <a:pt x="5288" y="8058"/>
                  <a:pt x="5288" y="7918"/>
                </a:cubicBezTo>
                <a:lnTo>
                  <a:pt x="5288" y="7379"/>
                </a:lnTo>
                <a:cubicBezTo>
                  <a:pt x="5288" y="7227"/>
                  <a:pt x="5165" y="7105"/>
                  <a:pt x="5014" y="7105"/>
                </a:cubicBezTo>
                <a:close/>
                <a:moveTo>
                  <a:pt x="3922" y="549"/>
                </a:moveTo>
                <a:cubicBezTo>
                  <a:pt x="5781" y="549"/>
                  <a:pt x="7294" y="2062"/>
                  <a:pt x="7294" y="3922"/>
                </a:cubicBezTo>
                <a:cubicBezTo>
                  <a:pt x="7293" y="4506"/>
                  <a:pt x="7140" y="5082"/>
                  <a:pt x="6848" y="5589"/>
                </a:cubicBezTo>
                <a:cubicBezTo>
                  <a:pt x="6789" y="5693"/>
                  <a:pt x="6803" y="5825"/>
                  <a:pt x="6887" y="5912"/>
                </a:cubicBezTo>
                <a:cubicBezTo>
                  <a:pt x="7030" y="6065"/>
                  <a:pt x="7110" y="6265"/>
                  <a:pt x="7110" y="6474"/>
                </a:cubicBezTo>
                <a:cubicBezTo>
                  <a:pt x="7110" y="6926"/>
                  <a:pt x="6742" y="7294"/>
                  <a:pt x="6291" y="7294"/>
                </a:cubicBezTo>
                <a:cubicBezTo>
                  <a:pt x="6248" y="7294"/>
                  <a:pt x="6203" y="7290"/>
                  <a:pt x="6151" y="7281"/>
                </a:cubicBezTo>
                <a:cubicBezTo>
                  <a:pt x="6136" y="7278"/>
                  <a:pt x="6122" y="7277"/>
                  <a:pt x="6107" y="7277"/>
                </a:cubicBezTo>
                <a:cubicBezTo>
                  <a:pt x="5960" y="7277"/>
                  <a:pt x="5835" y="7399"/>
                  <a:pt x="5835" y="7552"/>
                </a:cubicBezTo>
                <a:lnTo>
                  <a:pt x="5835" y="8788"/>
                </a:lnTo>
                <a:lnTo>
                  <a:pt x="2007" y="8788"/>
                </a:lnTo>
                <a:lnTo>
                  <a:pt x="2007" y="7552"/>
                </a:lnTo>
                <a:cubicBezTo>
                  <a:pt x="2007" y="7399"/>
                  <a:pt x="1883" y="7277"/>
                  <a:pt x="1736" y="7277"/>
                </a:cubicBezTo>
                <a:cubicBezTo>
                  <a:pt x="1721" y="7277"/>
                  <a:pt x="1706" y="7278"/>
                  <a:pt x="1690" y="7281"/>
                </a:cubicBezTo>
                <a:cubicBezTo>
                  <a:pt x="1639" y="7290"/>
                  <a:pt x="1593" y="7294"/>
                  <a:pt x="1551" y="7294"/>
                </a:cubicBezTo>
                <a:cubicBezTo>
                  <a:pt x="1100" y="7294"/>
                  <a:pt x="731" y="6926"/>
                  <a:pt x="731" y="6474"/>
                </a:cubicBezTo>
                <a:cubicBezTo>
                  <a:pt x="731" y="6266"/>
                  <a:pt x="811" y="6066"/>
                  <a:pt x="955" y="5912"/>
                </a:cubicBezTo>
                <a:cubicBezTo>
                  <a:pt x="1038" y="5825"/>
                  <a:pt x="1053" y="5693"/>
                  <a:pt x="994" y="5589"/>
                </a:cubicBezTo>
                <a:cubicBezTo>
                  <a:pt x="704" y="5083"/>
                  <a:pt x="549" y="4506"/>
                  <a:pt x="549" y="3922"/>
                </a:cubicBezTo>
                <a:cubicBezTo>
                  <a:pt x="549" y="2062"/>
                  <a:pt x="2062" y="549"/>
                  <a:pt x="3922" y="549"/>
                </a:cubicBezTo>
                <a:close/>
                <a:moveTo>
                  <a:pt x="3920" y="1"/>
                </a:moveTo>
                <a:cubicBezTo>
                  <a:pt x="2873" y="1"/>
                  <a:pt x="1888" y="409"/>
                  <a:pt x="1148" y="1150"/>
                </a:cubicBezTo>
                <a:cubicBezTo>
                  <a:pt x="409" y="1889"/>
                  <a:pt x="0" y="2875"/>
                  <a:pt x="0" y="3921"/>
                </a:cubicBezTo>
                <a:cubicBezTo>
                  <a:pt x="0" y="4539"/>
                  <a:pt x="147" y="5148"/>
                  <a:pt x="426" y="5696"/>
                </a:cubicBezTo>
                <a:cubicBezTo>
                  <a:pt x="268" y="5924"/>
                  <a:pt x="183" y="6194"/>
                  <a:pt x="183" y="6474"/>
                </a:cubicBezTo>
                <a:cubicBezTo>
                  <a:pt x="183" y="7196"/>
                  <a:pt x="747" y="7791"/>
                  <a:pt x="1459" y="7838"/>
                </a:cubicBezTo>
                <a:lnTo>
                  <a:pt x="1459" y="9062"/>
                </a:lnTo>
                <a:cubicBezTo>
                  <a:pt x="1459" y="9213"/>
                  <a:pt x="1582" y="9335"/>
                  <a:pt x="1733" y="9335"/>
                </a:cubicBezTo>
                <a:lnTo>
                  <a:pt x="6108" y="9335"/>
                </a:lnTo>
                <a:cubicBezTo>
                  <a:pt x="6260" y="9335"/>
                  <a:pt x="6381" y="9211"/>
                  <a:pt x="6381" y="9062"/>
                </a:cubicBezTo>
                <a:lnTo>
                  <a:pt x="6381" y="7838"/>
                </a:lnTo>
                <a:cubicBezTo>
                  <a:pt x="7093" y="7790"/>
                  <a:pt x="7658" y="7196"/>
                  <a:pt x="7658" y="6474"/>
                </a:cubicBezTo>
                <a:cubicBezTo>
                  <a:pt x="7658" y="6193"/>
                  <a:pt x="7571" y="5923"/>
                  <a:pt x="7413" y="5696"/>
                </a:cubicBezTo>
                <a:cubicBezTo>
                  <a:pt x="7692" y="5148"/>
                  <a:pt x="7839" y="4540"/>
                  <a:pt x="7839" y="3921"/>
                </a:cubicBezTo>
                <a:cubicBezTo>
                  <a:pt x="7839" y="2668"/>
                  <a:pt x="7256" y="1504"/>
                  <a:pt x="6214" y="740"/>
                </a:cubicBezTo>
                <a:cubicBezTo>
                  <a:pt x="5722" y="381"/>
                  <a:pt x="5149" y="143"/>
                  <a:pt x="4547" y="49"/>
                </a:cubicBezTo>
                <a:cubicBezTo>
                  <a:pt x="4336" y="17"/>
                  <a:pt x="4127" y="1"/>
                  <a:pt x="39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80"/>
          <p:cNvSpPr/>
          <p:nvPr/>
        </p:nvSpPr>
        <p:spPr>
          <a:xfrm>
            <a:off x="6375421" y="3831863"/>
            <a:ext cx="314131" cy="357399"/>
          </a:xfrm>
          <a:custGeom>
            <a:avLst/>
            <a:gdLst/>
            <a:ahLst/>
            <a:cxnLst/>
            <a:rect l="l" t="t" r="r" b="b"/>
            <a:pathLst>
              <a:path w="8204" h="9334" extrusionOk="0">
                <a:moveTo>
                  <a:pt x="4108" y="2930"/>
                </a:moveTo>
                <a:cubicBezTo>
                  <a:pt x="3957" y="2930"/>
                  <a:pt x="3834" y="3051"/>
                  <a:pt x="3834" y="3203"/>
                </a:cubicBezTo>
                <a:cubicBezTo>
                  <a:pt x="3834" y="3353"/>
                  <a:pt x="3957" y="3475"/>
                  <a:pt x="4108" y="3475"/>
                </a:cubicBezTo>
                <a:cubicBezTo>
                  <a:pt x="4257" y="3475"/>
                  <a:pt x="4381" y="3353"/>
                  <a:pt x="4381" y="3203"/>
                </a:cubicBezTo>
                <a:cubicBezTo>
                  <a:pt x="4381" y="3052"/>
                  <a:pt x="4257" y="2930"/>
                  <a:pt x="4108" y="2930"/>
                </a:cubicBezTo>
                <a:close/>
                <a:moveTo>
                  <a:pt x="5201" y="2930"/>
                </a:moveTo>
                <a:cubicBezTo>
                  <a:pt x="5051" y="2930"/>
                  <a:pt x="4927" y="3051"/>
                  <a:pt x="4927" y="3203"/>
                </a:cubicBezTo>
                <a:cubicBezTo>
                  <a:pt x="4927" y="3353"/>
                  <a:pt x="5051" y="3475"/>
                  <a:pt x="5201" y="3475"/>
                </a:cubicBezTo>
                <a:cubicBezTo>
                  <a:pt x="5351" y="3475"/>
                  <a:pt x="5474" y="3353"/>
                  <a:pt x="5474" y="3203"/>
                </a:cubicBezTo>
                <a:cubicBezTo>
                  <a:pt x="5474" y="3052"/>
                  <a:pt x="5351" y="2930"/>
                  <a:pt x="5201" y="2930"/>
                </a:cubicBezTo>
                <a:close/>
                <a:moveTo>
                  <a:pt x="4655" y="3932"/>
                </a:moveTo>
                <a:cubicBezTo>
                  <a:pt x="4504" y="3932"/>
                  <a:pt x="4382" y="4053"/>
                  <a:pt x="4382" y="4205"/>
                </a:cubicBezTo>
                <a:cubicBezTo>
                  <a:pt x="4382" y="4355"/>
                  <a:pt x="4504" y="4477"/>
                  <a:pt x="4655" y="4477"/>
                </a:cubicBezTo>
                <a:cubicBezTo>
                  <a:pt x="4805" y="4477"/>
                  <a:pt x="4927" y="4355"/>
                  <a:pt x="4927" y="4205"/>
                </a:cubicBezTo>
                <a:cubicBezTo>
                  <a:pt x="4927" y="4054"/>
                  <a:pt x="4805" y="3932"/>
                  <a:pt x="4655" y="3932"/>
                </a:cubicBezTo>
                <a:close/>
                <a:moveTo>
                  <a:pt x="4655" y="2199"/>
                </a:moveTo>
                <a:cubicBezTo>
                  <a:pt x="5410" y="2199"/>
                  <a:pt x="6022" y="2812"/>
                  <a:pt x="6022" y="3567"/>
                </a:cubicBezTo>
                <a:cubicBezTo>
                  <a:pt x="6022" y="4321"/>
                  <a:pt x="5410" y="4934"/>
                  <a:pt x="4655" y="4934"/>
                </a:cubicBezTo>
                <a:cubicBezTo>
                  <a:pt x="3901" y="4934"/>
                  <a:pt x="3287" y="4321"/>
                  <a:pt x="3287" y="3567"/>
                </a:cubicBezTo>
                <a:cubicBezTo>
                  <a:pt x="3287" y="2812"/>
                  <a:pt x="3901" y="2199"/>
                  <a:pt x="4655" y="2199"/>
                </a:cubicBezTo>
                <a:close/>
                <a:moveTo>
                  <a:pt x="4647" y="1114"/>
                </a:moveTo>
                <a:cubicBezTo>
                  <a:pt x="4497" y="1114"/>
                  <a:pt x="4376" y="1237"/>
                  <a:pt x="4376" y="1387"/>
                </a:cubicBezTo>
                <a:lnTo>
                  <a:pt x="4376" y="1680"/>
                </a:lnTo>
                <a:cubicBezTo>
                  <a:pt x="4051" y="1727"/>
                  <a:pt x="3754" y="1855"/>
                  <a:pt x="3503" y="2043"/>
                </a:cubicBezTo>
                <a:lnTo>
                  <a:pt x="3300" y="1840"/>
                </a:lnTo>
                <a:cubicBezTo>
                  <a:pt x="3245" y="1785"/>
                  <a:pt x="3172" y="1756"/>
                  <a:pt x="3098" y="1756"/>
                </a:cubicBezTo>
                <a:cubicBezTo>
                  <a:pt x="3040" y="1756"/>
                  <a:pt x="2981" y="1775"/>
                  <a:pt x="2932" y="1813"/>
                </a:cubicBezTo>
                <a:cubicBezTo>
                  <a:pt x="2803" y="1918"/>
                  <a:pt x="2795" y="2108"/>
                  <a:pt x="2909" y="2222"/>
                </a:cubicBezTo>
                <a:lnTo>
                  <a:pt x="3117" y="2430"/>
                </a:lnTo>
                <a:cubicBezTo>
                  <a:pt x="2930" y="2680"/>
                  <a:pt x="2801" y="2978"/>
                  <a:pt x="2754" y="3301"/>
                </a:cubicBezTo>
                <a:lnTo>
                  <a:pt x="2468" y="3301"/>
                </a:lnTo>
                <a:cubicBezTo>
                  <a:pt x="2329" y="3301"/>
                  <a:pt x="2204" y="3404"/>
                  <a:pt x="2189" y="3544"/>
                </a:cubicBezTo>
                <a:cubicBezTo>
                  <a:pt x="2172" y="3707"/>
                  <a:pt x="2300" y="3848"/>
                  <a:pt x="2462" y="3848"/>
                </a:cubicBezTo>
                <a:lnTo>
                  <a:pt x="2754" y="3848"/>
                </a:lnTo>
                <a:cubicBezTo>
                  <a:pt x="2800" y="4171"/>
                  <a:pt x="2928" y="4469"/>
                  <a:pt x="3117" y="4719"/>
                </a:cubicBezTo>
                <a:lnTo>
                  <a:pt x="2914" y="4922"/>
                </a:lnTo>
                <a:cubicBezTo>
                  <a:pt x="2815" y="5021"/>
                  <a:pt x="2800" y="5181"/>
                  <a:pt x="2888" y="5291"/>
                </a:cubicBezTo>
                <a:cubicBezTo>
                  <a:pt x="2943" y="5360"/>
                  <a:pt x="3023" y="5394"/>
                  <a:pt x="3102" y="5394"/>
                </a:cubicBezTo>
                <a:cubicBezTo>
                  <a:pt x="3172" y="5394"/>
                  <a:pt x="3242" y="5368"/>
                  <a:pt x="3295" y="5315"/>
                </a:cubicBezTo>
                <a:lnTo>
                  <a:pt x="3503" y="5106"/>
                </a:lnTo>
                <a:cubicBezTo>
                  <a:pt x="3754" y="5294"/>
                  <a:pt x="4052" y="5422"/>
                  <a:pt x="4376" y="5469"/>
                </a:cubicBezTo>
                <a:lnTo>
                  <a:pt x="4376" y="5756"/>
                </a:lnTo>
                <a:cubicBezTo>
                  <a:pt x="4376" y="5895"/>
                  <a:pt x="4478" y="6020"/>
                  <a:pt x="4618" y="6034"/>
                </a:cubicBezTo>
                <a:cubicBezTo>
                  <a:pt x="4629" y="6035"/>
                  <a:pt x="4640" y="6036"/>
                  <a:pt x="4650" y="6036"/>
                </a:cubicBezTo>
                <a:cubicBezTo>
                  <a:pt x="4800" y="6036"/>
                  <a:pt x="4922" y="5912"/>
                  <a:pt x="4922" y="5763"/>
                </a:cubicBezTo>
                <a:lnTo>
                  <a:pt x="4922" y="5469"/>
                </a:lnTo>
                <a:cubicBezTo>
                  <a:pt x="5247" y="5423"/>
                  <a:pt x="5543" y="5295"/>
                  <a:pt x="5795" y="5106"/>
                </a:cubicBezTo>
                <a:lnTo>
                  <a:pt x="5997" y="5310"/>
                </a:lnTo>
                <a:cubicBezTo>
                  <a:pt x="6052" y="5365"/>
                  <a:pt x="6125" y="5394"/>
                  <a:pt x="6199" y="5394"/>
                </a:cubicBezTo>
                <a:cubicBezTo>
                  <a:pt x="6258" y="5394"/>
                  <a:pt x="6316" y="5375"/>
                  <a:pt x="6365" y="5336"/>
                </a:cubicBezTo>
                <a:cubicBezTo>
                  <a:pt x="6494" y="5232"/>
                  <a:pt x="6503" y="5042"/>
                  <a:pt x="6389" y="4929"/>
                </a:cubicBezTo>
                <a:lnTo>
                  <a:pt x="6181" y="4720"/>
                </a:lnTo>
                <a:cubicBezTo>
                  <a:pt x="6368" y="4470"/>
                  <a:pt x="6496" y="4171"/>
                  <a:pt x="6544" y="3849"/>
                </a:cubicBezTo>
                <a:lnTo>
                  <a:pt x="6830" y="3849"/>
                </a:lnTo>
                <a:cubicBezTo>
                  <a:pt x="6969" y="3849"/>
                  <a:pt x="7093" y="3746"/>
                  <a:pt x="7108" y="3606"/>
                </a:cubicBezTo>
                <a:cubicBezTo>
                  <a:pt x="7126" y="3441"/>
                  <a:pt x="6997" y="3301"/>
                  <a:pt x="6836" y="3301"/>
                </a:cubicBezTo>
                <a:lnTo>
                  <a:pt x="6544" y="3301"/>
                </a:lnTo>
                <a:cubicBezTo>
                  <a:pt x="6497" y="2977"/>
                  <a:pt x="6370" y="2680"/>
                  <a:pt x="6181" y="2430"/>
                </a:cubicBezTo>
                <a:lnTo>
                  <a:pt x="6383" y="2227"/>
                </a:lnTo>
                <a:cubicBezTo>
                  <a:pt x="6483" y="2128"/>
                  <a:pt x="6497" y="1967"/>
                  <a:pt x="6410" y="1859"/>
                </a:cubicBezTo>
                <a:cubicBezTo>
                  <a:pt x="6355" y="1790"/>
                  <a:pt x="6275" y="1755"/>
                  <a:pt x="6195" y="1755"/>
                </a:cubicBezTo>
                <a:cubicBezTo>
                  <a:pt x="6126" y="1755"/>
                  <a:pt x="6056" y="1782"/>
                  <a:pt x="6002" y="1835"/>
                </a:cubicBezTo>
                <a:lnTo>
                  <a:pt x="5795" y="2043"/>
                </a:lnTo>
                <a:cubicBezTo>
                  <a:pt x="5543" y="1856"/>
                  <a:pt x="5246" y="1728"/>
                  <a:pt x="4922" y="1680"/>
                </a:cubicBezTo>
                <a:lnTo>
                  <a:pt x="4922" y="1395"/>
                </a:lnTo>
                <a:cubicBezTo>
                  <a:pt x="4922" y="1254"/>
                  <a:pt x="4820" y="1131"/>
                  <a:pt x="4679" y="1116"/>
                </a:cubicBezTo>
                <a:cubicBezTo>
                  <a:pt x="4669" y="1115"/>
                  <a:pt x="4658" y="1114"/>
                  <a:pt x="4647" y="1114"/>
                </a:cubicBezTo>
                <a:close/>
                <a:moveTo>
                  <a:pt x="6199" y="7129"/>
                </a:moveTo>
                <a:lnTo>
                  <a:pt x="6199" y="7676"/>
                </a:lnTo>
                <a:lnTo>
                  <a:pt x="3100" y="7676"/>
                </a:lnTo>
                <a:lnTo>
                  <a:pt x="3100" y="7129"/>
                </a:lnTo>
                <a:close/>
                <a:moveTo>
                  <a:pt x="2826" y="6581"/>
                </a:moveTo>
                <a:cubicBezTo>
                  <a:pt x="2674" y="6581"/>
                  <a:pt x="2552" y="6704"/>
                  <a:pt x="2552" y="6855"/>
                </a:cubicBezTo>
                <a:lnTo>
                  <a:pt x="2552" y="7948"/>
                </a:lnTo>
                <a:cubicBezTo>
                  <a:pt x="2552" y="8100"/>
                  <a:pt x="2675" y="8221"/>
                  <a:pt x="2826" y="8221"/>
                </a:cubicBezTo>
                <a:lnTo>
                  <a:pt x="6472" y="8221"/>
                </a:lnTo>
                <a:cubicBezTo>
                  <a:pt x="6624" y="8221"/>
                  <a:pt x="6745" y="8098"/>
                  <a:pt x="6745" y="7948"/>
                </a:cubicBezTo>
                <a:lnTo>
                  <a:pt x="6745" y="6855"/>
                </a:lnTo>
                <a:cubicBezTo>
                  <a:pt x="6745" y="6704"/>
                  <a:pt x="6624" y="6581"/>
                  <a:pt x="6472" y="6581"/>
                </a:cubicBezTo>
                <a:close/>
                <a:moveTo>
                  <a:pt x="1094" y="547"/>
                </a:moveTo>
                <a:lnTo>
                  <a:pt x="1094" y="8787"/>
                </a:lnTo>
                <a:lnTo>
                  <a:pt x="821" y="8787"/>
                </a:lnTo>
                <a:cubicBezTo>
                  <a:pt x="669" y="8787"/>
                  <a:pt x="548" y="8665"/>
                  <a:pt x="548" y="8513"/>
                </a:cubicBezTo>
                <a:lnTo>
                  <a:pt x="548" y="821"/>
                </a:lnTo>
                <a:cubicBezTo>
                  <a:pt x="548" y="669"/>
                  <a:pt x="670" y="547"/>
                  <a:pt x="821" y="547"/>
                </a:cubicBezTo>
                <a:close/>
                <a:moveTo>
                  <a:pt x="7658" y="547"/>
                </a:moveTo>
                <a:lnTo>
                  <a:pt x="7658" y="8787"/>
                </a:lnTo>
                <a:lnTo>
                  <a:pt x="1641" y="8787"/>
                </a:lnTo>
                <a:lnTo>
                  <a:pt x="1641" y="547"/>
                </a:lnTo>
                <a:close/>
                <a:moveTo>
                  <a:pt x="821" y="1"/>
                </a:moveTo>
                <a:cubicBezTo>
                  <a:pt x="367" y="1"/>
                  <a:pt x="0" y="367"/>
                  <a:pt x="0" y="821"/>
                </a:cubicBezTo>
                <a:lnTo>
                  <a:pt x="0" y="8513"/>
                </a:lnTo>
                <a:cubicBezTo>
                  <a:pt x="0" y="8967"/>
                  <a:pt x="368" y="9334"/>
                  <a:pt x="821" y="9334"/>
                </a:cubicBezTo>
                <a:lnTo>
                  <a:pt x="7931" y="9334"/>
                </a:lnTo>
                <a:cubicBezTo>
                  <a:pt x="8082" y="9334"/>
                  <a:pt x="8203" y="9212"/>
                  <a:pt x="8203" y="9061"/>
                </a:cubicBezTo>
                <a:lnTo>
                  <a:pt x="8203" y="273"/>
                </a:lnTo>
                <a:cubicBezTo>
                  <a:pt x="8203" y="123"/>
                  <a:pt x="8082" y="1"/>
                  <a:pt x="793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80"/>
          <p:cNvSpPr/>
          <p:nvPr/>
        </p:nvSpPr>
        <p:spPr>
          <a:xfrm>
            <a:off x="5570876" y="1523178"/>
            <a:ext cx="357437" cy="357399"/>
          </a:xfrm>
          <a:custGeom>
            <a:avLst/>
            <a:gdLst/>
            <a:ahLst/>
            <a:cxnLst/>
            <a:rect l="l" t="t" r="r" b="b"/>
            <a:pathLst>
              <a:path w="9335" h="9334" extrusionOk="0">
                <a:moveTo>
                  <a:pt x="4690" y="1271"/>
                </a:moveTo>
                <a:cubicBezTo>
                  <a:pt x="4540" y="1271"/>
                  <a:pt x="4417" y="1393"/>
                  <a:pt x="4417" y="1544"/>
                </a:cubicBezTo>
                <a:cubicBezTo>
                  <a:pt x="4417" y="1694"/>
                  <a:pt x="4539" y="1816"/>
                  <a:pt x="4690" y="1816"/>
                </a:cubicBezTo>
                <a:cubicBezTo>
                  <a:pt x="4841" y="1816"/>
                  <a:pt x="4964" y="1694"/>
                  <a:pt x="4964" y="1544"/>
                </a:cubicBezTo>
                <a:cubicBezTo>
                  <a:pt x="4964" y="1393"/>
                  <a:pt x="4841" y="1271"/>
                  <a:pt x="4690" y="1271"/>
                </a:cubicBezTo>
                <a:close/>
                <a:moveTo>
                  <a:pt x="5784" y="2728"/>
                </a:moveTo>
                <a:cubicBezTo>
                  <a:pt x="5934" y="2728"/>
                  <a:pt x="6057" y="2850"/>
                  <a:pt x="6057" y="3001"/>
                </a:cubicBezTo>
                <a:cubicBezTo>
                  <a:pt x="6057" y="3151"/>
                  <a:pt x="5934" y="3274"/>
                  <a:pt x="5784" y="3274"/>
                </a:cubicBezTo>
                <a:cubicBezTo>
                  <a:pt x="5634" y="3274"/>
                  <a:pt x="5511" y="3151"/>
                  <a:pt x="5511" y="3001"/>
                </a:cubicBezTo>
                <a:cubicBezTo>
                  <a:pt x="5511" y="2850"/>
                  <a:pt x="5634" y="2728"/>
                  <a:pt x="5784" y="2728"/>
                </a:cubicBezTo>
                <a:close/>
                <a:moveTo>
                  <a:pt x="5784" y="2180"/>
                </a:moveTo>
                <a:cubicBezTo>
                  <a:pt x="5332" y="2180"/>
                  <a:pt x="4964" y="2549"/>
                  <a:pt x="4964" y="3001"/>
                </a:cubicBezTo>
                <a:cubicBezTo>
                  <a:pt x="4964" y="3454"/>
                  <a:pt x="5332" y="3821"/>
                  <a:pt x="5784" y="3821"/>
                </a:cubicBezTo>
                <a:cubicBezTo>
                  <a:pt x="6236" y="3821"/>
                  <a:pt x="6604" y="3454"/>
                  <a:pt x="6604" y="3001"/>
                </a:cubicBezTo>
                <a:cubicBezTo>
                  <a:pt x="6604" y="2549"/>
                  <a:pt x="6236" y="2180"/>
                  <a:pt x="5784" y="2180"/>
                </a:cubicBezTo>
                <a:close/>
                <a:moveTo>
                  <a:pt x="3780" y="5280"/>
                </a:moveTo>
                <a:cubicBezTo>
                  <a:pt x="3629" y="5280"/>
                  <a:pt x="3506" y="5402"/>
                  <a:pt x="3506" y="5553"/>
                </a:cubicBezTo>
                <a:cubicBezTo>
                  <a:pt x="3506" y="5703"/>
                  <a:pt x="3629" y="5826"/>
                  <a:pt x="3780" y="5826"/>
                </a:cubicBezTo>
                <a:cubicBezTo>
                  <a:pt x="3930" y="5826"/>
                  <a:pt x="4052" y="5704"/>
                  <a:pt x="4052" y="5553"/>
                </a:cubicBezTo>
                <a:cubicBezTo>
                  <a:pt x="4052" y="5402"/>
                  <a:pt x="3930" y="5280"/>
                  <a:pt x="3780" y="5280"/>
                </a:cubicBezTo>
                <a:close/>
                <a:moveTo>
                  <a:pt x="2503" y="6557"/>
                </a:moveTo>
                <a:cubicBezTo>
                  <a:pt x="2653" y="6557"/>
                  <a:pt x="2775" y="6679"/>
                  <a:pt x="2775" y="6830"/>
                </a:cubicBezTo>
                <a:cubicBezTo>
                  <a:pt x="2775" y="6980"/>
                  <a:pt x="2653" y="7102"/>
                  <a:pt x="2503" y="7102"/>
                </a:cubicBezTo>
                <a:cubicBezTo>
                  <a:pt x="2352" y="7102"/>
                  <a:pt x="2230" y="6980"/>
                  <a:pt x="2230" y="6830"/>
                </a:cubicBezTo>
                <a:cubicBezTo>
                  <a:pt x="2230" y="6679"/>
                  <a:pt x="2352" y="6557"/>
                  <a:pt x="2503" y="6557"/>
                </a:cubicBezTo>
                <a:close/>
                <a:moveTo>
                  <a:pt x="6513" y="5826"/>
                </a:moveTo>
                <a:cubicBezTo>
                  <a:pt x="6866" y="5826"/>
                  <a:pt x="7152" y="6113"/>
                  <a:pt x="7152" y="6464"/>
                </a:cubicBezTo>
                <a:cubicBezTo>
                  <a:pt x="7152" y="6816"/>
                  <a:pt x="6866" y="7102"/>
                  <a:pt x="6513" y="7102"/>
                </a:cubicBezTo>
                <a:cubicBezTo>
                  <a:pt x="6161" y="7102"/>
                  <a:pt x="5875" y="6816"/>
                  <a:pt x="5875" y="6464"/>
                </a:cubicBezTo>
                <a:cubicBezTo>
                  <a:pt x="5875" y="6113"/>
                  <a:pt x="6161" y="5826"/>
                  <a:pt x="6513" y="5826"/>
                </a:cubicBezTo>
                <a:close/>
                <a:moveTo>
                  <a:pt x="4509" y="7650"/>
                </a:moveTo>
                <a:cubicBezTo>
                  <a:pt x="4358" y="7650"/>
                  <a:pt x="4236" y="7772"/>
                  <a:pt x="4236" y="7923"/>
                </a:cubicBezTo>
                <a:cubicBezTo>
                  <a:pt x="4236" y="8073"/>
                  <a:pt x="4358" y="8196"/>
                  <a:pt x="4509" y="8196"/>
                </a:cubicBezTo>
                <a:cubicBezTo>
                  <a:pt x="4659" y="8196"/>
                  <a:pt x="4782" y="8075"/>
                  <a:pt x="4782" y="7923"/>
                </a:cubicBezTo>
                <a:cubicBezTo>
                  <a:pt x="4782" y="7772"/>
                  <a:pt x="4659" y="7650"/>
                  <a:pt x="4509" y="7650"/>
                </a:cubicBezTo>
                <a:close/>
                <a:moveTo>
                  <a:pt x="2497" y="5469"/>
                </a:moveTo>
                <a:cubicBezTo>
                  <a:pt x="2346" y="5469"/>
                  <a:pt x="2224" y="5592"/>
                  <a:pt x="2224" y="5743"/>
                </a:cubicBezTo>
                <a:lnTo>
                  <a:pt x="2224" y="6063"/>
                </a:lnTo>
                <a:cubicBezTo>
                  <a:pt x="1991" y="6146"/>
                  <a:pt x="1807" y="6331"/>
                  <a:pt x="1723" y="6563"/>
                </a:cubicBezTo>
                <a:lnTo>
                  <a:pt x="1409" y="6563"/>
                </a:lnTo>
                <a:cubicBezTo>
                  <a:pt x="1270" y="6563"/>
                  <a:pt x="1145" y="6666"/>
                  <a:pt x="1132" y="6806"/>
                </a:cubicBezTo>
                <a:cubicBezTo>
                  <a:pt x="1113" y="6970"/>
                  <a:pt x="1242" y="7111"/>
                  <a:pt x="1403" y="7111"/>
                </a:cubicBezTo>
                <a:lnTo>
                  <a:pt x="1723" y="7111"/>
                </a:lnTo>
                <a:cubicBezTo>
                  <a:pt x="1807" y="7343"/>
                  <a:pt x="1991" y="7527"/>
                  <a:pt x="2224" y="7610"/>
                </a:cubicBezTo>
                <a:lnTo>
                  <a:pt x="2224" y="7924"/>
                </a:lnTo>
                <a:cubicBezTo>
                  <a:pt x="2224" y="8064"/>
                  <a:pt x="2326" y="8188"/>
                  <a:pt x="2466" y="8203"/>
                </a:cubicBezTo>
                <a:cubicBezTo>
                  <a:pt x="2477" y="8204"/>
                  <a:pt x="2487" y="8204"/>
                  <a:pt x="2497" y="8204"/>
                </a:cubicBezTo>
                <a:cubicBezTo>
                  <a:pt x="2648" y="8204"/>
                  <a:pt x="2770" y="8082"/>
                  <a:pt x="2770" y="7930"/>
                </a:cubicBezTo>
                <a:lnTo>
                  <a:pt x="2770" y="7610"/>
                </a:lnTo>
                <a:cubicBezTo>
                  <a:pt x="3002" y="7527"/>
                  <a:pt x="3187" y="7343"/>
                  <a:pt x="3270" y="7111"/>
                </a:cubicBezTo>
                <a:lnTo>
                  <a:pt x="3591" y="7111"/>
                </a:lnTo>
                <a:cubicBezTo>
                  <a:pt x="3751" y="7111"/>
                  <a:pt x="3881" y="6970"/>
                  <a:pt x="3862" y="6806"/>
                </a:cubicBezTo>
                <a:cubicBezTo>
                  <a:pt x="3846" y="6666"/>
                  <a:pt x="3724" y="6563"/>
                  <a:pt x="3585" y="6563"/>
                </a:cubicBezTo>
                <a:lnTo>
                  <a:pt x="3270" y="6563"/>
                </a:lnTo>
                <a:cubicBezTo>
                  <a:pt x="3187" y="6331"/>
                  <a:pt x="3002" y="6146"/>
                  <a:pt x="2770" y="6063"/>
                </a:cubicBezTo>
                <a:lnTo>
                  <a:pt x="2770" y="5750"/>
                </a:lnTo>
                <a:cubicBezTo>
                  <a:pt x="2770" y="5609"/>
                  <a:pt x="2668" y="5486"/>
                  <a:pt x="2527" y="5471"/>
                </a:cubicBezTo>
                <a:cubicBezTo>
                  <a:pt x="2517" y="5470"/>
                  <a:pt x="2507" y="5469"/>
                  <a:pt x="2497" y="5469"/>
                </a:cubicBezTo>
                <a:close/>
                <a:moveTo>
                  <a:pt x="6518" y="4740"/>
                </a:moveTo>
                <a:cubicBezTo>
                  <a:pt x="6362" y="4740"/>
                  <a:pt x="6235" y="4862"/>
                  <a:pt x="6235" y="5013"/>
                </a:cubicBezTo>
                <a:lnTo>
                  <a:pt x="6235" y="5319"/>
                </a:lnTo>
                <a:cubicBezTo>
                  <a:pt x="6106" y="5349"/>
                  <a:pt x="5985" y="5398"/>
                  <a:pt x="5875" y="5465"/>
                </a:cubicBezTo>
                <a:lnTo>
                  <a:pt x="5648" y="5245"/>
                </a:lnTo>
                <a:cubicBezTo>
                  <a:pt x="5594" y="5193"/>
                  <a:pt x="5525" y="5166"/>
                  <a:pt x="5454" y="5166"/>
                </a:cubicBezTo>
                <a:cubicBezTo>
                  <a:pt x="5416" y="5166"/>
                  <a:pt x="5378" y="5173"/>
                  <a:pt x="5342" y="5189"/>
                </a:cubicBezTo>
                <a:cubicBezTo>
                  <a:pt x="5147" y="5275"/>
                  <a:pt x="5117" y="5506"/>
                  <a:pt x="5252" y="5636"/>
                </a:cubicBezTo>
                <a:lnTo>
                  <a:pt x="5474" y="5852"/>
                </a:lnTo>
                <a:cubicBezTo>
                  <a:pt x="5407" y="5957"/>
                  <a:pt x="5355" y="6075"/>
                  <a:pt x="5325" y="6200"/>
                </a:cubicBezTo>
                <a:lnTo>
                  <a:pt x="5056" y="6200"/>
                </a:lnTo>
                <a:cubicBezTo>
                  <a:pt x="4916" y="6200"/>
                  <a:pt x="4793" y="6304"/>
                  <a:pt x="4778" y="6443"/>
                </a:cubicBezTo>
                <a:cubicBezTo>
                  <a:pt x="4759" y="6607"/>
                  <a:pt x="4889" y="6748"/>
                  <a:pt x="5049" y="6748"/>
                </a:cubicBezTo>
                <a:lnTo>
                  <a:pt x="5355" y="6748"/>
                </a:lnTo>
                <a:cubicBezTo>
                  <a:pt x="5385" y="6873"/>
                  <a:pt x="5434" y="6990"/>
                  <a:pt x="5501" y="7096"/>
                </a:cubicBezTo>
                <a:lnTo>
                  <a:pt x="5290" y="7307"/>
                </a:lnTo>
                <a:cubicBezTo>
                  <a:pt x="5190" y="7406"/>
                  <a:pt x="5176" y="7565"/>
                  <a:pt x="5263" y="7675"/>
                </a:cubicBezTo>
                <a:cubicBezTo>
                  <a:pt x="5319" y="7744"/>
                  <a:pt x="5399" y="7778"/>
                  <a:pt x="5478" y="7778"/>
                </a:cubicBezTo>
                <a:cubicBezTo>
                  <a:pt x="5548" y="7778"/>
                  <a:pt x="5618" y="7752"/>
                  <a:pt x="5670" y="7698"/>
                </a:cubicBezTo>
                <a:lnTo>
                  <a:pt x="5887" y="7482"/>
                </a:lnTo>
                <a:cubicBezTo>
                  <a:pt x="5992" y="7549"/>
                  <a:pt x="6109" y="7597"/>
                  <a:pt x="6235" y="7628"/>
                </a:cubicBezTo>
                <a:lnTo>
                  <a:pt x="6235" y="7925"/>
                </a:lnTo>
                <a:cubicBezTo>
                  <a:pt x="6235" y="8065"/>
                  <a:pt x="6338" y="8189"/>
                  <a:pt x="6478" y="8204"/>
                </a:cubicBezTo>
                <a:cubicBezTo>
                  <a:pt x="6488" y="8205"/>
                  <a:pt x="6498" y="8205"/>
                  <a:pt x="6508" y="8205"/>
                </a:cubicBezTo>
                <a:cubicBezTo>
                  <a:pt x="6659" y="8205"/>
                  <a:pt x="6782" y="8083"/>
                  <a:pt x="6782" y="7932"/>
                </a:cubicBezTo>
                <a:lnTo>
                  <a:pt x="6782" y="7619"/>
                </a:lnTo>
                <a:cubicBezTo>
                  <a:pt x="6782" y="7619"/>
                  <a:pt x="7030" y="7540"/>
                  <a:pt x="7136" y="7475"/>
                </a:cubicBezTo>
                <a:lnTo>
                  <a:pt x="7352" y="7691"/>
                </a:lnTo>
                <a:cubicBezTo>
                  <a:pt x="7405" y="7744"/>
                  <a:pt x="7475" y="7771"/>
                  <a:pt x="7545" y="7771"/>
                </a:cubicBezTo>
                <a:cubicBezTo>
                  <a:pt x="7615" y="7771"/>
                  <a:pt x="7685" y="7744"/>
                  <a:pt x="7738" y="7691"/>
                </a:cubicBezTo>
                <a:cubicBezTo>
                  <a:pt x="7845" y="7583"/>
                  <a:pt x="7845" y="7411"/>
                  <a:pt x="7738" y="7304"/>
                </a:cubicBezTo>
                <a:lnTo>
                  <a:pt x="7522" y="7087"/>
                </a:lnTo>
                <a:cubicBezTo>
                  <a:pt x="7589" y="6982"/>
                  <a:pt x="7637" y="6865"/>
                  <a:pt x="7668" y="6747"/>
                </a:cubicBezTo>
                <a:lnTo>
                  <a:pt x="7974" y="6747"/>
                </a:lnTo>
                <a:cubicBezTo>
                  <a:pt x="8125" y="6739"/>
                  <a:pt x="8246" y="6617"/>
                  <a:pt x="8246" y="6465"/>
                </a:cubicBezTo>
                <a:cubicBezTo>
                  <a:pt x="8246" y="6318"/>
                  <a:pt x="8130" y="6199"/>
                  <a:pt x="7985" y="6199"/>
                </a:cubicBezTo>
                <a:cubicBezTo>
                  <a:pt x="7981" y="6199"/>
                  <a:pt x="7977" y="6199"/>
                  <a:pt x="7974" y="6199"/>
                </a:cubicBezTo>
                <a:lnTo>
                  <a:pt x="7668" y="6199"/>
                </a:lnTo>
                <a:cubicBezTo>
                  <a:pt x="7637" y="6067"/>
                  <a:pt x="7586" y="5950"/>
                  <a:pt x="7521" y="5844"/>
                </a:cubicBezTo>
                <a:lnTo>
                  <a:pt x="7737" y="5627"/>
                </a:lnTo>
                <a:cubicBezTo>
                  <a:pt x="7844" y="5520"/>
                  <a:pt x="7844" y="5348"/>
                  <a:pt x="7737" y="5240"/>
                </a:cubicBezTo>
                <a:cubicBezTo>
                  <a:pt x="7684" y="5187"/>
                  <a:pt x="7614" y="5160"/>
                  <a:pt x="7544" y="5160"/>
                </a:cubicBezTo>
                <a:cubicBezTo>
                  <a:pt x="7474" y="5160"/>
                  <a:pt x="7404" y="5187"/>
                  <a:pt x="7351" y="5240"/>
                </a:cubicBezTo>
                <a:lnTo>
                  <a:pt x="7135" y="5456"/>
                </a:lnTo>
                <a:cubicBezTo>
                  <a:pt x="7029" y="5391"/>
                  <a:pt x="6799" y="5312"/>
                  <a:pt x="6799" y="5312"/>
                </a:cubicBezTo>
                <a:lnTo>
                  <a:pt x="6799" y="5022"/>
                </a:lnTo>
                <a:cubicBezTo>
                  <a:pt x="6799" y="4894"/>
                  <a:pt x="6714" y="4779"/>
                  <a:pt x="6589" y="4748"/>
                </a:cubicBezTo>
                <a:cubicBezTo>
                  <a:pt x="6565" y="4743"/>
                  <a:pt x="6541" y="4740"/>
                  <a:pt x="6518" y="4740"/>
                </a:cubicBezTo>
                <a:close/>
                <a:moveTo>
                  <a:pt x="4685" y="547"/>
                </a:moveTo>
                <a:cubicBezTo>
                  <a:pt x="5823" y="547"/>
                  <a:pt x="6819" y="1356"/>
                  <a:pt x="7052" y="2470"/>
                </a:cubicBezTo>
                <a:lnTo>
                  <a:pt x="7256" y="3455"/>
                </a:lnTo>
                <a:cubicBezTo>
                  <a:pt x="7342" y="3867"/>
                  <a:pt x="7570" y="4242"/>
                  <a:pt x="7897" y="4509"/>
                </a:cubicBezTo>
                <a:cubicBezTo>
                  <a:pt x="8153" y="4717"/>
                  <a:pt x="8461" y="4852"/>
                  <a:pt x="8786" y="4901"/>
                </a:cubicBezTo>
                <a:lnTo>
                  <a:pt x="8786" y="8788"/>
                </a:lnTo>
                <a:lnTo>
                  <a:pt x="547" y="8788"/>
                </a:lnTo>
                <a:lnTo>
                  <a:pt x="547" y="4922"/>
                </a:lnTo>
                <a:lnTo>
                  <a:pt x="3026" y="4922"/>
                </a:lnTo>
                <a:cubicBezTo>
                  <a:pt x="3862" y="4922"/>
                  <a:pt x="4563" y="4266"/>
                  <a:pt x="4593" y="3430"/>
                </a:cubicBezTo>
                <a:cubicBezTo>
                  <a:pt x="4624" y="2589"/>
                  <a:pt x="3978" y="1887"/>
                  <a:pt x="3159" y="1827"/>
                </a:cubicBezTo>
                <a:cubicBezTo>
                  <a:pt x="3287" y="1101"/>
                  <a:pt x="3923" y="547"/>
                  <a:pt x="4685" y="547"/>
                </a:cubicBezTo>
                <a:close/>
                <a:moveTo>
                  <a:pt x="4685" y="1"/>
                </a:moveTo>
                <a:cubicBezTo>
                  <a:pt x="3530" y="1"/>
                  <a:pt x="2590" y="940"/>
                  <a:pt x="2589" y="2095"/>
                </a:cubicBezTo>
                <a:cubicBezTo>
                  <a:pt x="2589" y="2247"/>
                  <a:pt x="2711" y="2370"/>
                  <a:pt x="2862" y="2370"/>
                </a:cubicBezTo>
                <a:lnTo>
                  <a:pt x="3029" y="2370"/>
                </a:lnTo>
                <a:cubicBezTo>
                  <a:pt x="3567" y="2370"/>
                  <a:pt x="4019" y="2787"/>
                  <a:pt x="4046" y="3325"/>
                </a:cubicBezTo>
                <a:cubicBezTo>
                  <a:pt x="4073" y="3900"/>
                  <a:pt x="3613" y="4377"/>
                  <a:pt x="3044" y="4377"/>
                </a:cubicBezTo>
                <a:lnTo>
                  <a:pt x="274" y="4377"/>
                </a:lnTo>
                <a:cubicBezTo>
                  <a:pt x="122" y="4377"/>
                  <a:pt x="1" y="4499"/>
                  <a:pt x="1" y="4649"/>
                </a:cubicBezTo>
                <a:lnTo>
                  <a:pt x="1" y="9060"/>
                </a:lnTo>
                <a:cubicBezTo>
                  <a:pt x="1" y="9212"/>
                  <a:pt x="124" y="9334"/>
                  <a:pt x="274" y="9334"/>
                </a:cubicBezTo>
                <a:lnTo>
                  <a:pt x="9061" y="9334"/>
                </a:lnTo>
                <a:cubicBezTo>
                  <a:pt x="9213" y="9334"/>
                  <a:pt x="9335" y="9211"/>
                  <a:pt x="9335" y="9060"/>
                </a:cubicBezTo>
                <a:lnTo>
                  <a:pt x="9335" y="4649"/>
                </a:lnTo>
                <a:cubicBezTo>
                  <a:pt x="9333" y="4499"/>
                  <a:pt x="9213" y="4375"/>
                  <a:pt x="9062" y="4375"/>
                </a:cubicBezTo>
                <a:cubicBezTo>
                  <a:pt x="9061" y="4375"/>
                  <a:pt x="9060" y="4375"/>
                  <a:pt x="9058" y="4375"/>
                </a:cubicBezTo>
                <a:cubicBezTo>
                  <a:pt x="8448" y="4375"/>
                  <a:pt x="7916" y="3941"/>
                  <a:pt x="7791" y="3344"/>
                </a:cubicBezTo>
                <a:lnTo>
                  <a:pt x="7586" y="2360"/>
                </a:lnTo>
                <a:cubicBezTo>
                  <a:pt x="7448" y="1695"/>
                  <a:pt x="7082" y="1094"/>
                  <a:pt x="6556" y="665"/>
                </a:cubicBezTo>
                <a:cubicBezTo>
                  <a:pt x="6029" y="237"/>
                  <a:pt x="5364" y="1"/>
                  <a:pt x="46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80"/>
          <p:cNvSpPr/>
          <p:nvPr/>
        </p:nvSpPr>
        <p:spPr>
          <a:xfrm>
            <a:off x="7922977" y="3831901"/>
            <a:ext cx="330711" cy="357361"/>
          </a:xfrm>
          <a:custGeom>
            <a:avLst/>
            <a:gdLst/>
            <a:ahLst/>
            <a:cxnLst/>
            <a:rect l="l" t="t" r="r" b="b"/>
            <a:pathLst>
              <a:path w="8637" h="9333" extrusionOk="0">
                <a:moveTo>
                  <a:pt x="4010" y="3015"/>
                </a:moveTo>
                <a:cubicBezTo>
                  <a:pt x="3916" y="3015"/>
                  <a:pt x="3831" y="3067"/>
                  <a:pt x="3788" y="3150"/>
                </a:cubicBezTo>
                <a:cubicBezTo>
                  <a:pt x="3684" y="3356"/>
                  <a:pt x="3832" y="3562"/>
                  <a:pt x="4027" y="3562"/>
                </a:cubicBezTo>
                <a:cubicBezTo>
                  <a:pt x="4216" y="3562"/>
                  <a:pt x="4360" y="3371"/>
                  <a:pt x="4276" y="3171"/>
                </a:cubicBezTo>
                <a:cubicBezTo>
                  <a:pt x="4236" y="3074"/>
                  <a:pt x="4139" y="3015"/>
                  <a:pt x="4034" y="3015"/>
                </a:cubicBezTo>
                <a:close/>
                <a:moveTo>
                  <a:pt x="5358" y="3563"/>
                </a:moveTo>
                <a:cubicBezTo>
                  <a:pt x="5265" y="3563"/>
                  <a:pt x="5180" y="3614"/>
                  <a:pt x="5138" y="3698"/>
                </a:cubicBezTo>
                <a:cubicBezTo>
                  <a:pt x="5033" y="3904"/>
                  <a:pt x="5181" y="4109"/>
                  <a:pt x="5376" y="4109"/>
                </a:cubicBezTo>
                <a:cubicBezTo>
                  <a:pt x="5565" y="4109"/>
                  <a:pt x="5710" y="3916"/>
                  <a:pt x="5625" y="3718"/>
                </a:cubicBezTo>
                <a:cubicBezTo>
                  <a:pt x="5584" y="3622"/>
                  <a:pt x="5488" y="3563"/>
                  <a:pt x="5384" y="3563"/>
                </a:cubicBezTo>
                <a:close/>
                <a:moveTo>
                  <a:pt x="3589" y="4758"/>
                </a:moveTo>
                <a:cubicBezTo>
                  <a:pt x="3841" y="4758"/>
                  <a:pt x="4046" y="4962"/>
                  <a:pt x="4046" y="5214"/>
                </a:cubicBezTo>
                <a:cubicBezTo>
                  <a:pt x="4046" y="5466"/>
                  <a:pt x="3841" y="5671"/>
                  <a:pt x="3589" y="5671"/>
                </a:cubicBezTo>
                <a:cubicBezTo>
                  <a:pt x="3337" y="5671"/>
                  <a:pt x="3133" y="5466"/>
                  <a:pt x="3133" y="5214"/>
                </a:cubicBezTo>
                <a:cubicBezTo>
                  <a:pt x="3133" y="4962"/>
                  <a:pt x="3337" y="4758"/>
                  <a:pt x="3589" y="4758"/>
                </a:cubicBezTo>
                <a:close/>
                <a:moveTo>
                  <a:pt x="5468" y="5385"/>
                </a:moveTo>
                <a:cubicBezTo>
                  <a:pt x="5375" y="5385"/>
                  <a:pt x="5289" y="5437"/>
                  <a:pt x="5246" y="5520"/>
                </a:cubicBezTo>
                <a:cubicBezTo>
                  <a:pt x="5143" y="5726"/>
                  <a:pt x="5291" y="5931"/>
                  <a:pt x="5486" y="5931"/>
                </a:cubicBezTo>
                <a:cubicBezTo>
                  <a:pt x="5674" y="5931"/>
                  <a:pt x="5819" y="5740"/>
                  <a:pt x="5735" y="5541"/>
                </a:cubicBezTo>
                <a:cubicBezTo>
                  <a:pt x="5694" y="5445"/>
                  <a:pt x="5598" y="5385"/>
                  <a:pt x="5493" y="5385"/>
                </a:cubicBezTo>
                <a:close/>
                <a:moveTo>
                  <a:pt x="3589" y="4212"/>
                </a:moveTo>
                <a:cubicBezTo>
                  <a:pt x="3036" y="4212"/>
                  <a:pt x="2587" y="4661"/>
                  <a:pt x="2587" y="5214"/>
                </a:cubicBezTo>
                <a:cubicBezTo>
                  <a:pt x="2587" y="5767"/>
                  <a:pt x="3036" y="6216"/>
                  <a:pt x="3589" y="6216"/>
                </a:cubicBezTo>
                <a:cubicBezTo>
                  <a:pt x="4143" y="6216"/>
                  <a:pt x="4592" y="5767"/>
                  <a:pt x="4591" y="5214"/>
                </a:cubicBezTo>
                <a:cubicBezTo>
                  <a:pt x="4591" y="4661"/>
                  <a:pt x="4142" y="4212"/>
                  <a:pt x="3589" y="4212"/>
                </a:cubicBezTo>
                <a:close/>
                <a:moveTo>
                  <a:pt x="4318" y="547"/>
                </a:moveTo>
                <a:cubicBezTo>
                  <a:pt x="4570" y="547"/>
                  <a:pt x="4775" y="752"/>
                  <a:pt x="4775" y="1004"/>
                </a:cubicBezTo>
                <a:cubicBezTo>
                  <a:pt x="4775" y="1066"/>
                  <a:pt x="4763" y="1126"/>
                  <a:pt x="4738" y="1180"/>
                </a:cubicBezTo>
                <a:cubicBezTo>
                  <a:pt x="4642" y="1400"/>
                  <a:pt x="4603" y="1845"/>
                  <a:pt x="4603" y="1845"/>
                </a:cubicBezTo>
                <a:lnTo>
                  <a:pt x="4603" y="1990"/>
                </a:lnTo>
                <a:cubicBezTo>
                  <a:pt x="4603" y="1990"/>
                  <a:pt x="4684" y="2230"/>
                  <a:pt x="4812" y="2257"/>
                </a:cubicBezTo>
                <a:cubicBezTo>
                  <a:pt x="5334" y="2362"/>
                  <a:pt x="5800" y="2633"/>
                  <a:pt x="6159" y="3037"/>
                </a:cubicBezTo>
                <a:cubicBezTo>
                  <a:pt x="6213" y="3098"/>
                  <a:pt x="6288" y="3130"/>
                  <a:pt x="6364" y="3130"/>
                </a:cubicBezTo>
                <a:cubicBezTo>
                  <a:pt x="6411" y="3130"/>
                  <a:pt x="6458" y="3118"/>
                  <a:pt x="6501" y="3093"/>
                </a:cubicBezTo>
                <a:lnTo>
                  <a:pt x="6628" y="3019"/>
                </a:lnTo>
                <a:cubicBezTo>
                  <a:pt x="6819" y="2909"/>
                  <a:pt x="6987" y="2755"/>
                  <a:pt x="7130" y="2562"/>
                </a:cubicBezTo>
                <a:cubicBezTo>
                  <a:pt x="7167" y="2513"/>
                  <a:pt x="7212" y="2472"/>
                  <a:pt x="7265" y="2441"/>
                </a:cubicBezTo>
                <a:cubicBezTo>
                  <a:pt x="7335" y="2401"/>
                  <a:pt x="7412" y="2380"/>
                  <a:pt x="7491" y="2380"/>
                </a:cubicBezTo>
                <a:cubicBezTo>
                  <a:pt x="7531" y="2380"/>
                  <a:pt x="7571" y="2385"/>
                  <a:pt x="7610" y="2396"/>
                </a:cubicBezTo>
                <a:cubicBezTo>
                  <a:pt x="7728" y="2428"/>
                  <a:pt x="7826" y="2502"/>
                  <a:pt x="7887" y="2608"/>
                </a:cubicBezTo>
                <a:cubicBezTo>
                  <a:pt x="7950" y="2713"/>
                  <a:pt x="7965" y="2836"/>
                  <a:pt x="7934" y="2953"/>
                </a:cubicBezTo>
                <a:cubicBezTo>
                  <a:pt x="7902" y="3071"/>
                  <a:pt x="7826" y="3169"/>
                  <a:pt x="7721" y="3230"/>
                </a:cubicBezTo>
                <a:cubicBezTo>
                  <a:pt x="7668" y="3261"/>
                  <a:pt x="7610" y="3279"/>
                  <a:pt x="7550" y="3285"/>
                </a:cubicBezTo>
                <a:cubicBezTo>
                  <a:pt x="7312" y="3312"/>
                  <a:pt x="7093" y="3382"/>
                  <a:pt x="6902" y="3493"/>
                </a:cubicBezTo>
                <a:lnTo>
                  <a:pt x="6778" y="3565"/>
                </a:lnTo>
                <a:cubicBezTo>
                  <a:pt x="6776" y="3565"/>
                  <a:pt x="6775" y="3567"/>
                  <a:pt x="6775" y="3567"/>
                </a:cubicBezTo>
                <a:cubicBezTo>
                  <a:pt x="6663" y="3631"/>
                  <a:pt x="6612" y="3767"/>
                  <a:pt x="6653" y="3890"/>
                </a:cubicBezTo>
                <a:cubicBezTo>
                  <a:pt x="6737" y="4143"/>
                  <a:pt x="6781" y="4406"/>
                  <a:pt x="6781" y="4667"/>
                </a:cubicBezTo>
                <a:cubicBezTo>
                  <a:pt x="6781" y="4929"/>
                  <a:pt x="6737" y="5192"/>
                  <a:pt x="6653" y="5446"/>
                </a:cubicBezTo>
                <a:cubicBezTo>
                  <a:pt x="6612" y="5568"/>
                  <a:pt x="6663" y="5705"/>
                  <a:pt x="6775" y="5769"/>
                </a:cubicBezTo>
                <a:cubicBezTo>
                  <a:pt x="6776" y="5769"/>
                  <a:pt x="6778" y="5770"/>
                  <a:pt x="6778" y="5770"/>
                </a:cubicBezTo>
                <a:lnTo>
                  <a:pt x="6902" y="5842"/>
                </a:lnTo>
                <a:cubicBezTo>
                  <a:pt x="7095" y="5953"/>
                  <a:pt x="7312" y="6022"/>
                  <a:pt x="7551" y="6049"/>
                </a:cubicBezTo>
                <a:cubicBezTo>
                  <a:pt x="7612" y="6055"/>
                  <a:pt x="7670" y="6074"/>
                  <a:pt x="7723" y="6104"/>
                </a:cubicBezTo>
                <a:cubicBezTo>
                  <a:pt x="7828" y="6165"/>
                  <a:pt x="7903" y="6264"/>
                  <a:pt x="7935" y="6381"/>
                </a:cubicBezTo>
                <a:cubicBezTo>
                  <a:pt x="7965" y="6499"/>
                  <a:pt x="7950" y="6621"/>
                  <a:pt x="7888" y="6727"/>
                </a:cubicBezTo>
                <a:cubicBezTo>
                  <a:pt x="7804" y="6873"/>
                  <a:pt x="7651" y="6954"/>
                  <a:pt x="7494" y="6954"/>
                </a:cubicBezTo>
                <a:cubicBezTo>
                  <a:pt x="7416" y="6954"/>
                  <a:pt x="7338" y="6934"/>
                  <a:pt x="7266" y="6893"/>
                </a:cubicBezTo>
                <a:cubicBezTo>
                  <a:pt x="7213" y="6863"/>
                  <a:pt x="7167" y="6822"/>
                  <a:pt x="7132" y="6773"/>
                </a:cubicBezTo>
                <a:cubicBezTo>
                  <a:pt x="6991" y="6580"/>
                  <a:pt x="6821" y="6426"/>
                  <a:pt x="6629" y="6315"/>
                </a:cubicBezTo>
                <a:lnTo>
                  <a:pt x="6502" y="6242"/>
                </a:lnTo>
                <a:cubicBezTo>
                  <a:pt x="6459" y="6217"/>
                  <a:pt x="6412" y="6205"/>
                  <a:pt x="6365" y="6205"/>
                </a:cubicBezTo>
                <a:cubicBezTo>
                  <a:pt x="6289" y="6205"/>
                  <a:pt x="6214" y="6236"/>
                  <a:pt x="6161" y="6296"/>
                </a:cubicBezTo>
                <a:cubicBezTo>
                  <a:pt x="5800" y="6702"/>
                  <a:pt x="5335" y="6972"/>
                  <a:pt x="4813" y="7077"/>
                </a:cubicBezTo>
                <a:cubicBezTo>
                  <a:pt x="4685" y="7103"/>
                  <a:pt x="4586" y="7345"/>
                  <a:pt x="4586" y="7345"/>
                </a:cubicBezTo>
                <a:lnTo>
                  <a:pt x="4586" y="7489"/>
                </a:lnTo>
                <a:cubicBezTo>
                  <a:pt x="4586" y="7710"/>
                  <a:pt x="4635" y="7935"/>
                  <a:pt x="4732" y="8153"/>
                </a:cubicBezTo>
                <a:cubicBezTo>
                  <a:pt x="4756" y="8210"/>
                  <a:pt x="4769" y="8269"/>
                  <a:pt x="4769" y="8331"/>
                </a:cubicBezTo>
                <a:cubicBezTo>
                  <a:pt x="4769" y="8582"/>
                  <a:pt x="4564" y="8785"/>
                  <a:pt x="4313" y="8785"/>
                </a:cubicBezTo>
                <a:cubicBezTo>
                  <a:pt x="4295" y="8785"/>
                  <a:pt x="4277" y="8784"/>
                  <a:pt x="4259" y="8782"/>
                </a:cubicBezTo>
                <a:cubicBezTo>
                  <a:pt x="4057" y="8759"/>
                  <a:pt x="3894" y="8602"/>
                  <a:pt x="3862" y="8401"/>
                </a:cubicBezTo>
                <a:cubicBezTo>
                  <a:pt x="3849" y="8316"/>
                  <a:pt x="3859" y="8231"/>
                  <a:pt x="3894" y="8153"/>
                </a:cubicBezTo>
                <a:cubicBezTo>
                  <a:pt x="3990" y="7935"/>
                  <a:pt x="4038" y="7710"/>
                  <a:pt x="4038" y="7489"/>
                </a:cubicBezTo>
                <a:lnTo>
                  <a:pt x="4038" y="7345"/>
                </a:lnTo>
                <a:cubicBezTo>
                  <a:pt x="4038" y="7345"/>
                  <a:pt x="3954" y="7104"/>
                  <a:pt x="3826" y="7077"/>
                </a:cubicBezTo>
                <a:cubicBezTo>
                  <a:pt x="3304" y="6972"/>
                  <a:pt x="2838" y="6702"/>
                  <a:pt x="2479" y="6296"/>
                </a:cubicBezTo>
                <a:cubicBezTo>
                  <a:pt x="2426" y="6236"/>
                  <a:pt x="2350" y="6205"/>
                  <a:pt x="2274" y="6205"/>
                </a:cubicBezTo>
                <a:cubicBezTo>
                  <a:pt x="2228" y="6205"/>
                  <a:pt x="2180" y="6216"/>
                  <a:pt x="2136" y="6242"/>
                </a:cubicBezTo>
                <a:lnTo>
                  <a:pt x="2010" y="6315"/>
                </a:lnTo>
                <a:cubicBezTo>
                  <a:pt x="1818" y="6426"/>
                  <a:pt x="1649" y="6580"/>
                  <a:pt x="1506" y="6773"/>
                </a:cubicBezTo>
                <a:cubicBezTo>
                  <a:pt x="1469" y="6822"/>
                  <a:pt x="1425" y="6863"/>
                  <a:pt x="1372" y="6893"/>
                </a:cubicBezTo>
                <a:cubicBezTo>
                  <a:pt x="1302" y="6934"/>
                  <a:pt x="1224" y="6955"/>
                  <a:pt x="1145" y="6955"/>
                </a:cubicBezTo>
                <a:cubicBezTo>
                  <a:pt x="1106" y="6955"/>
                  <a:pt x="1066" y="6950"/>
                  <a:pt x="1026" y="6939"/>
                </a:cubicBezTo>
                <a:cubicBezTo>
                  <a:pt x="909" y="6907"/>
                  <a:pt x="810" y="6832"/>
                  <a:pt x="750" y="6727"/>
                </a:cubicBezTo>
                <a:cubicBezTo>
                  <a:pt x="688" y="6621"/>
                  <a:pt x="672" y="6499"/>
                  <a:pt x="703" y="6381"/>
                </a:cubicBezTo>
                <a:cubicBezTo>
                  <a:pt x="735" y="6264"/>
                  <a:pt x="810" y="6165"/>
                  <a:pt x="915" y="6104"/>
                </a:cubicBezTo>
                <a:cubicBezTo>
                  <a:pt x="968" y="6074"/>
                  <a:pt x="1026" y="6055"/>
                  <a:pt x="1087" y="6049"/>
                </a:cubicBezTo>
                <a:cubicBezTo>
                  <a:pt x="1325" y="6022"/>
                  <a:pt x="1543" y="5953"/>
                  <a:pt x="1735" y="5842"/>
                </a:cubicBezTo>
                <a:lnTo>
                  <a:pt x="1862" y="5769"/>
                </a:lnTo>
                <a:cubicBezTo>
                  <a:pt x="1974" y="5705"/>
                  <a:pt x="2025" y="5568"/>
                  <a:pt x="1984" y="5446"/>
                </a:cubicBezTo>
                <a:cubicBezTo>
                  <a:pt x="1900" y="5193"/>
                  <a:pt x="1857" y="4930"/>
                  <a:pt x="1857" y="4667"/>
                </a:cubicBezTo>
                <a:cubicBezTo>
                  <a:pt x="1857" y="4407"/>
                  <a:pt x="1900" y="4144"/>
                  <a:pt x="1984" y="3890"/>
                </a:cubicBezTo>
                <a:cubicBezTo>
                  <a:pt x="2025" y="3765"/>
                  <a:pt x="1973" y="3630"/>
                  <a:pt x="1860" y="3565"/>
                </a:cubicBezTo>
                <a:lnTo>
                  <a:pt x="1736" y="3493"/>
                </a:lnTo>
                <a:cubicBezTo>
                  <a:pt x="1543" y="3382"/>
                  <a:pt x="1326" y="3312"/>
                  <a:pt x="1087" y="3285"/>
                </a:cubicBezTo>
                <a:cubicBezTo>
                  <a:pt x="1026" y="3279"/>
                  <a:pt x="968" y="3261"/>
                  <a:pt x="915" y="3230"/>
                </a:cubicBezTo>
                <a:cubicBezTo>
                  <a:pt x="810" y="3169"/>
                  <a:pt x="734" y="3071"/>
                  <a:pt x="703" y="2953"/>
                </a:cubicBezTo>
                <a:cubicBezTo>
                  <a:pt x="673" y="2836"/>
                  <a:pt x="689" y="2713"/>
                  <a:pt x="750" y="2608"/>
                </a:cubicBezTo>
                <a:cubicBezTo>
                  <a:pt x="810" y="2502"/>
                  <a:pt x="909" y="2428"/>
                  <a:pt x="1026" y="2396"/>
                </a:cubicBezTo>
                <a:cubicBezTo>
                  <a:pt x="1065" y="2386"/>
                  <a:pt x="1105" y="2381"/>
                  <a:pt x="1145" y="2381"/>
                </a:cubicBezTo>
                <a:cubicBezTo>
                  <a:pt x="1224" y="2381"/>
                  <a:pt x="1302" y="2401"/>
                  <a:pt x="1372" y="2441"/>
                </a:cubicBezTo>
                <a:cubicBezTo>
                  <a:pt x="1425" y="2472"/>
                  <a:pt x="1471" y="2513"/>
                  <a:pt x="1506" y="2562"/>
                </a:cubicBezTo>
                <a:cubicBezTo>
                  <a:pt x="1648" y="2755"/>
                  <a:pt x="1818" y="2909"/>
                  <a:pt x="2010" y="3019"/>
                </a:cubicBezTo>
                <a:lnTo>
                  <a:pt x="2136" y="3093"/>
                </a:lnTo>
                <a:cubicBezTo>
                  <a:pt x="2179" y="3118"/>
                  <a:pt x="2226" y="3130"/>
                  <a:pt x="2273" y="3130"/>
                </a:cubicBezTo>
                <a:cubicBezTo>
                  <a:pt x="2349" y="3130"/>
                  <a:pt x="2424" y="3098"/>
                  <a:pt x="2477" y="3037"/>
                </a:cubicBezTo>
                <a:cubicBezTo>
                  <a:pt x="2838" y="2633"/>
                  <a:pt x="3303" y="2362"/>
                  <a:pt x="3825" y="2257"/>
                </a:cubicBezTo>
                <a:cubicBezTo>
                  <a:pt x="3953" y="2232"/>
                  <a:pt x="4044" y="2119"/>
                  <a:pt x="4037" y="1990"/>
                </a:cubicBezTo>
                <a:lnTo>
                  <a:pt x="4037" y="1845"/>
                </a:lnTo>
                <a:cubicBezTo>
                  <a:pt x="4044" y="1624"/>
                  <a:pt x="3995" y="1400"/>
                  <a:pt x="3899" y="1180"/>
                </a:cubicBezTo>
                <a:cubicBezTo>
                  <a:pt x="3874" y="1124"/>
                  <a:pt x="3862" y="1064"/>
                  <a:pt x="3862" y="1004"/>
                </a:cubicBezTo>
                <a:cubicBezTo>
                  <a:pt x="3862" y="752"/>
                  <a:pt x="4067" y="547"/>
                  <a:pt x="4318" y="547"/>
                </a:cubicBezTo>
                <a:close/>
                <a:moveTo>
                  <a:pt x="4318" y="1"/>
                </a:moveTo>
                <a:cubicBezTo>
                  <a:pt x="3766" y="1"/>
                  <a:pt x="3316" y="450"/>
                  <a:pt x="3316" y="1003"/>
                </a:cubicBezTo>
                <a:cubicBezTo>
                  <a:pt x="3316" y="1140"/>
                  <a:pt x="3344" y="1273"/>
                  <a:pt x="3399" y="1399"/>
                </a:cubicBezTo>
                <a:cubicBezTo>
                  <a:pt x="3454" y="1524"/>
                  <a:pt x="3486" y="1651"/>
                  <a:pt x="3495" y="1773"/>
                </a:cubicBezTo>
                <a:cubicBezTo>
                  <a:pt x="3345" y="1816"/>
                  <a:pt x="3199" y="1869"/>
                  <a:pt x="3057" y="1936"/>
                </a:cubicBezTo>
                <a:lnTo>
                  <a:pt x="2733" y="1372"/>
                </a:lnTo>
                <a:cubicBezTo>
                  <a:pt x="2683" y="1285"/>
                  <a:pt x="2591" y="1236"/>
                  <a:pt x="2496" y="1236"/>
                </a:cubicBezTo>
                <a:cubicBezTo>
                  <a:pt x="2450" y="1236"/>
                  <a:pt x="2403" y="1248"/>
                  <a:pt x="2360" y="1272"/>
                </a:cubicBezTo>
                <a:cubicBezTo>
                  <a:pt x="2229" y="1347"/>
                  <a:pt x="2185" y="1515"/>
                  <a:pt x="2260" y="1646"/>
                </a:cubicBezTo>
                <a:lnTo>
                  <a:pt x="2586" y="2210"/>
                </a:lnTo>
                <a:cubicBezTo>
                  <a:pt x="2460" y="2300"/>
                  <a:pt x="2340" y="2400"/>
                  <a:pt x="2228" y="2509"/>
                </a:cubicBezTo>
                <a:cubicBezTo>
                  <a:pt x="2125" y="2439"/>
                  <a:pt x="2032" y="2348"/>
                  <a:pt x="1949" y="2237"/>
                </a:cubicBezTo>
                <a:cubicBezTo>
                  <a:pt x="1868" y="2126"/>
                  <a:pt x="1766" y="2034"/>
                  <a:pt x="1648" y="1965"/>
                </a:cubicBezTo>
                <a:cubicBezTo>
                  <a:pt x="1493" y="1876"/>
                  <a:pt x="1322" y="1830"/>
                  <a:pt x="1148" y="1830"/>
                </a:cubicBezTo>
                <a:cubicBezTo>
                  <a:pt x="1061" y="1830"/>
                  <a:pt x="973" y="1842"/>
                  <a:pt x="887" y="1865"/>
                </a:cubicBezTo>
                <a:cubicBezTo>
                  <a:pt x="626" y="1934"/>
                  <a:pt x="412" y="2100"/>
                  <a:pt x="277" y="2333"/>
                </a:cubicBezTo>
                <a:cubicBezTo>
                  <a:pt x="1" y="2812"/>
                  <a:pt x="165" y="3426"/>
                  <a:pt x="644" y="3703"/>
                </a:cubicBezTo>
                <a:cubicBezTo>
                  <a:pt x="762" y="3772"/>
                  <a:pt x="892" y="3815"/>
                  <a:pt x="1029" y="3830"/>
                </a:cubicBezTo>
                <a:cubicBezTo>
                  <a:pt x="1167" y="3843"/>
                  <a:pt x="1291" y="3879"/>
                  <a:pt x="1404" y="3933"/>
                </a:cubicBezTo>
                <a:cubicBezTo>
                  <a:pt x="1365" y="4085"/>
                  <a:pt x="1325" y="4382"/>
                  <a:pt x="1325" y="4382"/>
                </a:cubicBezTo>
                <a:lnTo>
                  <a:pt x="678" y="4382"/>
                </a:lnTo>
                <a:cubicBezTo>
                  <a:pt x="492" y="4382"/>
                  <a:pt x="349" y="4561"/>
                  <a:pt x="409" y="4755"/>
                </a:cubicBezTo>
                <a:cubicBezTo>
                  <a:pt x="446" y="4871"/>
                  <a:pt x="556" y="4948"/>
                  <a:pt x="677" y="4948"/>
                </a:cubicBezTo>
                <a:lnTo>
                  <a:pt x="1325" y="4948"/>
                </a:lnTo>
                <a:cubicBezTo>
                  <a:pt x="1325" y="4948"/>
                  <a:pt x="1365" y="5249"/>
                  <a:pt x="1404" y="5400"/>
                </a:cubicBezTo>
                <a:cubicBezTo>
                  <a:pt x="1291" y="5455"/>
                  <a:pt x="1167" y="5489"/>
                  <a:pt x="1029" y="5504"/>
                </a:cubicBezTo>
                <a:cubicBezTo>
                  <a:pt x="892" y="5520"/>
                  <a:pt x="762" y="5562"/>
                  <a:pt x="644" y="5631"/>
                </a:cubicBezTo>
                <a:cubicBezTo>
                  <a:pt x="412" y="5766"/>
                  <a:pt x="247" y="5982"/>
                  <a:pt x="177" y="6241"/>
                </a:cubicBezTo>
                <a:cubicBezTo>
                  <a:pt x="107" y="6499"/>
                  <a:pt x="143" y="6769"/>
                  <a:pt x="277" y="7001"/>
                </a:cubicBezTo>
                <a:cubicBezTo>
                  <a:pt x="412" y="7233"/>
                  <a:pt x="628" y="7398"/>
                  <a:pt x="887" y="7468"/>
                </a:cubicBezTo>
                <a:cubicBezTo>
                  <a:pt x="974" y="7491"/>
                  <a:pt x="1062" y="7503"/>
                  <a:pt x="1149" y="7503"/>
                </a:cubicBezTo>
                <a:cubicBezTo>
                  <a:pt x="1322" y="7503"/>
                  <a:pt x="1493" y="7457"/>
                  <a:pt x="1648" y="7367"/>
                </a:cubicBezTo>
                <a:cubicBezTo>
                  <a:pt x="1766" y="7299"/>
                  <a:pt x="1868" y="7208"/>
                  <a:pt x="1949" y="7097"/>
                </a:cubicBezTo>
                <a:cubicBezTo>
                  <a:pt x="2032" y="6985"/>
                  <a:pt x="2126" y="6895"/>
                  <a:pt x="2228" y="6824"/>
                </a:cubicBezTo>
                <a:cubicBezTo>
                  <a:pt x="2340" y="6934"/>
                  <a:pt x="2460" y="7034"/>
                  <a:pt x="2586" y="7124"/>
                </a:cubicBezTo>
                <a:lnTo>
                  <a:pt x="2260" y="7688"/>
                </a:lnTo>
                <a:cubicBezTo>
                  <a:pt x="2185" y="7819"/>
                  <a:pt x="2229" y="7987"/>
                  <a:pt x="2360" y="8062"/>
                </a:cubicBezTo>
                <a:cubicBezTo>
                  <a:pt x="2403" y="8086"/>
                  <a:pt x="2450" y="8098"/>
                  <a:pt x="2496" y="8098"/>
                </a:cubicBezTo>
                <a:cubicBezTo>
                  <a:pt x="2591" y="8098"/>
                  <a:pt x="2682" y="8049"/>
                  <a:pt x="2733" y="7961"/>
                </a:cubicBezTo>
                <a:lnTo>
                  <a:pt x="3057" y="7398"/>
                </a:lnTo>
                <a:cubicBezTo>
                  <a:pt x="3199" y="7462"/>
                  <a:pt x="3345" y="7518"/>
                  <a:pt x="3495" y="7560"/>
                </a:cubicBezTo>
                <a:cubicBezTo>
                  <a:pt x="3487" y="7684"/>
                  <a:pt x="3455" y="7809"/>
                  <a:pt x="3399" y="7935"/>
                </a:cubicBezTo>
                <a:cubicBezTo>
                  <a:pt x="3344" y="8059"/>
                  <a:pt x="3316" y="8193"/>
                  <a:pt x="3316" y="8331"/>
                </a:cubicBezTo>
                <a:cubicBezTo>
                  <a:pt x="3316" y="8882"/>
                  <a:pt x="3766" y="9333"/>
                  <a:pt x="4318" y="9333"/>
                </a:cubicBezTo>
                <a:cubicBezTo>
                  <a:pt x="4871" y="9333"/>
                  <a:pt x="5322" y="8884"/>
                  <a:pt x="5322" y="8331"/>
                </a:cubicBezTo>
                <a:cubicBezTo>
                  <a:pt x="5322" y="8193"/>
                  <a:pt x="5294" y="8061"/>
                  <a:pt x="5239" y="7935"/>
                </a:cubicBezTo>
                <a:cubicBezTo>
                  <a:pt x="5183" y="7809"/>
                  <a:pt x="5152" y="7683"/>
                  <a:pt x="5143" y="7560"/>
                </a:cubicBezTo>
                <a:cubicBezTo>
                  <a:pt x="5293" y="7518"/>
                  <a:pt x="5440" y="7464"/>
                  <a:pt x="5581" y="7398"/>
                </a:cubicBezTo>
                <a:lnTo>
                  <a:pt x="5905" y="7961"/>
                </a:lnTo>
                <a:cubicBezTo>
                  <a:pt x="5955" y="8049"/>
                  <a:pt x="6047" y="8098"/>
                  <a:pt x="6142" y="8098"/>
                </a:cubicBezTo>
                <a:cubicBezTo>
                  <a:pt x="6188" y="8098"/>
                  <a:pt x="6235" y="8086"/>
                  <a:pt x="6278" y="8062"/>
                </a:cubicBezTo>
                <a:cubicBezTo>
                  <a:pt x="6409" y="7987"/>
                  <a:pt x="6453" y="7819"/>
                  <a:pt x="6379" y="7688"/>
                </a:cubicBezTo>
                <a:lnTo>
                  <a:pt x="6053" y="7124"/>
                </a:lnTo>
                <a:cubicBezTo>
                  <a:pt x="6178" y="7034"/>
                  <a:pt x="6298" y="6934"/>
                  <a:pt x="6410" y="6824"/>
                </a:cubicBezTo>
                <a:cubicBezTo>
                  <a:pt x="6513" y="6895"/>
                  <a:pt x="6606" y="6985"/>
                  <a:pt x="6689" y="7097"/>
                </a:cubicBezTo>
                <a:cubicBezTo>
                  <a:pt x="6770" y="7208"/>
                  <a:pt x="6871" y="7299"/>
                  <a:pt x="6991" y="7367"/>
                </a:cubicBezTo>
                <a:cubicBezTo>
                  <a:pt x="7149" y="7459"/>
                  <a:pt x="7320" y="7502"/>
                  <a:pt x="7491" y="7502"/>
                </a:cubicBezTo>
                <a:cubicBezTo>
                  <a:pt x="7837" y="7502"/>
                  <a:pt x="8174" y="7323"/>
                  <a:pt x="8361" y="7001"/>
                </a:cubicBezTo>
                <a:cubicBezTo>
                  <a:pt x="8495" y="6769"/>
                  <a:pt x="8531" y="6499"/>
                  <a:pt x="8461" y="6241"/>
                </a:cubicBezTo>
                <a:cubicBezTo>
                  <a:pt x="8393" y="5980"/>
                  <a:pt x="8226" y="5766"/>
                  <a:pt x="7994" y="5631"/>
                </a:cubicBezTo>
                <a:cubicBezTo>
                  <a:pt x="7876" y="5562"/>
                  <a:pt x="7746" y="5519"/>
                  <a:pt x="7609" y="5504"/>
                </a:cubicBezTo>
                <a:cubicBezTo>
                  <a:pt x="7472" y="5489"/>
                  <a:pt x="7346" y="5455"/>
                  <a:pt x="7234" y="5400"/>
                </a:cubicBezTo>
                <a:cubicBezTo>
                  <a:pt x="7272" y="5249"/>
                  <a:pt x="7313" y="4929"/>
                  <a:pt x="7313" y="4929"/>
                </a:cubicBezTo>
                <a:lnTo>
                  <a:pt x="7969" y="4929"/>
                </a:lnTo>
                <a:cubicBezTo>
                  <a:pt x="8118" y="4929"/>
                  <a:pt x="8240" y="4804"/>
                  <a:pt x="8232" y="4653"/>
                </a:cubicBezTo>
                <a:cubicBezTo>
                  <a:pt x="8226" y="4510"/>
                  <a:pt x="8103" y="4400"/>
                  <a:pt x="7960" y="4400"/>
                </a:cubicBezTo>
                <a:lnTo>
                  <a:pt x="7312" y="4400"/>
                </a:lnTo>
                <a:cubicBezTo>
                  <a:pt x="7312" y="4400"/>
                  <a:pt x="7271" y="4085"/>
                  <a:pt x="7233" y="3933"/>
                </a:cubicBezTo>
                <a:cubicBezTo>
                  <a:pt x="7345" y="3879"/>
                  <a:pt x="7471" y="3843"/>
                  <a:pt x="7608" y="3830"/>
                </a:cubicBezTo>
                <a:cubicBezTo>
                  <a:pt x="7745" y="3814"/>
                  <a:pt x="7874" y="3772"/>
                  <a:pt x="7993" y="3703"/>
                </a:cubicBezTo>
                <a:cubicBezTo>
                  <a:pt x="8472" y="3426"/>
                  <a:pt x="8636" y="2812"/>
                  <a:pt x="8359" y="2333"/>
                </a:cubicBezTo>
                <a:cubicBezTo>
                  <a:pt x="8225" y="2100"/>
                  <a:pt x="8009" y="1936"/>
                  <a:pt x="7750" y="1865"/>
                </a:cubicBezTo>
                <a:cubicBezTo>
                  <a:pt x="7664" y="1842"/>
                  <a:pt x="7576" y="1831"/>
                  <a:pt x="7489" y="1831"/>
                </a:cubicBezTo>
                <a:cubicBezTo>
                  <a:pt x="7316" y="1831"/>
                  <a:pt x="7144" y="1876"/>
                  <a:pt x="6989" y="1965"/>
                </a:cubicBezTo>
                <a:cubicBezTo>
                  <a:pt x="6870" y="2034"/>
                  <a:pt x="6769" y="2126"/>
                  <a:pt x="6687" y="2237"/>
                </a:cubicBezTo>
                <a:cubicBezTo>
                  <a:pt x="6605" y="2348"/>
                  <a:pt x="6512" y="2439"/>
                  <a:pt x="6409" y="2509"/>
                </a:cubicBezTo>
                <a:cubicBezTo>
                  <a:pt x="6296" y="2400"/>
                  <a:pt x="6177" y="2300"/>
                  <a:pt x="6052" y="2210"/>
                </a:cubicBezTo>
                <a:lnTo>
                  <a:pt x="6378" y="1646"/>
                </a:lnTo>
                <a:cubicBezTo>
                  <a:pt x="6452" y="1515"/>
                  <a:pt x="6407" y="1347"/>
                  <a:pt x="6277" y="1272"/>
                </a:cubicBezTo>
                <a:cubicBezTo>
                  <a:pt x="6234" y="1248"/>
                  <a:pt x="6187" y="1236"/>
                  <a:pt x="6141" y="1236"/>
                </a:cubicBezTo>
                <a:cubicBezTo>
                  <a:pt x="6046" y="1236"/>
                  <a:pt x="5954" y="1285"/>
                  <a:pt x="5904" y="1372"/>
                </a:cubicBezTo>
                <a:lnTo>
                  <a:pt x="5579" y="1936"/>
                </a:lnTo>
                <a:cubicBezTo>
                  <a:pt x="5439" y="1870"/>
                  <a:pt x="5292" y="1816"/>
                  <a:pt x="5141" y="1773"/>
                </a:cubicBezTo>
                <a:cubicBezTo>
                  <a:pt x="5150" y="1649"/>
                  <a:pt x="5182" y="1524"/>
                  <a:pt x="5238" y="1399"/>
                </a:cubicBezTo>
                <a:cubicBezTo>
                  <a:pt x="5293" y="1273"/>
                  <a:pt x="5320" y="1140"/>
                  <a:pt x="5320" y="1003"/>
                </a:cubicBezTo>
                <a:cubicBezTo>
                  <a:pt x="5320" y="450"/>
                  <a:pt x="4871" y="1"/>
                  <a:pt x="431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80"/>
          <p:cNvSpPr/>
          <p:nvPr/>
        </p:nvSpPr>
        <p:spPr>
          <a:xfrm>
            <a:off x="7126704" y="2095343"/>
            <a:ext cx="357437" cy="357437"/>
          </a:xfrm>
          <a:custGeom>
            <a:avLst/>
            <a:gdLst/>
            <a:ahLst/>
            <a:cxnLst/>
            <a:rect l="l" t="t" r="r" b="b"/>
            <a:pathLst>
              <a:path w="9335" h="9335" extrusionOk="0">
                <a:moveTo>
                  <a:pt x="4666" y="1295"/>
                </a:moveTo>
                <a:cubicBezTo>
                  <a:pt x="4516" y="1295"/>
                  <a:pt x="4393" y="1416"/>
                  <a:pt x="4393" y="1568"/>
                </a:cubicBezTo>
                <a:cubicBezTo>
                  <a:pt x="4393" y="1718"/>
                  <a:pt x="4516" y="1842"/>
                  <a:pt x="4666" y="1842"/>
                </a:cubicBezTo>
                <a:cubicBezTo>
                  <a:pt x="4817" y="1842"/>
                  <a:pt x="4939" y="1718"/>
                  <a:pt x="4939" y="1568"/>
                </a:cubicBezTo>
                <a:cubicBezTo>
                  <a:pt x="4939" y="1417"/>
                  <a:pt x="4817" y="1295"/>
                  <a:pt x="4666" y="1295"/>
                </a:cubicBezTo>
                <a:close/>
                <a:moveTo>
                  <a:pt x="6307" y="2936"/>
                </a:moveTo>
                <a:cubicBezTo>
                  <a:pt x="6458" y="2936"/>
                  <a:pt x="6581" y="3058"/>
                  <a:pt x="6581" y="3209"/>
                </a:cubicBezTo>
                <a:cubicBezTo>
                  <a:pt x="6581" y="3359"/>
                  <a:pt x="6458" y="3482"/>
                  <a:pt x="6307" y="3482"/>
                </a:cubicBezTo>
                <a:cubicBezTo>
                  <a:pt x="6158" y="3482"/>
                  <a:pt x="6035" y="3359"/>
                  <a:pt x="6035" y="3209"/>
                </a:cubicBezTo>
                <a:cubicBezTo>
                  <a:pt x="6035" y="3058"/>
                  <a:pt x="6158" y="2936"/>
                  <a:pt x="6307" y="2936"/>
                </a:cubicBezTo>
                <a:close/>
                <a:moveTo>
                  <a:pt x="6302" y="1848"/>
                </a:moveTo>
                <a:cubicBezTo>
                  <a:pt x="6151" y="1848"/>
                  <a:pt x="6028" y="1971"/>
                  <a:pt x="6028" y="2122"/>
                </a:cubicBezTo>
                <a:lnTo>
                  <a:pt x="6028" y="2443"/>
                </a:lnTo>
                <a:cubicBezTo>
                  <a:pt x="5796" y="2525"/>
                  <a:pt x="5611" y="2710"/>
                  <a:pt x="5529" y="2942"/>
                </a:cubicBezTo>
                <a:lnTo>
                  <a:pt x="5214" y="2942"/>
                </a:lnTo>
                <a:cubicBezTo>
                  <a:pt x="5075" y="2942"/>
                  <a:pt x="4951" y="3045"/>
                  <a:pt x="4936" y="3185"/>
                </a:cubicBezTo>
                <a:cubicBezTo>
                  <a:pt x="4918" y="3349"/>
                  <a:pt x="5047" y="3490"/>
                  <a:pt x="5208" y="3490"/>
                </a:cubicBezTo>
                <a:lnTo>
                  <a:pt x="5529" y="3490"/>
                </a:lnTo>
                <a:cubicBezTo>
                  <a:pt x="5611" y="3722"/>
                  <a:pt x="5796" y="3906"/>
                  <a:pt x="6028" y="3990"/>
                </a:cubicBezTo>
                <a:lnTo>
                  <a:pt x="6028" y="4303"/>
                </a:lnTo>
                <a:cubicBezTo>
                  <a:pt x="6028" y="4443"/>
                  <a:pt x="6131" y="4567"/>
                  <a:pt x="6271" y="4582"/>
                </a:cubicBezTo>
                <a:cubicBezTo>
                  <a:pt x="6281" y="4583"/>
                  <a:pt x="6292" y="4583"/>
                  <a:pt x="6303" y="4583"/>
                </a:cubicBezTo>
                <a:cubicBezTo>
                  <a:pt x="6454" y="4583"/>
                  <a:pt x="6575" y="4460"/>
                  <a:pt x="6575" y="4310"/>
                </a:cubicBezTo>
                <a:lnTo>
                  <a:pt x="6575" y="3990"/>
                </a:lnTo>
                <a:cubicBezTo>
                  <a:pt x="6808" y="3906"/>
                  <a:pt x="6992" y="3722"/>
                  <a:pt x="7076" y="3490"/>
                </a:cubicBezTo>
                <a:lnTo>
                  <a:pt x="7396" y="3490"/>
                </a:lnTo>
                <a:cubicBezTo>
                  <a:pt x="7557" y="3490"/>
                  <a:pt x="7686" y="3349"/>
                  <a:pt x="7667" y="3185"/>
                </a:cubicBezTo>
                <a:cubicBezTo>
                  <a:pt x="7653" y="3045"/>
                  <a:pt x="7529" y="2942"/>
                  <a:pt x="7389" y="2942"/>
                </a:cubicBezTo>
                <a:lnTo>
                  <a:pt x="7076" y="2942"/>
                </a:lnTo>
                <a:cubicBezTo>
                  <a:pt x="6992" y="2710"/>
                  <a:pt x="6808" y="2525"/>
                  <a:pt x="6575" y="2443"/>
                </a:cubicBezTo>
                <a:lnTo>
                  <a:pt x="6575" y="2129"/>
                </a:lnTo>
                <a:cubicBezTo>
                  <a:pt x="6575" y="1989"/>
                  <a:pt x="6473" y="1865"/>
                  <a:pt x="6333" y="1850"/>
                </a:cubicBezTo>
                <a:cubicBezTo>
                  <a:pt x="6322" y="1849"/>
                  <a:pt x="6312" y="1848"/>
                  <a:pt x="6302" y="1848"/>
                </a:cubicBezTo>
                <a:close/>
                <a:moveTo>
                  <a:pt x="2845" y="3664"/>
                </a:moveTo>
                <a:cubicBezTo>
                  <a:pt x="3197" y="3664"/>
                  <a:pt x="3483" y="3950"/>
                  <a:pt x="3483" y="4302"/>
                </a:cubicBezTo>
                <a:cubicBezTo>
                  <a:pt x="3483" y="4654"/>
                  <a:pt x="3195" y="4940"/>
                  <a:pt x="2845" y="4940"/>
                </a:cubicBezTo>
                <a:cubicBezTo>
                  <a:pt x="2492" y="4940"/>
                  <a:pt x="2206" y="4654"/>
                  <a:pt x="2206" y="4302"/>
                </a:cubicBezTo>
                <a:cubicBezTo>
                  <a:pt x="2206" y="3950"/>
                  <a:pt x="2492" y="3664"/>
                  <a:pt x="2845" y="3664"/>
                </a:cubicBezTo>
                <a:close/>
                <a:moveTo>
                  <a:pt x="7403" y="5305"/>
                </a:moveTo>
                <a:cubicBezTo>
                  <a:pt x="7252" y="5305"/>
                  <a:pt x="7129" y="5429"/>
                  <a:pt x="7129" y="5579"/>
                </a:cubicBezTo>
                <a:cubicBezTo>
                  <a:pt x="7129" y="5730"/>
                  <a:pt x="7252" y="5852"/>
                  <a:pt x="7403" y="5852"/>
                </a:cubicBezTo>
                <a:cubicBezTo>
                  <a:pt x="7552" y="5852"/>
                  <a:pt x="7676" y="5731"/>
                  <a:pt x="7676" y="5579"/>
                </a:cubicBezTo>
                <a:cubicBezTo>
                  <a:pt x="7676" y="5427"/>
                  <a:pt x="7552" y="5305"/>
                  <a:pt x="7403" y="5305"/>
                </a:cubicBezTo>
                <a:close/>
                <a:moveTo>
                  <a:pt x="2836" y="2578"/>
                </a:moveTo>
                <a:cubicBezTo>
                  <a:pt x="2686" y="2578"/>
                  <a:pt x="2564" y="2701"/>
                  <a:pt x="2564" y="2851"/>
                </a:cubicBezTo>
                <a:lnTo>
                  <a:pt x="2564" y="3157"/>
                </a:lnTo>
                <a:cubicBezTo>
                  <a:pt x="2439" y="3187"/>
                  <a:pt x="2321" y="3236"/>
                  <a:pt x="2216" y="3303"/>
                </a:cubicBezTo>
                <a:lnTo>
                  <a:pt x="2005" y="3092"/>
                </a:lnTo>
                <a:cubicBezTo>
                  <a:pt x="1950" y="3037"/>
                  <a:pt x="1876" y="3008"/>
                  <a:pt x="1803" y="3008"/>
                </a:cubicBezTo>
                <a:cubicBezTo>
                  <a:pt x="1744" y="3008"/>
                  <a:pt x="1686" y="3027"/>
                  <a:pt x="1637" y="3065"/>
                </a:cubicBezTo>
                <a:cubicBezTo>
                  <a:pt x="1507" y="3169"/>
                  <a:pt x="1500" y="3359"/>
                  <a:pt x="1612" y="3473"/>
                </a:cubicBezTo>
                <a:lnTo>
                  <a:pt x="1829" y="3689"/>
                </a:lnTo>
                <a:cubicBezTo>
                  <a:pt x="1763" y="3795"/>
                  <a:pt x="1715" y="3912"/>
                  <a:pt x="1684" y="4037"/>
                </a:cubicBezTo>
                <a:lnTo>
                  <a:pt x="1386" y="4037"/>
                </a:lnTo>
                <a:cubicBezTo>
                  <a:pt x="1246" y="4037"/>
                  <a:pt x="1122" y="4140"/>
                  <a:pt x="1108" y="4280"/>
                </a:cubicBezTo>
                <a:cubicBezTo>
                  <a:pt x="1089" y="4444"/>
                  <a:pt x="1219" y="4584"/>
                  <a:pt x="1379" y="4584"/>
                </a:cubicBezTo>
                <a:lnTo>
                  <a:pt x="1685" y="4584"/>
                </a:lnTo>
                <a:cubicBezTo>
                  <a:pt x="1715" y="4709"/>
                  <a:pt x="1764" y="4826"/>
                  <a:pt x="1831" y="4932"/>
                </a:cubicBezTo>
                <a:lnTo>
                  <a:pt x="1620" y="5143"/>
                </a:lnTo>
                <a:cubicBezTo>
                  <a:pt x="1521" y="5242"/>
                  <a:pt x="1506" y="5401"/>
                  <a:pt x="1593" y="5511"/>
                </a:cubicBezTo>
                <a:cubicBezTo>
                  <a:pt x="1648" y="5580"/>
                  <a:pt x="1728" y="5615"/>
                  <a:pt x="1808" y="5615"/>
                </a:cubicBezTo>
                <a:cubicBezTo>
                  <a:pt x="1878" y="5615"/>
                  <a:pt x="1947" y="5588"/>
                  <a:pt x="2001" y="5535"/>
                </a:cubicBezTo>
                <a:lnTo>
                  <a:pt x="2217" y="5319"/>
                </a:lnTo>
                <a:cubicBezTo>
                  <a:pt x="2322" y="5385"/>
                  <a:pt x="2440" y="5433"/>
                  <a:pt x="2565" y="5464"/>
                </a:cubicBezTo>
                <a:lnTo>
                  <a:pt x="2565" y="5762"/>
                </a:lnTo>
                <a:cubicBezTo>
                  <a:pt x="2565" y="5902"/>
                  <a:pt x="2667" y="6026"/>
                  <a:pt x="2808" y="6040"/>
                </a:cubicBezTo>
                <a:cubicBezTo>
                  <a:pt x="2819" y="6041"/>
                  <a:pt x="2829" y="6042"/>
                  <a:pt x="2840" y="6042"/>
                </a:cubicBezTo>
                <a:cubicBezTo>
                  <a:pt x="2990" y="6042"/>
                  <a:pt x="3113" y="5919"/>
                  <a:pt x="3113" y="5769"/>
                </a:cubicBezTo>
                <a:lnTo>
                  <a:pt x="3113" y="5463"/>
                </a:lnTo>
                <a:cubicBezTo>
                  <a:pt x="3237" y="5434"/>
                  <a:pt x="3355" y="5383"/>
                  <a:pt x="3461" y="5318"/>
                </a:cubicBezTo>
                <a:lnTo>
                  <a:pt x="3677" y="5534"/>
                </a:lnTo>
                <a:cubicBezTo>
                  <a:pt x="3730" y="5588"/>
                  <a:pt x="3800" y="5614"/>
                  <a:pt x="3870" y="5614"/>
                </a:cubicBezTo>
                <a:cubicBezTo>
                  <a:pt x="3940" y="5614"/>
                  <a:pt x="4010" y="5588"/>
                  <a:pt x="4063" y="5534"/>
                </a:cubicBezTo>
                <a:cubicBezTo>
                  <a:pt x="4170" y="5427"/>
                  <a:pt x="4170" y="5255"/>
                  <a:pt x="4063" y="5147"/>
                </a:cubicBezTo>
                <a:lnTo>
                  <a:pt x="3847" y="4931"/>
                </a:lnTo>
                <a:cubicBezTo>
                  <a:pt x="3912" y="4825"/>
                  <a:pt x="3962" y="4708"/>
                  <a:pt x="3992" y="4583"/>
                </a:cubicBezTo>
                <a:lnTo>
                  <a:pt x="4290" y="4583"/>
                </a:lnTo>
                <a:cubicBezTo>
                  <a:pt x="4429" y="4583"/>
                  <a:pt x="4554" y="4480"/>
                  <a:pt x="4569" y="4340"/>
                </a:cubicBezTo>
                <a:cubicBezTo>
                  <a:pt x="4587" y="4175"/>
                  <a:pt x="4458" y="4036"/>
                  <a:pt x="4296" y="4036"/>
                </a:cubicBezTo>
                <a:lnTo>
                  <a:pt x="3991" y="4036"/>
                </a:lnTo>
                <a:cubicBezTo>
                  <a:pt x="3962" y="3911"/>
                  <a:pt x="3911" y="3793"/>
                  <a:pt x="3846" y="3688"/>
                </a:cubicBezTo>
                <a:lnTo>
                  <a:pt x="4057" y="3477"/>
                </a:lnTo>
                <a:cubicBezTo>
                  <a:pt x="4155" y="3378"/>
                  <a:pt x="4170" y="3218"/>
                  <a:pt x="4083" y="3109"/>
                </a:cubicBezTo>
                <a:cubicBezTo>
                  <a:pt x="4028" y="3040"/>
                  <a:pt x="3948" y="3005"/>
                  <a:pt x="3868" y="3005"/>
                </a:cubicBezTo>
                <a:cubicBezTo>
                  <a:pt x="3798" y="3005"/>
                  <a:pt x="3728" y="3032"/>
                  <a:pt x="3675" y="3084"/>
                </a:cubicBezTo>
                <a:lnTo>
                  <a:pt x="3459" y="3301"/>
                </a:lnTo>
                <a:cubicBezTo>
                  <a:pt x="3353" y="3235"/>
                  <a:pt x="3236" y="3187"/>
                  <a:pt x="3111" y="3156"/>
                </a:cubicBezTo>
                <a:lnTo>
                  <a:pt x="3111" y="2858"/>
                </a:lnTo>
                <a:cubicBezTo>
                  <a:pt x="3111" y="2718"/>
                  <a:pt x="3008" y="2594"/>
                  <a:pt x="2868" y="2580"/>
                </a:cubicBezTo>
                <a:cubicBezTo>
                  <a:pt x="2857" y="2579"/>
                  <a:pt x="2846" y="2578"/>
                  <a:pt x="2836" y="2578"/>
                </a:cubicBezTo>
                <a:close/>
                <a:moveTo>
                  <a:pt x="5214" y="6582"/>
                </a:moveTo>
                <a:cubicBezTo>
                  <a:pt x="5365" y="6582"/>
                  <a:pt x="5488" y="6705"/>
                  <a:pt x="5488" y="6855"/>
                </a:cubicBezTo>
                <a:cubicBezTo>
                  <a:pt x="5488" y="7006"/>
                  <a:pt x="5365" y="7129"/>
                  <a:pt x="5214" y="7129"/>
                </a:cubicBezTo>
                <a:cubicBezTo>
                  <a:pt x="5065" y="7129"/>
                  <a:pt x="4941" y="7006"/>
                  <a:pt x="4941" y="6855"/>
                </a:cubicBezTo>
                <a:cubicBezTo>
                  <a:pt x="4941" y="6705"/>
                  <a:pt x="5065" y="6582"/>
                  <a:pt x="5214" y="6582"/>
                </a:cubicBezTo>
                <a:close/>
                <a:moveTo>
                  <a:pt x="2662" y="6765"/>
                </a:moveTo>
                <a:cubicBezTo>
                  <a:pt x="2512" y="6765"/>
                  <a:pt x="2389" y="6887"/>
                  <a:pt x="2389" y="7038"/>
                </a:cubicBezTo>
                <a:cubicBezTo>
                  <a:pt x="2389" y="7188"/>
                  <a:pt x="2512" y="7310"/>
                  <a:pt x="2662" y="7310"/>
                </a:cubicBezTo>
                <a:cubicBezTo>
                  <a:pt x="2813" y="7310"/>
                  <a:pt x="2935" y="7189"/>
                  <a:pt x="2935" y="7038"/>
                </a:cubicBezTo>
                <a:cubicBezTo>
                  <a:pt x="2935" y="6886"/>
                  <a:pt x="2813" y="6765"/>
                  <a:pt x="2662" y="6765"/>
                </a:cubicBezTo>
                <a:close/>
                <a:moveTo>
                  <a:pt x="5206" y="5496"/>
                </a:moveTo>
                <a:cubicBezTo>
                  <a:pt x="5055" y="5496"/>
                  <a:pt x="4934" y="5618"/>
                  <a:pt x="4934" y="5769"/>
                </a:cubicBezTo>
                <a:lnTo>
                  <a:pt x="4934" y="6089"/>
                </a:lnTo>
                <a:cubicBezTo>
                  <a:pt x="4702" y="6173"/>
                  <a:pt x="4517" y="6357"/>
                  <a:pt x="4434" y="6589"/>
                </a:cubicBezTo>
                <a:lnTo>
                  <a:pt x="4120" y="6589"/>
                </a:lnTo>
                <a:cubicBezTo>
                  <a:pt x="3980" y="6589"/>
                  <a:pt x="3857" y="6692"/>
                  <a:pt x="3842" y="6831"/>
                </a:cubicBezTo>
                <a:cubicBezTo>
                  <a:pt x="3823" y="6997"/>
                  <a:pt x="3953" y="7136"/>
                  <a:pt x="4113" y="7136"/>
                </a:cubicBezTo>
                <a:lnTo>
                  <a:pt x="4434" y="7136"/>
                </a:lnTo>
                <a:cubicBezTo>
                  <a:pt x="4517" y="7368"/>
                  <a:pt x="4702" y="7553"/>
                  <a:pt x="4934" y="7636"/>
                </a:cubicBezTo>
                <a:lnTo>
                  <a:pt x="4934" y="7950"/>
                </a:lnTo>
                <a:cubicBezTo>
                  <a:pt x="4934" y="8090"/>
                  <a:pt x="5036" y="8214"/>
                  <a:pt x="5176" y="8228"/>
                </a:cubicBezTo>
                <a:cubicBezTo>
                  <a:pt x="5187" y="8229"/>
                  <a:pt x="5198" y="8230"/>
                  <a:pt x="5208" y="8230"/>
                </a:cubicBezTo>
                <a:cubicBezTo>
                  <a:pt x="5359" y="8230"/>
                  <a:pt x="5481" y="8107"/>
                  <a:pt x="5481" y="7957"/>
                </a:cubicBezTo>
                <a:lnTo>
                  <a:pt x="5481" y="7636"/>
                </a:lnTo>
                <a:cubicBezTo>
                  <a:pt x="5713" y="7553"/>
                  <a:pt x="5898" y="7368"/>
                  <a:pt x="5980" y="7136"/>
                </a:cubicBezTo>
                <a:lnTo>
                  <a:pt x="6301" y="7136"/>
                </a:lnTo>
                <a:cubicBezTo>
                  <a:pt x="6463" y="7136"/>
                  <a:pt x="6591" y="6997"/>
                  <a:pt x="6573" y="6831"/>
                </a:cubicBezTo>
                <a:cubicBezTo>
                  <a:pt x="6559" y="6691"/>
                  <a:pt x="6436" y="6589"/>
                  <a:pt x="6295" y="6589"/>
                </a:cubicBezTo>
                <a:lnTo>
                  <a:pt x="5980" y="6589"/>
                </a:lnTo>
                <a:cubicBezTo>
                  <a:pt x="5898" y="6356"/>
                  <a:pt x="5713" y="6172"/>
                  <a:pt x="5481" y="6089"/>
                </a:cubicBezTo>
                <a:lnTo>
                  <a:pt x="5481" y="5775"/>
                </a:lnTo>
                <a:cubicBezTo>
                  <a:pt x="5481" y="5636"/>
                  <a:pt x="5378" y="5511"/>
                  <a:pt x="5239" y="5497"/>
                </a:cubicBezTo>
                <a:cubicBezTo>
                  <a:pt x="5228" y="5496"/>
                  <a:pt x="5217" y="5496"/>
                  <a:pt x="5206" y="5496"/>
                </a:cubicBezTo>
                <a:close/>
                <a:moveTo>
                  <a:pt x="4667" y="547"/>
                </a:moveTo>
                <a:cubicBezTo>
                  <a:pt x="6939" y="547"/>
                  <a:pt x="8787" y="2396"/>
                  <a:pt x="8787" y="4667"/>
                </a:cubicBezTo>
                <a:cubicBezTo>
                  <a:pt x="8787" y="6940"/>
                  <a:pt x="6938" y="8787"/>
                  <a:pt x="4667" y="8787"/>
                </a:cubicBezTo>
                <a:cubicBezTo>
                  <a:pt x="2395" y="8787"/>
                  <a:pt x="547" y="6940"/>
                  <a:pt x="547" y="4667"/>
                </a:cubicBezTo>
                <a:cubicBezTo>
                  <a:pt x="547" y="2396"/>
                  <a:pt x="2395" y="547"/>
                  <a:pt x="4667" y="547"/>
                </a:cubicBezTo>
                <a:close/>
                <a:moveTo>
                  <a:pt x="4667" y="1"/>
                </a:moveTo>
                <a:cubicBezTo>
                  <a:pt x="2090" y="1"/>
                  <a:pt x="0" y="2090"/>
                  <a:pt x="0" y="4667"/>
                </a:cubicBezTo>
                <a:cubicBezTo>
                  <a:pt x="0" y="7246"/>
                  <a:pt x="2089" y="9335"/>
                  <a:pt x="4667" y="9335"/>
                </a:cubicBezTo>
                <a:cubicBezTo>
                  <a:pt x="7245" y="9335"/>
                  <a:pt x="9334" y="7246"/>
                  <a:pt x="9334" y="4667"/>
                </a:cubicBezTo>
                <a:cubicBezTo>
                  <a:pt x="9334" y="2090"/>
                  <a:pt x="7244" y="1"/>
                  <a:pt x="46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80"/>
          <p:cNvSpPr/>
          <p:nvPr/>
        </p:nvSpPr>
        <p:spPr>
          <a:xfrm>
            <a:off x="5569153" y="2093658"/>
            <a:ext cx="361649" cy="360500"/>
          </a:xfrm>
          <a:custGeom>
            <a:avLst/>
            <a:gdLst/>
            <a:ahLst/>
            <a:cxnLst/>
            <a:rect l="l" t="t" r="r" b="b"/>
            <a:pathLst>
              <a:path w="9445" h="9415" extrusionOk="0">
                <a:moveTo>
                  <a:pt x="4750" y="4114"/>
                </a:moveTo>
                <a:cubicBezTo>
                  <a:pt x="5102" y="4114"/>
                  <a:pt x="5388" y="4400"/>
                  <a:pt x="5388" y="4752"/>
                </a:cubicBezTo>
                <a:cubicBezTo>
                  <a:pt x="5388" y="5105"/>
                  <a:pt x="5101" y="5391"/>
                  <a:pt x="4750" y="5391"/>
                </a:cubicBezTo>
                <a:cubicBezTo>
                  <a:pt x="4398" y="5391"/>
                  <a:pt x="4112" y="5105"/>
                  <a:pt x="4112" y="4752"/>
                </a:cubicBezTo>
                <a:cubicBezTo>
                  <a:pt x="4112" y="4400"/>
                  <a:pt x="4398" y="4114"/>
                  <a:pt x="4750" y="4114"/>
                </a:cubicBezTo>
                <a:close/>
                <a:moveTo>
                  <a:pt x="4749" y="3020"/>
                </a:moveTo>
                <a:cubicBezTo>
                  <a:pt x="4598" y="3020"/>
                  <a:pt x="4476" y="3142"/>
                  <a:pt x="4470" y="3292"/>
                </a:cubicBezTo>
                <a:lnTo>
                  <a:pt x="4470" y="3598"/>
                </a:lnTo>
                <a:cubicBezTo>
                  <a:pt x="4352" y="3628"/>
                  <a:pt x="4234" y="3677"/>
                  <a:pt x="4128" y="3744"/>
                </a:cubicBezTo>
                <a:lnTo>
                  <a:pt x="3911" y="3527"/>
                </a:lnTo>
                <a:cubicBezTo>
                  <a:pt x="3858" y="3474"/>
                  <a:pt x="3788" y="3447"/>
                  <a:pt x="3718" y="3447"/>
                </a:cubicBezTo>
                <a:cubicBezTo>
                  <a:pt x="3648" y="3447"/>
                  <a:pt x="3578" y="3474"/>
                  <a:pt x="3525" y="3527"/>
                </a:cubicBezTo>
                <a:cubicBezTo>
                  <a:pt x="3419" y="3634"/>
                  <a:pt x="3419" y="3807"/>
                  <a:pt x="3525" y="3913"/>
                </a:cubicBezTo>
                <a:lnTo>
                  <a:pt x="3741" y="4130"/>
                </a:lnTo>
                <a:cubicBezTo>
                  <a:pt x="3675" y="4235"/>
                  <a:pt x="3626" y="4352"/>
                  <a:pt x="3596" y="4484"/>
                </a:cubicBezTo>
                <a:lnTo>
                  <a:pt x="3290" y="4484"/>
                </a:lnTo>
                <a:cubicBezTo>
                  <a:pt x="3286" y="4484"/>
                  <a:pt x="3282" y="4484"/>
                  <a:pt x="3279" y="4484"/>
                </a:cubicBezTo>
                <a:cubicBezTo>
                  <a:pt x="3133" y="4484"/>
                  <a:pt x="3018" y="4603"/>
                  <a:pt x="3018" y="4751"/>
                </a:cubicBezTo>
                <a:cubicBezTo>
                  <a:pt x="3018" y="4903"/>
                  <a:pt x="3290" y="5014"/>
                  <a:pt x="3290" y="5014"/>
                </a:cubicBezTo>
                <a:lnTo>
                  <a:pt x="3596" y="5014"/>
                </a:lnTo>
                <a:cubicBezTo>
                  <a:pt x="3596" y="5014"/>
                  <a:pt x="3675" y="5266"/>
                  <a:pt x="3741" y="5372"/>
                </a:cubicBezTo>
                <a:lnTo>
                  <a:pt x="3525" y="5588"/>
                </a:lnTo>
                <a:cubicBezTo>
                  <a:pt x="3419" y="5695"/>
                  <a:pt x="3419" y="5867"/>
                  <a:pt x="3525" y="5975"/>
                </a:cubicBezTo>
                <a:cubicBezTo>
                  <a:pt x="3578" y="6028"/>
                  <a:pt x="3648" y="6055"/>
                  <a:pt x="3718" y="6055"/>
                </a:cubicBezTo>
                <a:cubicBezTo>
                  <a:pt x="3788" y="6055"/>
                  <a:pt x="3858" y="6028"/>
                  <a:pt x="3911" y="5975"/>
                </a:cubicBezTo>
                <a:lnTo>
                  <a:pt x="4128" y="5759"/>
                </a:lnTo>
                <a:cubicBezTo>
                  <a:pt x="4233" y="5824"/>
                  <a:pt x="4350" y="5873"/>
                  <a:pt x="4470" y="5903"/>
                </a:cubicBezTo>
                <a:lnTo>
                  <a:pt x="4470" y="6209"/>
                </a:lnTo>
                <a:cubicBezTo>
                  <a:pt x="4476" y="6361"/>
                  <a:pt x="4598" y="6483"/>
                  <a:pt x="4749" y="6483"/>
                </a:cubicBezTo>
                <a:cubicBezTo>
                  <a:pt x="4899" y="6483"/>
                  <a:pt x="5022" y="6360"/>
                  <a:pt x="5017" y="6209"/>
                </a:cubicBezTo>
                <a:lnTo>
                  <a:pt x="5017" y="5903"/>
                </a:lnTo>
                <a:cubicBezTo>
                  <a:pt x="5147" y="5875"/>
                  <a:pt x="5265" y="5824"/>
                  <a:pt x="5370" y="5759"/>
                </a:cubicBezTo>
                <a:lnTo>
                  <a:pt x="5587" y="5975"/>
                </a:lnTo>
                <a:cubicBezTo>
                  <a:pt x="5640" y="6028"/>
                  <a:pt x="5710" y="6055"/>
                  <a:pt x="5780" y="6055"/>
                </a:cubicBezTo>
                <a:cubicBezTo>
                  <a:pt x="5850" y="6055"/>
                  <a:pt x="5920" y="6028"/>
                  <a:pt x="5973" y="5975"/>
                </a:cubicBezTo>
                <a:cubicBezTo>
                  <a:pt x="6079" y="5867"/>
                  <a:pt x="6079" y="5695"/>
                  <a:pt x="5973" y="5588"/>
                </a:cubicBezTo>
                <a:lnTo>
                  <a:pt x="5757" y="5372"/>
                </a:lnTo>
                <a:cubicBezTo>
                  <a:pt x="5822" y="5266"/>
                  <a:pt x="5901" y="5031"/>
                  <a:pt x="5901" y="5031"/>
                </a:cubicBezTo>
                <a:lnTo>
                  <a:pt x="6188" y="5031"/>
                </a:lnTo>
                <a:cubicBezTo>
                  <a:pt x="6327" y="5031"/>
                  <a:pt x="6452" y="4927"/>
                  <a:pt x="6468" y="4788"/>
                </a:cubicBezTo>
                <a:cubicBezTo>
                  <a:pt x="6486" y="4624"/>
                  <a:pt x="6358" y="4483"/>
                  <a:pt x="6197" y="4483"/>
                </a:cubicBezTo>
                <a:lnTo>
                  <a:pt x="5893" y="4486"/>
                </a:lnTo>
                <a:cubicBezTo>
                  <a:pt x="5863" y="4361"/>
                  <a:pt x="5815" y="4244"/>
                  <a:pt x="5748" y="4138"/>
                </a:cubicBezTo>
                <a:lnTo>
                  <a:pt x="5959" y="3925"/>
                </a:lnTo>
                <a:cubicBezTo>
                  <a:pt x="6053" y="3830"/>
                  <a:pt x="6072" y="3681"/>
                  <a:pt x="5995" y="3572"/>
                </a:cubicBezTo>
                <a:cubicBezTo>
                  <a:pt x="5940" y="3493"/>
                  <a:pt x="5856" y="3454"/>
                  <a:pt x="5771" y="3454"/>
                </a:cubicBezTo>
                <a:cubicBezTo>
                  <a:pt x="5701" y="3454"/>
                  <a:pt x="5631" y="3481"/>
                  <a:pt x="5578" y="3534"/>
                </a:cubicBezTo>
                <a:lnTo>
                  <a:pt x="5363" y="3750"/>
                </a:lnTo>
                <a:cubicBezTo>
                  <a:pt x="5258" y="3685"/>
                  <a:pt x="5140" y="3635"/>
                  <a:pt x="5017" y="3605"/>
                </a:cubicBezTo>
                <a:lnTo>
                  <a:pt x="5017" y="3292"/>
                </a:lnTo>
                <a:cubicBezTo>
                  <a:pt x="5017" y="3292"/>
                  <a:pt x="4899" y="3020"/>
                  <a:pt x="4749" y="3020"/>
                </a:cubicBezTo>
                <a:close/>
                <a:moveTo>
                  <a:pt x="4750" y="2473"/>
                </a:moveTo>
                <a:cubicBezTo>
                  <a:pt x="6007" y="2473"/>
                  <a:pt x="7029" y="3496"/>
                  <a:pt x="7029" y="4752"/>
                </a:cubicBezTo>
                <a:cubicBezTo>
                  <a:pt x="7028" y="6008"/>
                  <a:pt x="6006" y="7031"/>
                  <a:pt x="4750" y="7031"/>
                </a:cubicBezTo>
                <a:cubicBezTo>
                  <a:pt x="3493" y="7031"/>
                  <a:pt x="2471" y="6009"/>
                  <a:pt x="2471" y="4752"/>
                </a:cubicBezTo>
                <a:cubicBezTo>
                  <a:pt x="2471" y="3496"/>
                  <a:pt x="3493" y="2473"/>
                  <a:pt x="4750" y="2473"/>
                </a:cubicBezTo>
                <a:close/>
                <a:moveTo>
                  <a:pt x="4745" y="1"/>
                </a:moveTo>
                <a:cubicBezTo>
                  <a:pt x="4724" y="1"/>
                  <a:pt x="4702" y="9"/>
                  <a:pt x="4686" y="26"/>
                </a:cubicBezTo>
                <a:lnTo>
                  <a:pt x="3937" y="775"/>
                </a:lnTo>
                <a:cubicBezTo>
                  <a:pt x="3921" y="790"/>
                  <a:pt x="3911" y="813"/>
                  <a:pt x="3911" y="835"/>
                </a:cubicBezTo>
                <a:cubicBezTo>
                  <a:pt x="3911" y="1060"/>
                  <a:pt x="4055" y="1172"/>
                  <a:pt x="4199" y="1172"/>
                </a:cubicBezTo>
                <a:cubicBezTo>
                  <a:pt x="4269" y="1172"/>
                  <a:pt x="4339" y="1145"/>
                  <a:pt x="4392" y="1092"/>
                </a:cubicBezTo>
                <a:lnTo>
                  <a:pt x="4474" y="1012"/>
                </a:lnTo>
                <a:lnTo>
                  <a:pt x="4474" y="1932"/>
                </a:lnTo>
                <a:cubicBezTo>
                  <a:pt x="3901" y="1988"/>
                  <a:pt x="3377" y="2216"/>
                  <a:pt x="2955" y="2564"/>
                </a:cubicBezTo>
                <a:lnTo>
                  <a:pt x="2305" y="1913"/>
                </a:lnTo>
                <a:lnTo>
                  <a:pt x="2514" y="1913"/>
                </a:lnTo>
                <a:cubicBezTo>
                  <a:pt x="2538" y="1913"/>
                  <a:pt x="2560" y="1904"/>
                  <a:pt x="2577" y="1888"/>
                </a:cubicBezTo>
                <a:cubicBezTo>
                  <a:pt x="2812" y="1651"/>
                  <a:pt x="2649" y="1365"/>
                  <a:pt x="2418" y="1365"/>
                </a:cubicBezTo>
                <a:lnTo>
                  <a:pt x="1458" y="1365"/>
                </a:lnTo>
                <a:cubicBezTo>
                  <a:pt x="1412" y="1365"/>
                  <a:pt x="1374" y="1403"/>
                  <a:pt x="1374" y="1450"/>
                </a:cubicBezTo>
                <a:lnTo>
                  <a:pt x="1374" y="2520"/>
                </a:lnTo>
                <a:cubicBezTo>
                  <a:pt x="1374" y="2542"/>
                  <a:pt x="1383" y="2564"/>
                  <a:pt x="1399" y="2581"/>
                </a:cubicBezTo>
                <a:cubicBezTo>
                  <a:pt x="1481" y="2662"/>
                  <a:pt x="1568" y="2696"/>
                  <a:pt x="1648" y="2696"/>
                </a:cubicBezTo>
                <a:cubicBezTo>
                  <a:pt x="1799" y="2696"/>
                  <a:pt x="1921" y="2574"/>
                  <a:pt x="1921" y="2423"/>
                </a:cubicBezTo>
                <a:lnTo>
                  <a:pt x="1921" y="2310"/>
                </a:lnTo>
                <a:lnTo>
                  <a:pt x="2572" y="2961"/>
                </a:lnTo>
                <a:cubicBezTo>
                  <a:pt x="2224" y="3383"/>
                  <a:pt x="1996" y="3908"/>
                  <a:pt x="1941" y="4482"/>
                </a:cubicBezTo>
                <a:lnTo>
                  <a:pt x="1020" y="4482"/>
                </a:lnTo>
                <a:lnTo>
                  <a:pt x="1169" y="4332"/>
                </a:lnTo>
                <a:cubicBezTo>
                  <a:pt x="1185" y="4316"/>
                  <a:pt x="1194" y="4294"/>
                  <a:pt x="1194" y="4272"/>
                </a:cubicBezTo>
                <a:cubicBezTo>
                  <a:pt x="1194" y="4048"/>
                  <a:pt x="1051" y="3935"/>
                  <a:pt x="907" y="3935"/>
                </a:cubicBezTo>
                <a:cubicBezTo>
                  <a:pt x="837" y="3935"/>
                  <a:pt x="767" y="3962"/>
                  <a:pt x="713" y="4015"/>
                </a:cubicBezTo>
                <a:lnTo>
                  <a:pt x="33" y="4695"/>
                </a:lnTo>
                <a:cubicBezTo>
                  <a:pt x="0" y="4728"/>
                  <a:pt x="0" y="4783"/>
                  <a:pt x="33" y="4816"/>
                </a:cubicBezTo>
                <a:lnTo>
                  <a:pt x="782" y="5565"/>
                </a:lnTo>
                <a:cubicBezTo>
                  <a:pt x="798" y="5580"/>
                  <a:pt x="820" y="5590"/>
                  <a:pt x="842" y="5590"/>
                </a:cubicBezTo>
                <a:cubicBezTo>
                  <a:pt x="1177" y="5590"/>
                  <a:pt x="1262" y="5271"/>
                  <a:pt x="1100" y="5108"/>
                </a:cubicBezTo>
                <a:lnTo>
                  <a:pt x="1019" y="5028"/>
                </a:lnTo>
                <a:lnTo>
                  <a:pt x="1939" y="5028"/>
                </a:lnTo>
                <a:cubicBezTo>
                  <a:pt x="1995" y="5601"/>
                  <a:pt x="2223" y="6124"/>
                  <a:pt x="2571" y="6546"/>
                </a:cubicBezTo>
                <a:lnTo>
                  <a:pt x="1920" y="7196"/>
                </a:lnTo>
                <a:lnTo>
                  <a:pt x="1920" y="6986"/>
                </a:lnTo>
                <a:cubicBezTo>
                  <a:pt x="1920" y="6964"/>
                  <a:pt x="1911" y="6942"/>
                  <a:pt x="1895" y="6925"/>
                </a:cubicBezTo>
                <a:cubicBezTo>
                  <a:pt x="1813" y="6843"/>
                  <a:pt x="1726" y="6810"/>
                  <a:pt x="1646" y="6810"/>
                </a:cubicBezTo>
                <a:cubicBezTo>
                  <a:pt x="1495" y="6810"/>
                  <a:pt x="1373" y="6932"/>
                  <a:pt x="1373" y="7083"/>
                </a:cubicBezTo>
                <a:lnTo>
                  <a:pt x="1373" y="8043"/>
                </a:lnTo>
                <a:cubicBezTo>
                  <a:pt x="1373" y="8088"/>
                  <a:pt x="1411" y="8127"/>
                  <a:pt x="1457" y="8127"/>
                </a:cubicBezTo>
                <a:lnTo>
                  <a:pt x="2417" y="8127"/>
                </a:lnTo>
                <a:cubicBezTo>
                  <a:pt x="2417" y="8127"/>
                  <a:pt x="2691" y="8004"/>
                  <a:pt x="2691" y="7854"/>
                </a:cubicBezTo>
                <a:cubicBezTo>
                  <a:pt x="2691" y="7702"/>
                  <a:pt x="2567" y="7581"/>
                  <a:pt x="2417" y="7580"/>
                </a:cubicBezTo>
                <a:lnTo>
                  <a:pt x="2303" y="7580"/>
                </a:lnTo>
                <a:lnTo>
                  <a:pt x="2955" y="6928"/>
                </a:lnTo>
                <a:cubicBezTo>
                  <a:pt x="3377" y="7276"/>
                  <a:pt x="3902" y="7505"/>
                  <a:pt x="4470" y="7560"/>
                </a:cubicBezTo>
                <a:lnTo>
                  <a:pt x="4470" y="8481"/>
                </a:lnTo>
                <a:lnTo>
                  <a:pt x="4396" y="8400"/>
                </a:lnTo>
                <a:cubicBezTo>
                  <a:pt x="4342" y="8346"/>
                  <a:pt x="4272" y="8320"/>
                  <a:pt x="4202" y="8320"/>
                </a:cubicBezTo>
                <a:cubicBezTo>
                  <a:pt x="4132" y="8320"/>
                  <a:pt x="4063" y="8346"/>
                  <a:pt x="4009" y="8400"/>
                </a:cubicBezTo>
                <a:cubicBezTo>
                  <a:pt x="3902" y="8507"/>
                  <a:pt x="3902" y="8679"/>
                  <a:pt x="4009" y="8787"/>
                </a:cubicBezTo>
                <a:lnTo>
                  <a:pt x="4556" y="9333"/>
                </a:lnTo>
                <a:cubicBezTo>
                  <a:pt x="4610" y="9387"/>
                  <a:pt x="4680" y="9414"/>
                  <a:pt x="4749" y="9414"/>
                </a:cubicBezTo>
                <a:cubicBezTo>
                  <a:pt x="4819" y="9414"/>
                  <a:pt x="4889" y="9387"/>
                  <a:pt x="4942" y="9333"/>
                </a:cubicBezTo>
                <a:lnTo>
                  <a:pt x="5490" y="8787"/>
                </a:lnTo>
                <a:cubicBezTo>
                  <a:pt x="5596" y="8679"/>
                  <a:pt x="5596" y="8507"/>
                  <a:pt x="5490" y="8400"/>
                </a:cubicBezTo>
                <a:cubicBezTo>
                  <a:pt x="5436" y="8346"/>
                  <a:pt x="5366" y="8320"/>
                  <a:pt x="5297" y="8320"/>
                </a:cubicBezTo>
                <a:cubicBezTo>
                  <a:pt x="5227" y="8320"/>
                  <a:pt x="5157" y="8346"/>
                  <a:pt x="5103" y="8400"/>
                </a:cubicBezTo>
                <a:lnTo>
                  <a:pt x="5036" y="8481"/>
                </a:lnTo>
                <a:lnTo>
                  <a:pt x="5036" y="7564"/>
                </a:lnTo>
                <a:cubicBezTo>
                  <a:pt x="5609" y="7509"/>
                  <a:pt x="6132" y="7280"/>
                  <a:pt x="6554" y="6932"/>
                </a:cubicBezTo>
                <a:lnTo>
                  <a:pt x="7204" y="7584"/>
                </a:lnTo>
                <a:lnTo>
                  <a:pt x="6994" y="7584"/>
                </a:lnTo>
                <a:cubicBezTo>
                  <a:pt x="6972" y="7584"/>
                  <a:pt x="6950" y="7594"/>
                  <a:pt x="6933" y="7609"/>
                </a:cubicBezTo>
                <a:cubicBezTo>
                  <a:pt x="6698" y="7845"/>
                  <a:pt x="6860" y="8132"/>
                  <a:pt x="7091" y="8132"/>
                </a:cubicBezTo>
                <a:lnTo>
                  <a:pt x="8051" y="8132"/>
                </a:lnTo>
                <a:cubicBezTo>
                  <a:pt x="8097" y="8132"/>
                  <a:pt x="8136" y="8093"/>
                  <a:pt x="8136" y="8047"/>
                </a:cubicBezTo>
                <a:lnTo>
                  <a:pt x="8136" y="7085"/>
                </a:lnTo>
                <a:cubicBezTo>
                  <a:pt x="8136" y="7085"/>
                  <a:pt x="8007" y="6813"/>
                  <a:pt x="7857" y="6813"/>
                </a:cubicBezTo>
                <a:cubicBezTo>
                  <a:pt x="7706" y="6813"/>
                  <a:pt x="7584" y="6935"/>
                  <a:pt x="7589" y="7085"/>
                </a:cubicBezTo>
                <a:lnTo>
                  <a:pt x="7589" y="7199"/>
                </a:lnTo>
                <a:lnTo>
                  <a:pt x="6933" y="6547"/>
                </a:lnTo>
                <a:cubicBezTo>
                  <a:pt x="7281" y="6125"/>
                  <a:pt x="7509" y="5601"/>
                  <a:pt x="7564" y="5033"/>
                </a:cubicBezTo>
                <a:lnTo>
                  <a:pt x="8485" y="5033"/>
                </a:lnTo>
                <a:lnTo>
                  <a:pt x="8405" y="5106"/>
                </a:lnTo>
                <a:cubicBezTo>
                  <a:pt x="8297" y="5212"/>
                  <a:pt x="8297" y="5385"/>
                  <a:pt x="8405" y="5492"/>
                </a:cubicBezTo>
                <a:cubicBezTo>
                  <a:pt x="8458" y="5546"/>
                  <a:pt x="8528" y="5573"/>
                  <a:pt x="8598" y="5573"/>
                </a:cubicBezTo>
                <a:cubicBezTo>
                  <a:pt x="8668" y="5573"/>
                  <a:pt x="8738" y="5546"/>
                  <a:pt x="8791" y="5492"/>
                </a:cubicBezTo>
                <a:lnTo>
                  <a:pt x="9339" y="4945"/>
                </a:lnTo>
                <a:cubicBezTo>
                  <a:pt x="9444" y="4838"/>
                  <a:pt x="9444" y="4666"/>
                  <a:pt x="9337" y="4558"/>
                </a:cubicBezTo>
                <a:lnTo>
                  <a:pt x="8790" y="4012"/>
                </a:lnTo>
                <a:cubicBezTo>
                  <a:pt x="8736" y="3958"/>
                  <a:pt x="8666" y="3931"/>
                  <a:pt x="8596" y="3931"/>
                </a:cubicBezTo>
                <a:cubicBezTo>
                  <a:pt x="8527" y="3931"/>
                  <a:pt x="8457" y="3958"/>
                  <a:pt x="8404" y="4012"/>
                </a:cubicBezTo>
                <a:cubicBezTo>
                  <a:pt x="8296" y="4118"/>
                  <a:pt x="8296" y="4291"/>
                  <a:pt x="8404" y="4398"/>
                </a:cubicBezTo>
                <a:lnTo>
                  <a:pt x="8484" y="4466"/>
                </a:lnTo>
                <a:lnTo>
                  <a:pt x="7568" y="4466"/>
                </a:lnTo>
                <a:cubicBezTo>
                  <a:pt x="7513" y="3893"/>
                  <a:pt x="7285" y="3370"/>
                  <a:pt x="6937" y="2948"/>
                </a:cubicBezTo>
                <a:lnTo>
                  <a:pt x="7588" y="2298"/>
                </a:lnTo>
                <a:lnTo>
                  <a:pt x="7588" y="2508"/>
                </a:lnTo>
                <a:cubicBezTo>
                  <a:pt x="7588" y="2530"/>
                  <a:pt x="7598" y="2552"/>
                  <a:pt x="7614" y="2569"/>
                </a:cubicBezTo>
                <a:cubicBezTo>
                  <a:pt x="7695" y="2650"/>
                  <a:pt x="7782" y="2684"/>
                  <a:pt x="7862" y="2684"/>
                </a:cubicBezTo>
                <a:cubicBezTo>
                  <a:pt x="8013" y="2684"/>
                  <a:pt x="8136" y="2562"/>
                  <a:pt x="8136" y="2411"/>
                </a:cubicBezTo>
                <a:lnTo>
                  <a:pt x="8136" y="1451"/>
                </a:lnTo>
                <a:cubicBezTo>
                  <a:pt x="8136" y="1404"/>
                  <a:pt x="8098" y="1367"/>
                  <a:pt x="8051" y="1367"/>
                </a:cubicBezTo>
                <a:lnTo>
                  <a:pt x="6982" y="1367"/>
                </a:lnTo>
                <a:cubicBezTo>
                  <a:pt x="6959" y="1367"/>
                  <a:pt x="6937" y="1376"/>
                  <a:pt x="6919" y="1392"/>
                </a:cubicBezTo>
                <a:cubicBezTo>
                  <a:pt x="6684" y="1628"/>
                  <a:pt x="6848" y="1914"/>
                  <a:pt x="7078" y="1914"/>
                </a:cubicBezTo>
                <a:lnTo>
                  <a:pt x="7191" y="1914"/>
                </a:lnTo>
                <a:lnTo>
                  <a:pt x="6539" y="2565"/>
                </a:lnTo>
                <a:cubicBezTo>
                  <a:pt x="6117" y="2218"/>
                  <a:pt x="5593" y="1989"/>
                  <a:pt x="5019" y="1934"/>
                </a:cubicBezTo>
                <a:lnTo>
                  <a:pt x="5019" y="1013"/>
                </a:lnTo>
                <a:lnTo>
                  <a:pt x="5168" y="1163"/>
                </a:lnTo>
                <a:cubicBezTo>
                  <a:pt x="5184" y="1178"/>
                  <a:pt x="5207" y="1187"/>
                  <a:pt x="5229" y="1187"/>
                </a:cubicBezTo>
                <a:cubicBezTo>
                  <a:pt x="5562" y="1187"/>
                  <a:pt x="5648" y="870"/>
                  <a:pt x="5486" y="706"/>
                </a:cubicBezTo>
                <a:lnTo>
                  <a:pt x="4806" y="26"/>
                </a:lnTo>
                <a:cubicBezTo>
                  <a:pt x="4789" y="9"/>
                  <a:pt x="4767" y="1"/>
                  <a:pt x="47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80"/>
          <p:cNvSpPr/>
          <p:nvPr/>
        </p:nvSpPr>
        <p:spPr>
          <a:xfrm>
            <a:off x="7121190" y="3249590"/>
            <a:ext cx="363564" cy="357552"/>
          </a:xfrm>
          <a:custGeom>
            <a:avLst/>
            <a:gdLst/>
            <a:ahLst/>
            <a:cxnLst/>
            <a:rect l="l" t="t" r="r" b="b"/>
            <a:pathLst>
              <a:path w="9495" h="9338" extrusionOk="0">
                <a:moveTo>
                  <a:pt x="7013" y="1727"/>
                </a:moveTo>
                <a:cubicBezTo>
                  <a:pt x="7003" y="1727"/>
                  <a:pt x="6992" y="1728"/>
                  <a:pt x="6981" y="1729"/>
                </a:cubicBezTo>
                <a:cubicBezTo>
                  <a:pt x="6841" y="1743"/>
                  <a:pt x="6738" y="1867"/>
                  <a:pt x="6738" y="2007"/>
                </a:cubicBezTo>
                <a:lnTo>
                  <a:pt x="6738" y="3093"/>
                </a:lnTo>
                <a:cubicBezTo>
                  <a:pt x="6738" y="3193"/>
                  <a:pt x="6791" y="3282"/>
                  <a:pt x="6876" y="3331"/>
                </a:cubicBezTo>
                <a:lnTo>
                  <a:pt x="7507" y="3695"/>
                </a:lnTo>
                <a:cubicBezTo>
                  <a:pt x="7549" y="3720"/>
                  <a:pt x="7596" y="3732"/>
                  <a:pt x="7643" y="3732"/>
                </a:cubicBezTo>
                <a:cubicBezTo>
                  <a:pt x="7748" y="3732"/>
                  <a:pt x="7849" y="3673"/>
                  <a:pt x="7896" y="3566"/>
                </a:cubicBezTo>
                <a:cubicBezTo>
                  <a:pt x="7952" y="3438"/>
                  <a:pt x="7896" y="3289"/>
                  <a:pt x="7775" y="3219"/>
                </a:cubicBezTo>
                <a:lnTo>
                  <a:pt x="7285" y="2937"/>
                </a:lnTo>
                <a:lnTo>
                  <a:pt x="7285" y="2000"/>
                </a:lnTo>
                <a:cubicBezTo>
                  <a:pt x="7285" y="1851"/>
                  <a:pt x="7163" y="1727"/>
                  <a:pt x="7013" y="1727"/>
                </a:cubicBezTo>
                <a:close/>
                <a:moveTo>
                  <a:pt x="3390" y="3266"/>
                </a:moveTo>
                <a:cubicBezTo>
                  <a:pt x="3296" y="3266"/>
                  <a:pt x="3210" y="3318"/>
                  <a:pt x="3168" y="3402"/>
                </a:cubicBezTo>
                <a:cubicBezTo>
                  <a:pt x="3064" y="3607"/>
                  <a:pt x="3211" y="3813"/>
                  <a:pt x="3407" y="3813"/>
                </a:cubicBezTo>
                <a:cubicBezTo>
                  <a:pt x="3596" y="3813"/>
                  <a:pt x="3740" y="3621"/>
                  <a:pt x="3656" y="3422"/>
                </a:cubicBezTo>
                <a:cubicBezTo>
                  <a:pt x="3615" y="3326"/>
                  <a:pt x="3518" y="3266"/>
                  <a:pt x="3415" y="3266"/>
                </a:cubicBezTo>
                <a:close/>
                <a:moveTo>
                  <a:pt x="7016" y="1182"/>
                </a:moveTo>
                <a:cubicBezTo>
                  <a:pt x="8071" y="1182"/>
                  <a:pt x="8930" y="2039"/>
                  <a:pt x="8930" y="3095"/>
                </a:cubicBezTo>
                <a:cubicBezTo>
                  <a:pt x="8930" y="4150"/>
                  <a:pt x="8071" y="5008"/>
                  <a:pt x="7016" y="5008"/>
                </a:cubicBezTo>
                <a:lnTo>
                  <a:pt x="6977" y="5008"/>
                </a:lnTo>
                <a:cubicBezTo>
                  <a:pt x="5939" y="4987"/>
                  <a:pt x="5103" y="4137"/>
                  <a:pt x="5103" y="3095"/>
                </a:cubicBezTo>
                <a:cubicBezTo>
                  <a:pt x="5103" y="2039"/>
                  <a:pt x="5961" y="1182"/>
                  <a:pt x="7016" y="1182"/>
                </a:cubicBezTo>
                <a:close/>
                <a:moveTo>
                  <a:pt x="3297" y="5027"/>
                </a:moveTo>
                <a:cubicBezTo>
                  <a:pt x="3449" y="5027"/>
                  <a:pt x="3571" y="5150"/>
                  <a:pt x="3570" y="5301"/>
                </a:cubicBezTo>
                <a:cubicBezTo>
                  <a:pt x="3570" y="5450"/>
                  <a:pt x="3448" y="5573"/>
                  <a:pt x="3297" y="5573"/>
                </a:cubicBezTo>
                <a:cubicBezTo>
                  <a:pt x="3147" y="5573"/>
                  <a:pt x="3025" y="5450"/>
                  <a:pt x="3025" y="5301"/>
                </a:cubicBezTo>
                <a:cubicBezTo>
                  <a:pt x="3025" y="5150"/>
                  <a:pt x="3147" y="5027"/>
                  <a:pt x="3297" y="5027"/>
                </a:cubicBezTo>
                <a:close/>
                <a:moveTo>
                  <a:pt x="3297" y="4480"/>
                </a:moveTo>
                <a:cubicBezTo>
                  <a:pt x="2844" y="4480"/>
                  <a:pt x="2477" y="4848"/>
                  <a:pt x="2477" y="5301"/>
                </a:cubicBezTo>
                <a:cubicBezTo>
                  <a:pt x="2477" y="5752"/>
                  <a:pt x="2845" y="6120"/>
                  <a:pt x="3297" y="6120"/>
                </a:cubicBezTo>
                <a:cubicBezTo>
                  <a:pt x="3749" y="6120"/>
                  <a:pt x="4118" y="5752"/>
                  <a:pt x="4118" y="5301"/>
                </a:cubicBezTo>
                <a:cubicBezTo>
                  <a:pt x="4118" y="4848"/>
                  <a:pt x="3749" y="4480"/>
                  <a:pt x="3297" y="4480"/>
                </a:cubicBezTo>
                <a:close/>
                <a:moveTo>
                  <a:pt x="5101" y="5708"/>
                </a:moveTo>
                <a:cubicBezTo>
                  <a:pt x="5013" y="5708"/>
                  <a:pt x="4930" y="5753"/>
                  <a:pt x="4888" y="5831"/>
                </a:cubicBezTo>
                <a:cubicBezTo>
                  <a:pt x="4773" y="6042"/>
                  <a:pt x="4922" y="6254"/>
                  <a:pt x="5121" y="6254"/>
                </a:cubicBezTo>
                <a:cubicBezTo>
                  <a:pt x="5310" y="6254"/>
                  <a:pt x="5454" y="6063"/>
                  <a:pt x="5368" y="5863"/>
                </a:cubicBezTo>
                <a:cubicBezTo>
                  <a:pt x="5328" y="5767"/>
                  <a:pt x="5232" y="5708"/>
                  <a:pt x="5127" y="5708"/>
                </a:cubicBezTo>
                <a:close/>
                <a:moveTo>
                  <a:pt x="4325" y="520"/>
                </a:moveTo>
                <a:cubicBezTo>
                  <a:pt x="4375" y="520"/>
                  <a:pt x="4426" y="528"/>
                  <a:pt x="4477" y="544"/>
                </a:cubicBezTo>
                <a:cubicBezTo>
                  <a:pt x="4619" y="591"/>
                  <a:pt x="4730" y="704"/>
                  <a:pt x="4773" y="845"/>
                </a:cubicBezTo>
                <a:cubicBezTo>
                  <a:pt x="4807" y="959"/>
                  <a:pt x="4801" y="1072"/>
                  <a:pt x="4757" y="1173"/>
                </a:cubicBezTo>
                <a:cubicBezTo>
                  <a:pt x="4657" y="1400"/>
                  <a:pt x="4607" y="1631"/>
                  <a:pt x="4607" y="1861"/>
                </a:cubicBezTo>
                <a:lnTo>
                  <a:pt x="4607" y="1984"/>
                </a:lnTo>
                <a:cubicBezTo>
                  <a:pt x="4607" y="1984"/>
                  <a:pt x="4644" y="2164"/>
                  <a:pt x="4720" y="2212"/>
                </a:cubicBezTo>
                <a:cubicBezTo>
                  <a:pt x="4615" y="2487"/>
                  <a:pt x="4557" y="2783"/>
                  <a:pt x="4557" y="3095"/>
                </a:cubicBezTo>
                <a:cubicBezTo>
                  <a:pt x="4557" y="4323"/>
                  <a:pt x="5462" y="5345"/>
                  <a:pt x="6640" y="5526"/>
                </a:cubicBezTo>
                <a:cubicBezTo>
                  <a:pt x="6639" y="5624"/>
                  <a:pt x="6689" y="5714"/>
                  <a:pt x="6776" y="5764"/>
                </a:cubicBezTo>
                <a:cubicBezTo>
                  <a:pt x="6777" y="5764"/>
                  <a:pt x="6779" y="5766"/>
                  <a:pt x="6779" y="5766"/>
                </a:cubicBezTo>
                <a:lnTo>
                  <a:pt x="6903" y="5837"/>
                </a:lnTo>
                <a:cubicBezTo>
                  <a:pt x="7095" y="5947"/>
                  <a:pt x="7313" y="6017"/>
                  <a:pt x="7552" y="6043"/>
                </a:cubicBezTo>
                <a:cubicBezTo>
                  <a:pt x="7612" y="6051"/>
                  <a:pt x="7670" y="6069"/>
                  <a:pt x="7723" y="6099"/>
                </a:cubicBezTo>
                <a:cubicBezTo>
                  <a:pt x="7941" y="6225"/>
                  <a:pt x="8015" y="6504"/>
                  <a:pt x="7890" y="6722"/>
                </a:cubicBezTo>
                <a:cubicBezTo>
                  <a:pt x="7805" y="6869"/>
                  <a:pt x="7652" y="6951"/>
                  <a:pt x="7494" y="6951"/>
                </a:cubicBezTo>
                <a:cubicBezTo>
                  <a:pt x="7417" y="6951"/>
                  <a:pt x="7339" y="6931"/>
                  <a:pt x="7267" y="6890"/>
                </a:cubicBezTo>
                <a:cubicBezTo>
                  <a:pt x="7214" y="6859"/>
                  <a:pt x="7168" y="6818"/>
                  <a:pt x="7132" y="6769"/>
                </a:cubicBezTo>
                <a:cubicBezTo>
                  <a:pt x="6991" y="6577"/>
                  <a:pt x="6821" y="6422"/>
                  <a:pt x="6630" y="6311"/>
                </a:cubicBezTo>
                <a:lnTo>
                  <a:pt x="6503" y="6238"/>
                </a:lnTo>
                <a:cubicBezTo>
                  <a:pt x="6461" y="6213"/>
                  <a:pt x="6413" y="6201"/>
                  <a:pt x="6366" y="6201"/>
                </a:cubicBezTo>
                <a:cubicBezTo>
                  <a:pt x="6290" y="6201"/>
                  <a:pt x="6214" y="6233"/>
                  <a:pt x="6161" y="6293"/>
                </a:cubicBezTo>
                <a:cubicBezTo>
                  <a:pt x="5802" y="6699"/>
                  <a:pt x="5336" y="6969"/>
                  <a:pt x="4814" y="7074"/>
                </a:cubicBezTo>
                <a:cubicBezTo>
                  <a:pt x="4685" y="7100"/>
                  <a:pt x="4588" y="7342"/>
                  <a:pt x="4588" y="7342"/>
                </a:cubicBezTo>
                <a:lnTo>
                  <a:pt x="4588" y="7507"/>
                </a:lnTo>
                <a:cubicBezTo>
                  <a:pt x="4588" y="7720"/>
                  <a:pt x="4635" y="7936"/>
                  <a:pt x="4727" y="8149"/>
                </a:cubicBezTo>
                <a:cubicBezTo>
                  <a:pt x="4752" y="8203"/>
                  <a:pt x="4763" y="8260"/>
                  <a:pt x="4763" y="8319"/>
                </a:cubicBezTo>
                <a:cubicBezTo>
                  <a:pt x="4763" y="8562"/>
                  <a:pt x="4567" y="8760"/>
                  <a:pt x="4324" y="8760"/>
                </a:cubicBezTo>
                <a:cubicBezTo>
                  <a:pt x="4307" y="8760"/>
                  <a:pt x="4289" y="8759"/>
                  <a:pt x="4272" y="8757"/>
                </a:cubicBezTo>
                <a:cubicBezTo>
                  <a:pt x="4069" y="8733"/>
                  <a:pt x="3908" y="8569"/>
                  <a:pt x="3886" y="8367"/>
                </a:cubicBezTo>
                <a:cubicBezTo>
                  <a:pt x="3877" y="8292"/>
                  <a:pt x="3888" y="8218"/>
                  <a:pt x="3918" y="8149"/>
                </a:cubicBezTo>
                <a:cubicBezTo>
                  <a:pt x="4011" y="7936"/>
                  <a:pt x="4059" y="7720"/>
                  <a:pt x="4059" y="7507"/>
                </a:cubicBezTo>
                <a:lnTo>
                  <a:pt x="4059" y="7342"/>
                </a:lnTo>
                <a:cubicBezTo>
                  <a:pt x="4059" y="7342"/>
                  <a:pt x="3955" y="7101"/>
                  <a:pt x="3828" y="7074"/>
                </a:cubicBezTo>
                <a:cubicBezTo>
                  <a:pt x="3305" y="6969"/>
                  <a:pt x="2838" y="6699"/>
                  <a:pt x="2479" y="6293"/>
                </a:cubicBezTo>
                <a:cubicBezTo>
                  <a:pt x="2426" y="6232"/>
                  <a:pt x="2351" y="6201"/>
                  <a:pt x="2276" y="6201"/>
                </a:cubicBezTo>
                <a:cubicBezTo>
                  <a:pt x="2229" y="6201"/>
                  <a:pt x="2182" y="6213"/>
                  <a:pt x="2140" y="6237"/>
                </a:cubicBezTo>
                <a:lnTo>
                  <a:pt x="2014" y="6310"/>
                </a:lnTo>
                <a:cubicBezTo>
                  <a:pt x="1823" y="6421"/>
                  <a:pt x="1654" y="6575"/>
                  <a:pt x="1512" y="6768"/>
                </a:cubicBezTo>
                <a:cubicBezTo>
                  <a:pt x="1475" y="6817"/>
                  <a:pt x="1429" y="6858"/>
                  <a:pt x="1377" y="6889"/>
                </a:cubicBezTo>
                <a:cubicBezTo>
                  <a:pt x="1305" y="6930"/>
                  <a:pt x="1227" y="6950"/>
                  <a:pt x="1150" y="6950"/>
                </a:cubicBezTo>
                <a:cubicBezTo>
                  <a:pt x="992" y="6950"/>
                  <a:pt x="838" y="6868"/>
                  <a:pt x="754" y="6722"/>
                </a:cubicBezTo>
                <a:cubicBezTo>
                  <a:pt x="627" y="6504"/>
                  <a:pt x="702" y="6225"/>
                  <a:pt x="921" y="6099"/>
                </a:cubicBezTo>
                <a:cubicBezTo>
                  <a:pt x="974" y="6069"/>
                  <a:pt x="1032" y="6051"/>
                  <a:pt x="1092" y="6044"/>
                </a:cubicBezTo>
                <a:cubicBezTo>
                  <a:pt x="1330" y="6018"/>
                  <a:pt x="1550" y="5947"/>
                  <a:pt x="1741" y="5837"/>
                </a:cubicBezTo>
                <a:lnTo>
                  <a:pt x="1865" y="5765"/>
                </a:lnTo>
                <a:cubicBezTo>
                  <a:pt x="1866" y="5765"/>
                  <a:pt x="1867" y="5763"/>
                  <a:pt x="1867" y="5763"/>
                </a:cubicBezTo>
                <a:cubicBezTo>
                  <a:pt x="1979" y="5698"/>
                  <a:pt x="2031" y="5562"/>
                  <a:pt x="1990" y="5440"/>
                </a:cubicBezTo>
                <a:cubicBezTo>
                  <a:pt x="1905" y="5187"/>
                  <a:pt x="1862" y="4924"/>
                  <a:pt x="1862" y="4662"/>
                </a:cubicBezTo>
                <a:cubicBezTo>
                  <a:pt x="1862" y="4401"/>
                  <a:pt x="1905" y="4138"/>
                  <a:pt x="1990" y="3884"/>
                </a:cubicBezTo>
                <a:cubicBezTo>
                  <a:pt x="2031" y="3761"/>
                  <a:pt x="1979" y="3625"/>
                  <a:pt x="1867" y="3561"/>
                </a:cubicBezTo>
                <a:cubicBezTo>
                  <a:pt x="1866" y="3561"/>
                  <a:pt x="1865" y="3560"/>
                  <a:pt x="1865" y="3560"/>
                </a:cubicBezTo>
                <a:lnTo>
                  <a:pt x="1741" y="3487"/>
                </a:lnTo>
                <a:cubicBezTo>
                  <a:pt x="1549" y="3376"/>
                  <a:pt x="1330" y="3307"/>
                  <a:pt x="1092" y="3280"/>
                </a:cubicBezTo>
                <a:cubicBezTo>
                  <a:pt x="1032" y="3273"/>
                  <a:pt x="974" y="3255"/>
                  <a:pt x="921" y="3224"/>
                </a:cubicBezTo>
                <a:cubicBezTo>
                  <a:pt x="702" y="3099"/>
                  <a:pt x="629" y="2819"/>
                  <a:pt x="754" y="2602"/>
                </a:cubicBezTo>
                <a:cubicBezTo>
                  <a:pt x="838" y="2456"/>
                  <a:pt x="992" y="2375"/>
                  <a:pt x="1150" y="2375"/>
                </a:cubicBezTo>
                <a:cubicBezTo>
                  <a:pt x="1227" y="2375"/>
                  <a:pt x="1305" y="2394"/>
                  <a:pt x="1377" y="2435"/>
                </a:cubicBezTo>
                <a:cubicBezTo>
                  <a:pt x="1429" y="2466"/>
                  <a:pt x="1476" y="2507"/>
                  <a:pt x="1512" y="2555"/>
                </a:cubicBezTo>
                <a:cubicBezTo>
                  <a:pt x="1653" y="2748"/>
                  <a:pt x="1823" y="2902"/>
                  <a:pt x="2014" y="3013"/>
                </a:cubicBezTo>
                <a:lnTo>
                  <a:pt x="2140" y="3087"/>
                </a:lnTo>
                <a:cubicBezTo>
                  <a:pt x="2183" y="3112"/>
                  <a:pt x="2230" y="3124"/>
                  <a:pt x="2277" y="3124"/>
                </a:cubicBezTo>
                <a:cubicBezTo>
                  <a:pt x="2354" y="3124"/>
                  <a:pt x="2429" y="3092"/>
                  <a:pt x="2482" y="3032"/>
                </a:cubicBezTo>
                <a:cubicBezTo>
                  <a:pt x="2842" y="2627"/>
                  <a:pt x="3307" y="2356"/>
                  <a:pt x="3830" y="2250"/>
                </a:cubicBezTo>
                <a:cubicBezTo>
                  <a:pt x="3958" y="2226"/>
                  <a:pt x="4043" y="1984"/>
                  <a:pt x="4043" y="1984"/>
                </a:cubicBezTo>
                <a:lnTo>
                  <a:pt x="4043" y="1861"/>
                </a:lnTo>
                <a:cubicBezTo>
                  <a:pt x="4043" y="1631"/>
                  <a:pt x="3992" y="1400"/>
                  <a:pt x="3892" y="1173"/>
                </a:cubicBezTo>
                <a:cubicBezTo>
                  <a:pt x="3867" y="1115"/>
                  <a:pt x="3854" y="1055"/>
                  <a:pt x="3854" y="992"/>
                </a:cubicBezTo>
                <a:cubicBezTo>
                  <a:pt x="3854" y="731"/>
                  <a:pt x="4065" y="520"/>
                  <a:pt x="4325" y="520"/>
                </a:cubicBezTo>
                <a:close/>
                <a:moveTo>
                  <a:pt x="4317" y="0"/>
                </a:moveTo>
                <a:cubicBezTo>
                  <a:pt x="4297" y="0"/>
                  <a:pt x="4277" y="1"/>
                  <a:pt x="4256" y="2"/>
                </a:cubicBezTo>
                <a:cubicBezTo>
                  <a:pt x="3734" y="36"/>
                  <a:pt x="3321" y="472"/>
                  <a:pt x="3317" y="996"/>
                </a:cubicBezTo>
                <a:cubicBezTo>
                  <a:pt x="3316" y="1136"/>
                  <a:pt x="3343" y="1272"/>
                  <a:pt x="3400" y="1400"/>
                </a:cubicBezTo>
                <a:cubicBezTo>
                  <a:pt x="3455" y="1526"/>
                  <a:pt x="3487" y="1652"/>
                  <a:pt x="3496" y="1775"/>
                </a:cubicBezTo>
                <a:cubicBezTo>
                  <a:pt x="3345" y="1817"/>
                  <a:pt x="3200" y="1872"/>
                  <a:pt x="3058" y="1937"/>
                </a:cubicBezTo>
                <a:lnTo>
                  <a:pt x="2733" y="1374"/>
                </a:lnTo>
                <a:cubicBezTo>
                  <a:pt x="2683" y="1286"/>
                  <a:pt x="2591" y="1238"/>
                  <a:pt x="2497" y="1238"/>
                </a:cubicBezTo>
                <a:cubicBezTo>
                  <a:pt x="2441" y="1238"/>
                  <a:pt x="2384" y="1255"/>
                  <a:pt x="2335" y="1291"/>
                </a:cubicBezTo>
                <a:cubicBezTo>
                  <a:pt x="2222" y="1374"/>
                  <a:pt x="2194" y="1532"/>
                  <a:pt x="2264" y="1653"/>
                </a:cubicBezTo>
                <a:lnTo>
                  <a:pt x="2586" y="2211"/>
                </a:lnTo>
                <a:cubicBezTo>
                  <a:pt x="2461" y="2301"/>
                  <a:pt x="2341" y="2401"/>
                  <a:pt x="2229" y="2511"/>
                </a:cubicBezTo>
                <a:cubicBezTo>
                  <a:pt x="2126" y="2441"/>
                  <a:pt x="2032" y="2350"/>
                  <a:pt x="1951" y="2238"/>
                </a:cubicBezTo>
                <a:cubicBezTo>
                  <a:pt x="1868" y="2127"/>
                  <a:pt x="1767" y="2036"/>
                  <a:pt x="1649" y="1968"/>
                </a:cubicBezTo>
                <a:cubicBezTo>
                  <a:pt x="1491" y="1876"/>
                  <a:pt x="1318" y="1833"/>
                  <a:pt x="1148" y="1833"/>
                </a:cubicBezTo>
                <a:cubicBezTo>
                  <a:pt x="801" y="1833"/>
                  <a:pt x="464" y="2013"/>
                  <a:pt x="278" y="2334"/>
                </a:cubicBezTo>
                <a:cubicBezTo>
                  <a:pt x="1" y="2814"/>
                  <a:pt x="166" y="3428"/>
                  <a:pt x="644" y="3704"/>
                </a:cubicBezTo>
                <a:cubicBezTo>
                  <a:pt x="764" y="3773"/>
                  <a:pt x="892" y="3816"/>
                  <a:pt x="1029" y="3831"/>
                </a:cubicBezTo>
                <a:cubicBezTo>
                  <a:pt x="1167" y="3846"/>
                  <a:pt x="1292" y="3882"/>
                  <a:pt x="1404" y="3935"/>
                </a:cubicBezTo>
                <a:cubicBezTo>
                  <a:pt x="1366" y="4087"/>
                  <a:pt x="1340" y="4241"/>
                  <a:pt x="1325" y="4395"/>
                </a:cubicBezTo>
                <a:lnTo>
                  <a:pt x="675" y="4395"/>
                </a:lnTo>
                <a:cubicBezTo>
                  <a:pt x="515" y="4395"/>
                  <a:pt x="385" y="4536"/>
                  <a:pt x="404" y="4700"/>
                </a:cubicBezTo>
                <a:cubicBezTo>
                  <a:pt x="418" y="4840"/>
                  <a:pt x="542" y="4943"/>
                  <a:pt x="681" y="4943"/>
                </a:cubicBezTo>
                <a:lnTo>
                  <a:pt x="1325" y="4943"/>
                </a:lnTo>
                <a:cubicBezTo>
                  <a:pt x="1340" y="5097"/>
                  <a:pt x="1366" y="5251"/>
                  <a:pt x="1404" y="5403"/>
                </a:cubicBezTo>
                <a:cubicBezTo>
                  <a:pt x="1292" y="5457"/>
                  <a:pt x="1167" y="5493"/>
                  <a:pt x="1029" y="5507"/>
                </a:cubicBezTo>
                <a:cubicBezTo>
                  <a:pt x="892" y="5523"/>
                  <a:pt x="764" y="5565"/>
                  <a:pt x="644" y="5634"/>
                </a:cubicBezTo>
                <a:cubicBezTo>
                  <a:pt x="166" y="5910"/>
                  <a:pt x="1" y="6526"/>
                  <a:pt x="278" y="7005"/>
                </a:cubicBezTo>
                <a:cubicBezTo>
                  <a:pt x="464" y="7325"/>
                  <a:pt x="802" y="7505"/>
                  <a:pt x="1149" y="7505"/>
                </a:cubicBezTo>
                <a:cubicBezTo>
                  <a:pt x="1319" y="7505"/>
                  <a:pt x="1491" y="7462"/>
                  <a:pt x="1649" y="7371"/>
                </a:cubicBezTo>
                <a:cubicBezTo>
                  <a:pt x="1767" y="7302"/>
                  <a:pt x="1868" y="7211"/>
                  <a:pt x="1951" y="7101"/>
                </a:cubicBezTo>
                <a:cubicBezTo>
                  <a:pt x="2032" y="6989"/>
                  <a:pt x="2126" y="6897"/>
                  <a:pt x="2229" y="6827"/>
                </a:cubicBezTo>
                <a:cubicBezTo>
                  <a:pt x="2341" y="6937"/>
                  <a:pt x="2461" y="7037"/>
                  <a:pt x="2586" y="7127"/>
                </a:cubicBezTo>
                <a:lnTo>
                  <a:pt x="2261" y="7691"/>
                </a:lnTo>
                <a:cubicBezTo>
                  <a:pt x="2181" y="7831"/>
                  <a:pt x="2236" y="8012"/>
                  <a:pt x="2388" y="8079"/>
                </a:cubicBezTo>
                <a:cubicBezTo>
                  <a:pt x="2423" y="8094"/>
                  <a:pt x="2459" y="8101"/>
                  <a:pt x="2495" y="8101"/>
                </a:cubicBezTo>
                <a:cubicBezTo>
                  <a:pt x="2593" y="8101"/>
                  <a:pt x="2687" y="8048"/>
                  <a:pt x="2738" y="7959"/>
                </a:cubicBezTo>
                <a:lnTo>
                  <a:pt x="3059" y="7402"/>
                </a:lnTo>
                <a:cubicBezTo>
                  <a:pt x="3201" y="7467"/>
                  <a:pt x="3347" y="7523"/>
                  <a:pt x="3497" y="7565"/>
                </a:cubicBezTo>
                <a:cubicBezTo>
                  <a:pt x="3489" y="7688"/>
                  <a:pt x="3457" y="7814"/>
                  <a:pt x="3401" y="7939"/>
                </a:cubicBezTo>
                <a:cubicBezTo>
                  <a:pt x="3346" y="8065"/>
                  <a:pt x="3318" y="8198"/>
                  <a:pt x="3318" y="8335"/>
                </a:cubicBezTo>
                <a:cubicBezTo>
                  <a:pt x="3318" y="8888"/>
                  <a:pt x="3768" y="9337"/>
                  <a:pt x="4320" y="9337"/>
                </a:cubicBezTo>
                <a:cubicBezTo>
                  <a:pt x="4873" y="9337"/>
                  <a:pt x="5323" y="8886"/>
                  <a:pt x="5321" y="8331"/>
                </a:cubicBezTo>
                <a:cubicBezTo>
                  <a:pt x="5321" y="8194"/>
                  <a:pt x="5294" y="8061"/>
                  <a:pt x="5238" y="7935"/>
                </a:cubicBezTo>
                <a:cubicBezTo>
                  <a:pt x="5183" y="7810"/>
                  <a:pt x="5152" y="7683"/>
                  <a:pt x="5142" y="7561"/>
                </a:cubicBezTo>
                <a:cubicBezTo>
                  <a:pt x="5293" y="7518"/>
                  <a:pt x="5439" y="7465"/>
                  <a:pt x="5580" y="7398"/>
                </a:cubicBezTo>
                <a:lnTo>
                  <a:pt x="5905" y="7962"/>
                </a:lnTo>
                <a:cubicBezTo>
                  <a:pt x="5955" y="8050"/>
                  <a:pt x="6047" y="8098"/>
                  <a:pt x="6141" y="8098"/>
                </a:cubicBezTo>
                <a:cubicBezTo>
                  <a:pt x="6197" y="8098"/>
                  <a:pt x="6254" y="8081"/>
                  <a:pt x="6304" y="8045"/>
                </a:cubicBezTo>
                <a:cubicBezTo>
                  <a:pt x="6417" y="7962"/>
                  <a:pt x="6444" y="7803"/>
                  <a:pt x="6374" y="7682"/>
                </a:cubicBezTo>
                <a:lnTo>
                  <a:pt x="6053" y="7124"/>
                </a:lnTo>
                <a:cubicBezTo>
                  <a:pt x="6177" y="7034"/>
                  <a:pt x="6297" y="6934"/>
                  <a:pt x="6409" y="6825"/>
                </a:cubicBezTo>
                <a:cubicBezTo>
                  <a:pt x="6513" y="6895"/>
                  <a:pt x="6607" y="6986"/>
                  <a:pt x="6688" y="7097"/>
                </a:cubicBezTo>
                <a:cubicBezTo>
                  <a:pt x="6770" y="7208"/>
                  <a:pt x="6871" y="7300"/>
                  <a:pt x="6990" y="7369"/>
                </a:cubicBezTo>
                <a:cubicBezTo>
                  <a:pt x="7148" y="7459"/>
                  <a:pt x="7320" y="7503"/>
                  <a:pt x="7490" y="7503"/>
                </a:cubicBezTo>
                <a:cubicBezTo>
                  <a:pt x="7837" y="7503"/>
                  <a:pt x="8174" y="7323"/>
                  <a:pt x="8360" y="7001"/>
                </a:cubicBezTo>
                <a:cubicBezTo>
                  <a:pt x="8638" y="6521"/>
                  <a:pt x="8472" y="5908"/>
                  <a:pt x="7994" y="5631"/>
                </a:cubicBezTo>
                <a:cubicBezTo>
                  <a:pt x="7875" y="5562"/>
                  <a:pt x="7746" y="5519"/>
                  <a:pt x="7609" y="5504"/>
                </a:cubicBezTo>
                <a:cubicBezTo>
                  <a:pt x="7592" y="5503"/>
                  <a:pt x="7578" y="5502"/>
                  <a:pt x="7562" y="5499"/>
                </a:cubicBezTo>
                <a:cubicBezTo>
                  <a:pt x="8669" y="5248"/>
                  <a:pt x="9494" y="4247"/>
                  <a:pt x="9476" y="3061"/>
                </a:cubicBezTo>
                <a:cubicBezTo>
                  <a:pt x="9455" y="1735"/>
                  <a:pt x="8371" y="655"/>
                  <a:pt x="7044" y="639"/>
                </a:cubicBezTo>
                <a:cubicBezTo>
                  <a:pt x="7036" y="639"/>
                  <a:pt x="7027" y="639"/>
                  <a:pt x="7018" y="639"/>
                </a:cubicBezTo>
                <a:cubicBezTo>
                  <a:pt x="6319" y="639"/>
                  <a:pt x="5688" y="930"/>
                  <a:pt x="5238" y="1399"/>
                </a:cubicBezTo>
                <a:cubicBezTo>
                  <a:pt x="5294" y="1273"/>
                  <a:pt x="5321" y="1141"/>
                  <a:pt x="5321" y="1003"/>
                </a:cubicBezTo>
                <a:cubicBezTo>
                  <a:pt x="5321" y="450"/>
                  <a:pt x="4871" y="0"/>
                  <a:pt x="431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80"/>
          <p:cNvSpPr/>
          <p:nvPr/>
        </p:nvSpPr>
        <p:spPr>
          <a:xfrm>
            <a:off x="6348350" y="2677463"/>
            <a:ext cx="362874" cy="357475"/>
          </a:xfrm>
          <a:custGeom>
            <a:avLst/>
            <a:gdLst/>
            <a:ahLst/>
            <a:cxnLst/>
            <a:rect l="l" t="t" r="r" b="b"/>
            <a:pathLst>
              <a:path w="9477" h="9336" extrusionOk="0">
                <a:moveTo>
                  <a:pt x="6829" y="1546"/>
                </a:moveTo>
                <a:cubicBezTo>
                  <a:pt x="6818" y="1546"/>
                  <a:pt x="6808" y="1547"/>
                  <a:pt x="6797" y="1548"/>
                </a:cubicBezTo>
                <a:cubicBezTo>
                  <a:pt x="6657" y="1563"/>
                  <a:pt x="6554" y="1686"/>
                  <a:pt x="6554" y="1826"/>
                </a:cubicBezTo>
                <a:lnTo>
                  <a:pt x="6554" y="2723"/>
                </a:lnTo>
                <a:cubicBezTo>
                  <a:pt x="6554" y="2862"/>
                  <a:pt x="6657" y="2985"/>
                  <a:pt x="6797" y="3003"/>
                </a:cubicBezTo>
                <a:cubicBezTo>
                  <a:pt x="6807" y="3004"/>
                  <a:pt x="6818" y="3004"/>
                  <a:pt x="6828" y="3004"/>
                </a:cubicBezTo>
                <a:cubicBezTo>
                  <a:pt x="6979" y="3004"/>
                  <a:pt x="7101" y="2882"/>
                  <a:pt x="7101" y="2731"/>
                </a:cubicBezTo>
                <a:lnTo>
                  <a:pt x="7101" y="1819"/>
                </a:lnTo>
                <a:cubicBezTo>
                  <a:pt x="7101" y="1669"/>
                  <a:pt x="6979" y="1546"/>
                  <a:pt x="6829" y="1546"/>
                </a:cubicBezTo>
                <a:close/>
                <a:moveTo>
                  <a:pt x="3386" y="3264"/>
                </a:moveTo>
                <a:cubicBezTo>
                  <a:pt x="3297" y="3264"/>
                  <a:pt x="3215" y="3311"/>
                  <a:pt x="3173" y="3389"/>
                </a:cubicBezTo>
                <a:cubicBezTo>
                  <a:pt x="3058" y="3600"/>
                  <a:pt x="3207" y="3812"/>
                  <a:pt x="3406" y="3812"/>
                </a:cubicBezTo>
                <a:cubicBezTo>
                  <a:pt x="3595" y="3812"/>
                  <a:pt x="3739" y="3620"/>
                  <a:pt x="3653" y="3421"/>
                </a:cubicBezTo>
                <a:cubicBezTo>
                  <a:pt x="3613" y="3325"/>
                  <a:pt x="3517" y="3264"/>
                  <a:pt x="3412" y="3264"/>
                </a:cubicBezTo>
                <a:close/>
                <a:moveTo>
                  <a:pt x="6814" y="3557"/>
                </a:moveTo>
                <a:cubicBezTo>
                  <a:pt x="6725" y="3557"/>
                  <a:pt x="6642" y="3602"/>
                  <a:pt x="6600" y="3680"/>
                </a:cubicBezTo>
                <a:cubicBezTo>
                  <a:pt x="6486" y="3891"/>
                  <a:pt x="6635" y="4103"/>
                  <a:pt x="6834" y="4103"/>
                </a:cubicBezTo>
                <a:cubicBezTo>
                  <a:pt x="7022" y="4103"/>
                  <a:pt x="7166" y="3912"/>
                  <a:pt x="7080" y="3712"/>
                </a:cubicBezTo>
                <a:cubicBezTo>
                  <a:pt x="7041" y="3616"/>
                  <a:pt x="6945" y="3557"/>
                  <a:pt x="6840" y="3557"/>
                </a:cubicBezTo>
                <a:close/>
                <a:moveTo>
                  <a:pt x="6832" y="816"/>
                </a:moveTo>
                <a:cubicBezTo>
                  <a:pt x="7013" y="816"/>
                  <a:pt x="7180" y="914"/>
                  <a:pt x="7269" y="1073"/>
                </a:cubicBezTo>
                <a:lnTo>
                  <a:pt x="8872" y="3975"/>
                </a:lnTo>
                <a:cubicBezTo>
                  <a:pt x="8909" y="4040"/>
                  <a:pt x="8929" y="4116"/>
                  <a:pt x="8929" y="4192"/>
                </a:cubicBezTo>
                <a:cubicBezTo>
                  <a:pt x="8929" y="4435"/>
                  <a:pt x="8738" y="4633"/>
                  <a:pt x="8496" y="4633"/>
                </a:cubicBezTo>
                <a:cubicBezTo>
                  <a:pt x="8490" y="4633"/>
                  <a:pt x="8484" y="4633"/>
                  <a:pt x="8478" y="4633"/>
                </a:cubicBezTo>
                <a:lnTo>
                  <a:pt x="7041" y="4633"/>
                </a:lnTo>
                <a:lnTo>
                  <a:pt x="7041" y="4643"/>
                </a:lnTo>
                <a:cubicBezTo>
                  <a:pt x="7038" y="4643"/>
                  <a:pt x="7037" y="4643"/>
                  <a:pt x="7034" y="4650"/>
                </a:cubicBezTo>
                <a:lnTo>
                  <a:pt x="5185" y="4650"/>
                </a:lnTo>
                <a:cubicBezTo>
                  <a:pt x="4936" y="4643"/>
                  <a:pt x="4734" y="4441"/>
                  <a:pt x="4734" y="4192"/>
                </a:cubicBezTo>
                <a:cubicBezTo>
                  <a:pt x="4734" y="4117"/>
                  <a:pt x="4753" y="4042"/>
                  <a:pt x="4790" y="3975"/>
                </a:cubicBezTo>
                <a:lnTo>
                  <a:pt x="5707" y="2317"/>
                </a:lnTo>
                <a:cubicBezTo>
                  <a:pt x="5708" y="2315"/>
                  <a:pt x="5708" y="2314"/>
                  <a:pt x="5710" y="2313"/>
                </a:cubicBezTo>
                <a:lnTo>
                  <a:pt x="6396" y="1073"/>
                </a:lnTo>
                <a:cubicBezTo>
                  <a:pt x="6483" y="915"/>
                  <a:pt x="6650" y="816"/>
                  <a:pt x="6832" y="816"/>
                </a:cubicBezTo>
                <a:close/>
                <a:moveTo>
                  <a:pt x="3296" y="5026"/>
                </a:moveTo>
                <a:cubicBezTo>
                  <a:pt x="3447" y="5026"/>
                  <a:pt x="3570" y="5150"/>
                  <a:pt x="3570" y="5300"/>
                </a:cubicBezTo>
                <a:cubicBezTo>
                  <a:pt x="3570" y="5449"/>
                  <a:pt x="3447" y="5573"/>
                  <a:pt x="3296" y="5573"/>
                </a:cubicBezTo>
                <a:cubicBezTo>
                  <a:pt x="3145" y="5573"/>
                  <a:pt x="3023" y="5449"/>
                  <a:pt x="3023" y="5300"/>
                </a:cubicBezTo>
                <a:cubicBezTo>
                  <a:pt x="3023" y="5150"/>
                  <a:pt x="3146" y="5026"/>
                  <a:pt x="3296" y="5026"/>
                </a:cubicBezTo>
                <a:close/>
                <a:moveTo>
                  <a:pt x="3296" y="4480"/>
                </a:moveTo>
                <a:cubicBezTo>
                  <a:pt x="2844" y="4480"/>
                  <a:pt x="2477" y="4847"/>
                  <a:pt x="2477" y="5300"/>
                </a:cubicBezTo>
                <a:cubicBezTo>
                  <a:pt x="2477" y="5752"/>
                  <a:pt x="2844" y="6121"/>
                  <a:pt x="3296" y="6121"/>
                </a:cubicBezTo>
                <a:cubicBezTo>
                  <a:pt x="3749" y="6121"/>
                  <a:pt x="4117" y="5752"/>
                  <a:pt x="4117" y="5300"/>
                </a:cubicBezTo>
                <a:cubicBezTo>
                  <a:pt x="4117" y="4847"/>
                  <a:pt x="3749" y="4480"/>
                  <a:pt x="3296" y="4480"/>
                </a:cubicBezTo>
                <a:close/>
                <a:moveTo>
                  <a:pt x="5102" y="5709"/>
                </a:moveTo>
                <a:cubicBezTo>
                  <a:pt x="5009" y="5709"/>
                  <a:pt x="4922" y="5760"/>
                  <a:pt x="4880" y="5843"/>
                </a:cubicBezTo>
                <a:cubicBezTo>
                  <a:pt x="4777" y="6049"/>
                  <a:pt x="4924" y="6255"/>
                  <a:pt x="5119" y="6255"/>
                </a:cubicBezTo>
                <a:cubicBezTo>
                  <a:pt x="5307" y="6255"/>
                  <a:pt x="5453" y="6064"/>
                  <a:pt x="5368" y="5864"/>
                </a:cubicBezTo>
                <a:cubicBezTo>
                  <a:pt x="5327" y="5768"/>
                  <a:pt x="5231" y="5709"/>
                  <a:pt x="5127" y="5709"/>
                </a:cubicBezTo>
                <a:close/>
                <a:moveTo>
                  <a:pt x="4311" y="547"/>
                </a:moveTo>
                <a:cubicBezTo>
                  <a:pt x="4406" y="547"/>
                  <a:pt x="4509" y="577"/>
                  <a:pt x="4609" y="645"/>
                </a:cubicBezTo>
                <a:cubicBezTo>
                  <a:pt x="4634" y="662"/>
                  <a:pt x="4655" y="683"/>
                  <a:pt x="4671" y="708"/>
                </a:cubicBezTo>
                <a:cubicBezTo>
                  <a:pt x="4774" y="868"/>
                  <a:pt x="4792" y="1035"/>
                  <a:pt x="4729" y="1180"/>
                </a:cubicBezTo>
                <a:cubicBezTo>
                  <a:pt x="4632" y="1399"/>
                  <a:pt x="4583" y="1623"/>
                  <a:pt x="4583" y="1844"/>
                </a:cubicBezTo>
                <a:lnTo>
                  <a:pt x="4583" y="2107"/>
                </a:lnTo>
                <a:cubicBezTo>
                  <a:pt x="4583" y="2171"/>
                  <a:pt x="4631" y="2228"/>
                  <a:pt x="4694" y="2238"/>
                </a:cubicBezTo>
                <a:cubicBezTo>
                  <a:pt x="4822" y="2257"/>
                  <a:pt x="4949" y="2287"/>
                  <a:pt x="5073" y="2329"/>
                </a:cubicBezTo>
                <a:lnTo>
                  <a:pt x="4305" y="3717"/>
                </a:lnTo>
                <a:cubicBezTo>
                  <a:pt x="4225" y="3865"/>
                  <a:pt x="4182" y="4031"/>
                  <a:pt x="4182" y="4200"/>
                </a:cubicBezTo>
                <a:cubicBezTo>
                  <a:pt x="4182" y="4751"/>
                  <a:pt x="4630" y="5198"/>
                  <a:pt x="5180" y="5198"/>
                </a:cubicBezTo>
                <a:lnTo>
                  <a:pt x="6714" y="5198"/>
                </a:lnTo>
                <a:cubicBezTo>
                  <a:pt x="6694" y="5283"/>
                  <a:pt x="6671" y="5367"/>
                  <a:pt x="6644" y="5448"/>
                </a:cubicBezTo>
                <a:cubicBezTo>
                  <a:pt x="6603" y="5572"/>
                  <a:pt x="6655" y="5707"/>
                  <a:pt x="6766" y="5772"/>
                </a:cubicBezTo>
                <a:cubicBezTo>
                  <a:pt x="6767" y="5772"/>
                  <a:pt x="6769" y="5773"/>
                  <a:pt x="6769" y="5773"/>
                </a:cubicBezTo>
                <a:lnTo>
                  <a:pt x="6893" y="5844"/>
                </a:lnTo>
                <a:cubicBezTo>
                  <a:pt x="7085" y="5955"/>
                  <a:pt x="7303" y="6026"/>
                  <a:pt x="7542" y="6052"/>
                </a:cubicBezTo>
                <a:cubicBezTo>
                  <a:pt x="7602" y="6058"/>
                  <a:pt x="7660" y="6076"/>
                  <a:pt x="7713" y="6107"/>
                </a:cubicBezTo>
                <a:cubicBezTo>
                  <a:pt x="7931" y="6232"/>
                  <a:pt x="8005" y="6512"/>
                  <a:pt x="7880" y="6729"/>
                </a:cubicBezTo>
                <a:cubicBezTo>
                  <a:pt x="7795" y="6875"/>
                  <a:pt x="7642" y="6956"/>
                  <a:pt x="7484" y="6956"/>
                </a:cubicBezTo>
                <a:cubicBezTo>
                  <a:pt x="7407" y="6956"/>
                  <a:pt x="7328" y="6937"/>
                  <a:pt x="7257" y="6896"/>
                </a:cubicBezTo>
                <a:cubicBezTo>
                  <a:pt x="7204" y="6865"/>
                  <a:pt x="7158" y="6824"/>
                  <a:pt x="7122" y="6776"/>
                </a:cubicBezTo>
                <a:cubicBezTo>
                  <a:pt x="6982" y="6583"/>
                  <a:pt x="6811" y="6429"/>
                  <a:pt x="6620" y="6318"/>
                </a:cubicBezTo>
                <a:lnTo>
                  <a:pt x="6493" y="6244"/>
                </a:lnTo>
                <a:cubicBezTo>
                  <a:pt x="6451" y="6219"/>
                  <a:pt x="6403" y="6207"/>
                  <a:pt x="6357" y="6207"/>
                </a:cubicBezTo>
                <a:cubicBezTo>
                  <a:pt x="6280" y="6207"/>
                  <a:pt x="6205" y="6239"/>
                  <a:pt x="6151" y="6300"/>
                </a:cubicBezTo>
                <a:cubicBezTo>
                  <a:pt x="5792" y="6704"/>
                  <a:pt x="5326" y="6975"/>
                  <a:pt x="4804" y="7081"/>
                </a:cubicBezTo>
                <a:cubicBezTo>
                  <a:pt x="4676" y="7105"/>
                  <a:pt x="4585" y="7218"/>
                  <a:pt x="4585" y="7348"/>
                </a:cubicBezTo>
                <a:lnTo>
                  <a:pt x="4585" y="7492"/>
                </a:lnTo>
                <a:cubicBezTo>
                  <a:pt x="4585" y="7714"/>
                  <a:pt x="4634" y="7937"/>
                  <a:pt x="4730" y="8157"/>
                </a:cubicBezTo>
                <a:cubicBezTo>
                  <a:pt x="4755" y="8213"/>
                  <a:pt x="4767" y="8272"/>
                  <a:pt x="4767" y="8333"/>
                </a:cubicBezTo>
                <a:cubicBezTo>
                  <a:pt x="4767" y="8584"/>
                  <a:pt x="4562" y="8789"/>
                  <a:pt x="4311" y="8789"/>
                </a:cubicBezTo>
                <a:cubicBezTo>
                  <a:pt x="4215" y="8789"/>
                  <a:pt x="4113" y="8760"/>
                  <a:pt x="4013" y="8692"/>
                </a:cubicBezTo>
                <a:cubicBezTo>
                  <a:pt x="3987" y="8675"/>
                  <a:pt x="3966" y="8654"/>
                  <a:pt x="3950" y="8628"/>
                </a:cubicBezTo>
                <a:cubicBezTo>
                  <a:pt x="3846" y="8469"/>
                  <a:pt x="3829" y="8302"/>
                  <a:pt x="3892" y="8158"/>
                </a:cubicBezTo>
                <a:cubicBezTo>
                  <a:pt x="3988" y="7938"/>
                  <a:pt x="4038" y="7715"/>
                  <a:pt x="4038" y="7493"/>
                </a:cubicBezTo>
                <a:lnTo>
                  <a:pt x="4038" y="7232"/>
                </a:lnTo>
                <a:cubicBezTo>
                  <a:pt x="4038" y="7166"/>
                  <a:pt x="3988" y="7110"/>
                  <a:pt x="3924" y="7100"/>
                </a:cubicBezTo>
                <a:cubicBezTo>
                  <a:pt x="3360" y="7010"/>
                  <a:pt x="2856" y="6732"/>
                  <a:pt x="2472" y="6300"/>
                </a:cubicBezTo>
                <a:cubicBezTo>
                  <a:pt x="2420" y="6239"/>
                  <a:pt x="2345" y="6207"/>
                  <a:pt x="2268" y="6207"/>
                </a:cubicBezTo>
                <a:cubicBezTo>
                  <a:pt x="2220" y="6207"/>
                  <a:pt x="2173" y="6219"/>
                  <a:pt x="2130" y="6242"/>
                </a:cubicBezTo>
                <a:lnTo>
                  <a:pt x="2004" y="6316"/>
                </a:lnTo>
                <a:cubicBezTo>
                  <a:pt x="1813" y="6426"/>
                  <a:pt x="1644" y="6581"/>
                  <a:pt x="1502" y="6773"/>
                </a:cubicBezTo>
                <a:cubicBezTo>
                  <a:pt x="1465" y="6822"/>
                  <a:pt x="1419" y="6862"/>
                  <a:pt x="1367" y="6893"/>
                </a:cubicBezTo>
                <a:cubicBezTo>
                  <a:pt x="1295" y="6935"/>
                  <a:pt x="1216" y="6954"/>
                  <a:pt x="1139" y="6954"/>
                </a:cubicBezTo>
                <a:cubicBezTo>
                  <a:pt x="981" y="6954"/>
                  <a:pt x="828" y="6873"/>
                  <a:pt x="744" y="6727"/>
                </a:cubicBezTo>
                <a:cubicBezTo>
                  <a:pt x="617" y="6509"/>
                  <a:pt x="693" y="6229"/>
                  <a:pt x="911" y="6105"/>
                </a:cubicBezTo>
                <a:cubicBezTo>
                  <a:pt x="964" y="6074"/>
                  <a:pt x="1022" y="6055"/>
                  <a:pt x="1082" y="6049"/>
                </a:cubicBezTo>
                <a:cubicBezTo>
                  <a:pt x="1319" y="6022"/>
                  <a:pt x="1539" y="5953"/>
                  <a:pt x="1730" y="5842"/>
                </a:cubicBezTo>
                <a:lnTo>
                  <a:pt x="1854" y="5769"/>
                </a:lnTo>
                <a:cubicBezTo>
                  <a:pt x="1855" y="5769"/>
                  <a:pt x="1856" y="5768"/>
                  <a:pt x="1856" y="5768"/>
                </a:cubicBezTo>
                <a:cubicBezTo>
                  <a:pt x="1968" y="5704"/>
                  <a:pt x="2020" y="5568"/>
                  <a:pt x="1979" y="5445"/>
                </a:cubicBezTo>
                <a:cubicBezTo>
                  <a:pt x="1894" y="5192"/>
                  <a:pt x="1851" y="4928"/>
                  <a:pt x="1851" y="4667"/>
                </a:cubicBezTo>
                <a:cubicBezTo>
                  <a:pt x="1851" y="4406"/>
                  <a:pt x="1894" y="4143"/>
                  <a:pt x="1979" y="3889"/>
                </a:cubicBezTo>
                <a:cubicBezTo>
                  <a:pt x="2020" y="3766"/>
                  <a:pt x="1968" y="3631"/>
                  <a:pt x="1856" y="3565"/>
                </a:cubicBezTo>
                <a:cubicBezTo>
                  <a:pt x="1855" y="3565"/>
                  <a:pt x="1854" y="3564"/>
                  <a:pt x="1854" y="3564"/>
                </a:cubicBezTo>
                <a:lnTo>
                  <a:pt x="1730" y="3491"/>
                </a:lnTo>
                <a:cubicBezTo>
                  <a:pt x="1538" y="3380"/>
                  <a:pt x="1319" y="3311"/>
                  <a:pt x="1081" y="3284"/>
                </a:cubicBezTo>
                <a:cubicBezTo>
                  <a:pt x="1021" y="3278"/>
                  <a:pt x="962" y="3259"/>
                  <a:pt x="910" y="3230"/>
                </a:cubicBezTo>
                <a:cubicBezTo>
                  <a:pt x="609" y="3056"/>
                  <a:pt x="580" y="2589"/>
                  <a:pt x="975" y="2397"/>
                </a:cubicBezTo>
                <a:cubicBezTo>
                  <a:pt x="1002" y="2383"/>
                  <a:pt x="1032" y="2376"/>
                  <a:pt x="1061" y="2375"/>
                </a:cubicBezTo>
                <a:cubicBezTo>
                  <a:pt x="1073" y="2374"/>
                  <a:pt x="1084" y="2374"/>
                  <a:pt x="1096" y="2374"/>
                </a:cubicBezTo>
                <a:cubicBezTo>
                  <a:pt x="1271" y="2374"/>
                  <a:pt x="1411" y="2441"/>
                  <a:pt x="1498" y="2561"/>
                </a:cubicBezTo>
                <a:cubicBezTo>
                  <a:pt x="1640" y="2753"/>
                  <a:pt x="1810" y="2908"/>
                  <a:pt x="2002" y="3019"/>
                </a:cubicBezTo>
                <a:lnTo>
                  <a:pt x="2128" y="3092"/>
                </a:lnTo>
                <a:cubicBezTo>
                  <a:pt x="2171" y="3117"/>
                  <a:pt x="2218" y="3129"/>
                  <a:pt x="2265" y="3129"/>
                </a:cubicBezTo>
                <a:cubicBezTo>
                  <a:pt x="2341" y="3129"/>
                  <a:pt x="2416" y="3097"/>
                  <a:pt x="2469" y="3037"/>
                </a:cubicBezTo>
                <a:cubicBezTo>
                  <a:pt x="2830" y="2631"/>
                  <a:pt x="3295" y="2361"/>
                  <a:pt x="3818" y="2256"/>
                </a:cubicBezTo>
                <a:cubicBezTo>
                  <a:pt x="3945" y="2230"/>
                  <a:pt x="4036" y="2119"/>
                  <a:pt x="4036" y="1988"/>
                </a:cubicBezTo>
                <a:lnTo>
                  <a:pt x="4036" y="1844"/>
                </a:lnTo>
                <a:cubicBezTo>
                  <a:pt x="4036" y="1623"/>
                  <a:pt x="3987" y="1399"/>
                  <a:pt x="3891" y="1180"/>
                </a:cubicBezTo>
                <a:cubicBezTo>
                  <a:pt x="3866" y="1123"/>
                  <a:pt x="3854" y="1064"/>
                  <a:pt x="3854" y="1003"/>
                </a:cubicBezTo>
                <a:cubicBezTo>
                  <a:pt x="3854" y="752"/>
                  <a:pt x="4059" y="547"/>
                  <a:pt x="4311" y="547"/>
                </a:cubicBezTo>
                <a:close/>
                <a:moveTo>
                  <a:pt x="4319" y="0"/>
                </a:moveTo>
                <a:cubicBezTo>
                  <a:pt x="4298" y="0"/>
                  <a:pt x="4277" y="1"/>
                  <a:pt x="4255" y="2"/>
                </a:cubicBezTo>
                <a:cubicBezTo>
                  <a:pt x="3733" y="35"/>
                  <a:pt x="3321" y="472"/>
                  <a:pt x="3316" y="995"/>
                </a:cubicBezTo>
                <a:cubicBezTo>
                  <a:pt x="3315" y="1136"/>
                  <a:pt x="3343" y="1272"/>
                  <a:pt x="3400" y="1400"/>
                </a:cubicBezTo>
                <a:cubicBezTo>
                  <a:pt x="3455" y="1526"/>
                  <a:pt x="3486" y="1652"/>
                  <a:pt x="3496" y="1775"/>
                </a:cubicBezTo>
                <a:cubicBezTo>
                  <a:pt x="3345" y="1817"/>
                  <a:pt x="3198" y="1871"/>
                  <a:pt x="3058" y="1937"/>
                </a:cubicBezTo>
                <a:lnTo>
                  <a:pt x="2733" y="1374"/>
                </a:lnTo>
                <a:cubicBezTo>
                  <a:pt x="2683" y="1286"/>
                  <a:pt x="2591" y="1237"/>
                  <a:pt x="2496" y="1237"/>
                </a:cubicBezTo>
                <a:cubicBezTo>
                  <a:pt x="2440" y="1237"/>
                  <a:pt x="2383" y="1254"/>
                  <a:pt x="2333" y="1290"/>
                </a:cubicBezTo>
                <a:cubicBezTo>
                  <a:pt x="2221" y="1374"/>
                  <a:pt x="2194" y="1532"/>
                  <a:pt x="2263" y="1653"/>
                </a:cubicBezTo>
                <a:lnTo>
                  <a:pt x="2585" y="2211"/>
                </a:lnTo>
                <a:cubicBezTo>
                  <a:pt x="2460" y="2301"/>
                  <a:pt x="2340" y="2401"/>
                  <a:pt x="2228" y="2510"/>
                </a:cubicBezTo>
                <a:cubicBezTo>
                  <a:pt x="2125" y="2440"/>
                  <a:pt x="2031" y="2350"/>
                  <a:pt x="1950" y="2238"/>
                </a:cubicBezTo>
                <a:cubicBezTo>
                  <a:pt x="1868" y="2127"/>
                  <a:pt x="1766" y="2035"/>
                  <a:pt x="1647" y="1967"/>
                </a:cubicBezTo>
                <a:cubicBezTo>
                  <a:pt x="1489" y="1876"/>
                  <a:pt x="1317" y="1832"/>
                  <a:pt x="1146" y="1832"/>
                </a:cubicBezTo>
                <a:cubicBezTo>
                  <a:pt x="800" y="1832"/>
                  <a:pt x="463" y="2012"/>
                  <a:pt x="278" y="2334"/>
                </a:cubicBezTo>
                <a:cubicBezTo>
                  <a:pt x="0" y="2814"/>
                  <a:pt x="165" y="3427"/>
                  <a:pt x="644" y="3704"/>
                </a:cubicBezTo>
                <a:cubicBezTo>
                  <a:pt x="763" y="3773"/>
                  <a:pt x="892" y="3816"/>
                  <a:pt x="1029" y="3831"/>
                </a:cubicBezTo>
                <a:cubicBezTo>
                  <a:pt x="1166" y="3845"/>
                  <a:pt x="1292" y="3881"/>
                  <a:pt x="1404" y="3934"/>
                </a:cubicBezTo>
                <a:cubicBezTo>
                  <a:pt x="1366" y="4086"/>
                  <a:pt x="1339" y="4240"/>
                  <a:pt x="1324" y="4395"/>
                </a:cubicBezTo>
                <a:lnTo>
                  <a:pt x="674" y="4395"/>
                </a:lnTo>
                <a:cubicBezTo>
                  <a:pt x="513" y="4395"/>
                  <a:pt x="384" y="4535"/>
                  <a:pt x="402" y="4699"/>
                </a:cubicBezTo>
                <a:cubicBezTo>
                  <a:pt x="417" y="4840"/>
                  <a:pt x="542" y="4942"/>
                  <a:pt x="681" y="4942"/>
                </a:cubicBezTo>
                <a:lnTo>
                  <a:pt x="1324" y="4942"/>
                </a:lnTo>
                <a:cubicBezTo>
                  <a:pt x="1339" y="5097"/>
                  <a:pt x="1366" y="5251"/>
                  <a:pt x="1404" y="5403"/>
                </a:cubicBezTo>
                <a:cubicBezTo>
                  <a:pt x="1292" y="5457"/>
                  <a:pt x="1166" y="5492"/>
                  <a:pt x="1029" y="5506"/>
                </a:cubicBezTo>
                <a:cubicBezTo>
                  <a:pt x="892" y="5522"/>
                  <a:pt x="763" y="5564"/>
                  <a:pt x="644" y="5633"/>
                </a:cubicBezTo>
                <a:cubicBezTo>
                  <a:pt x="165" y="5911"/>
                  <a:pt x="0" y="6525"/>
                  <a:pt x="278" y="7004"/>
                </a:cubicBezTo>
                <a:cubicBezTo>
                  <a:pt x="463" y="7325"/>
                  <a:pt x="801" y="7505"/>
                  <a:pt x="1148" y="7505"/>
                </a:cubicBezTo>
                <a:cubicBezTo>
                  <a:pt x="1318" y="7505"/>
                  <a:pt x="1490" y="7462"/>
                  <a:pt x="1647" y="7371"/>
                </a:cubicBezTo>
                <a:cubicBezTo>
                  <a:pt x="1766" y="7302"/>
                  <a:pt x="1868" y="7210"/>
                  <a:pt x="1950" y="7100"/>
                </a:cubicBezTo>
                <a:cubicBezTo>
                  <a:pt x="2031" y="6988"/>
                  <a:pt x="2125" y="6897"/>
                  <a:pt x="2228" y="6827"/>
                </a:cubicBezTo>
                <a:cubicBezTo>
                  <a:pt x="2340" y="6936"/>
                  <a:pt x="2460" y="7036"/>
                  <a:pt x="2585" y="7126"/>
                </a:cubicBezTo>
                <a:lnTo>
                  <a:pt x="2259" y="7690"/>
                </a:lnTo>
                <a:cubicBezTo>
                  <a:pt x="2184" y="7821"/>
                  <a:pt x="2230" y="7989"/>
                  <a:pt x="2359" y="8064"/>
                </a:cubicBezTo>
                <a:cubicBezTo>
                  <a:pt x="2402" y="8089"/>
                  <a:pt x="2449" y="8100"/>
                  <a:pt x="2496" y="8100"/>
                </a:cubicBezTo>
                <a:cubicBezTo>
                  <a:pt x="2591" y="8100"/>
                  <a:pt x="2683" y="8052"/>
                  <a:pt x="2733" y="7964"/>
                </a:cubicBezTo>
                <a:lnTo>
                  <a:pt x="3058" y="7400"/>
                </a:lnTo>
                <a:cubicBezTo>
                  <a:pt x="3198" y="7466"/>
                  <a:pt x="3345" y="7521"/>
                  <a:pt x="3496" y="7563"/>
                </a:cubicBezTo>
                <a:cubicBezTo>
                  <a:pt x="3486" y="7687"/>
                  <a:pt x="3455" y="7812"/>
                  <a:pt x="3400" y="7937"/>
                </a:cubicBezTo>
                <a:cubicBezTo>
                  <a:pt x="3344" y="8063"/>
                  <a:pt x="3316" y="8196"/>
                  <a:pt x="3316" y="8333"/>
                </a:cubicBezTo>
                <a:cubicBezTo>
                  <a:pt x="3316" y="8886"/>
                  <a:pt x="3766" y="9335"/>
                  <a:pt x="4319" y="9335"/>
                </a:cubicBezTo>
                <a:cubicBezTo>
                  <a:pt x="4872" y="9335"/>
                  <a:pt x="5321" y="8886"/>
                  <a:pt x="5322" y="8331"/>
                </a:cubicBezTo>
                <a:cubicBezTo>
                  <a:pt x="5322" y="8194"/>
                  <a:pt x="5295" y="8060"/>
                  <a:pt x="5239" y="7935"/>
                </a:cubicBezTo>
                <a:cubicBezTo>
                  <a:pt x="5184" y="7810"/>
                  <a:pt x="5152" y="7683"/>
                  <a:pt x="5143" y="7561"/>
                </a:cubicBezTo>
                <a:cubicBezTo>
                  <a:pt x="5294" y="7518"/>
                  <a:pt x="5439" y="7464"/>
                  <a:pt x="5581" y="7398"/>
                </a:cubicBezTo>
                <a:lnTo>
                  <a:pt x="5905" y="7962"/>
                </a:lnTo>
                <a:cubicBezTo>
                  <a:pt x="5956" y="8049"/>
                  <a:pt x="6048" y="8098"/>
                  <a:pt x="6142" y="8098"/>
                </a:cubicBezTo>
                <a:cubicBezTo>
                  <a:pt x="6198" y="8098"/>
                  <a:pt x="6255" y="8081"/>
                  <a:pt x="6304" y="8044"/>
                </a:cubicBezTo>
                <a:cubicBezTo>
                  <a:pt x="6417" y="7962"/>
                  <a:pt x="6445" y="7803"/>
                  <a:pt x="6375" y="7682"/>
                </a:cubicBezTo>
                <a:lnTo>
                  <a:pt x="6053" y="7124"/>
                </a:lnTo>
                <a:cubicBezTo>
                  <a:pt x="6178" y="7034"/>
                  <a:pt x="6298" y="6934"/>
                  <a:pt x="6410" y="6824"/>
                </a:cubicBezTo>
                <a:cubicBezTo>
                  <a:pt x="6513" y="6894"/>
                  <a:pt x="6607" y="6986"/>
                  <a:pt x="6688" y="7098"/>
                </a:cubicBezTo>
                <a:cubicBezTo>
                  <a:pt x="6771" y="7208"/>
                  <a:pt x="6872" y="7299"/>
                  <a:pt x="6990" y="7368"/>
                </a:cubicBezTo>
                <a:cubicBezTo>
                  <a:pt x="7148" y="7458"/>
                  <a:pt x="7320" y="7503"/>
                  <a:pt x="7490" y="7503"/>
                </a:cubicBezTo>
                <a:cubicBezTo>
                  <a:pt x="7837" y="7503"/>
                  <a:pt x="8175" y="7323"/>
                  <a:pt x="8361" y="7002"/>
                </a:cubicBezTo>
                <a:cubicBezTo>
                  <a:pt x="8638" y="6521"/>
                  <a:pt x="8472" y="5907"/>
                  <a:pt x="7995" y="5631"/>
                </a:cubicBezTo>
                <a:cubicBezTo>
                  <a:pt x="7875" y="5562"/>
                  <a:pt x="7747" y="5519"/>
                  <a:pt x="7609" y="5504"/>
                </a:cubicBezTo>
                <a:cubicBezTo>
                  <a:pt x="7472" y="5490"/>
                  <a:pt x="7347" y="5454"/>
                  <a:pt x="7235" y="5400"/>
                </a:cubicBezTo>
                <a:cubicBezTo>
                  <a:pt x="7252" y="5332"/>
                  <a:pt x="7268" y="5264"/>
                  <a:pt x="7279" y="5195"/>
                </a:cubicBezTo>
                <a:lnTo>
                  <a:pt x="8478" y="5195"/>
                </a:lnTo>
                <a:cubicBezTo>
                  <a:pt x="9028" y="5195"/>
                  <a:pt x="9477" y="4747"/>
                  <a:pt x="9477" y="4197"/>
                </a:cubicBezTo>
                <a:cubicBezTo>
                  <a:pt x="9477" y="4028"/>
                  <a:pt x="9435" y="3863"/>
                  <a:pt x="9352" y="3715"/>
                </a:cubicBezTo>
                <a:lnTo>
                  <a:pt x="7749" y="814"/>
                </a:lnTo>
                <a:cubicBezTo>
                  <a:pt x="7565" y="479"/>
                  <a:pt x="7214" y="272"/>
                  <a:pt x="6834" y="272"/>
                </a:cubicBezTo>
                <a:cubicBezTo>
                  <a:pt x="6454" y="272"/>
                  <a:pt x="6103" y="479"/>
                  <a:pt x="5918" y="814"/>
                </a:cubicBezTo>
                <a:lnTo>
                  <a:pt x="5349" y="1840"/>
                </a:lnTo>
                <a:cubicBezTo>
                  <a:pt x="5281" y="1816"/>
                  <a:pt x="5211" y="1793"/>
                  <a:pt x="5142" y="1774"/>
                </a:cubicBezTo>
                <a:cubicBezTo>
                  <a:pt x="5151" y="1650"/>
                  <a:pt x="5183" y="1524"/>
                  <a:pt x="5238" y="1399"/>
                </a:cubicBezTo>
                <a:cubicBezTo>
                  <a:pt x="5294" y="1274"/>
                  <a:pt x="5321" y="1141"/>
                  <a:pt x="5321" y="1003"/>
                </a:cubicBezTo>
                <a:cubicBezTo>
                  <a:pt x="5321" y="450"/>
                  <a:pt x="4871" y="0"/>
                  <a:pt x="43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80"/>
          <p:cNvSpPr/>
          <p:nvPr/>
        </p:nvSpPr>
        <p:spPr>
          <a:xfrm>
            <a:off x="7126704" y="2677540"/>
            <a:ext cx="357437" cy="357399"/>
          </a:xfrm>
          <a:custGeom>
            <a:avLst/>
            <a:gdLst/>
            <a:ahLst/>
            <a:cxnLst/>
            <a:rect l="l" t="t" r="r" b="b"/>
            <a:pathLst>
              <a:path w="9335" h="9334" extrusionOk="0">
                <a:moveTo>
                  <a:pt x="6508" y="2188"/>
                </a:moveTo>
                <a:cubicBezTo>
                  <a:pt x="6860" y="2188"/>
                  <a:pt x="7146" y="2474"/>
                  <a:pt x="7146" y="2827"/>
                </a:cubicBezTo>
                <a:cubicBezTo>
                  <a:pt x="7146" y="3178"/>
                  <a:pt x="6860" y="3465"/>
                  <a:pt x="6508" y="3465"/>
                </a:cubicBezTo>
                <a:cubicBezTo>
                  <a:pt x="6157" y="3465"/>
                  <a:pt x="5870" y="3178"/>
                  <a:pt x="5870" y="2827"/>
                </a:cubicBezTo>
                <a:cubicBezTo>
                  <a:pt x="5870" y="2474"/>
                  <a:pt x="6157" y="2188"/>
                  <a:pt x="6508" y="2188"/>
                </a:cubicBezTo>
                <a:close/>
                <a:moveTo>
                  <a:pt x="6503" y="1102"/>
                </a:moveTo>
                <a:cubicBezTo>
                  <a:pt x="6352" y="1102"/>
                  <a:pt x="6228" y="1225"/>
                  <a:pt x="6228" y="1376"/>
                </a:cubicBezTo>
                <a:lnTo>
                  <a:pt x="6228" y="1674"/>
                </a:lnTo>
                <a:cubicBezTo>
                  <a:pt x="6228" y="1674"/>
                  <a:pt x="5993" y="1753"/>
                  <a:pt x="5885" y="1819"/>
                </a:cubicBezTo>
                <a:lnTo>
                  <a:pt x="5669" y="1603"/>
                </a:lnTo>
                <a:cubicBezTo>
                  <a:pt x="5616" y="1549"/>
                  <a:pt x="5546" y="1522"/>
                  <a:pt x="5476" y="1522"/>
                </a:cubicBezTo>
                <a:cubicBezTo>
                  <a:pt x="5406" y="1522"/>
                  <a:pt x="5336" y="1549"/>
                  <a:pt x="5283" y="1603"/>
                </a:cubicBezTo>
                <a:cubicBezTo>
                  <a:pt x="5176" y="1709"/>
                  <a:pt x="5176" y="1882"/>
                  <a:pt x="5283" y="1989"/>
                </a:cubicBezTo>
                <a:lnTo>
                  <a:pt x="5499" y="2205"/>
                </a:lnTo>
                <a:cubicBezTo>
                  <a:pt x="5434" y="2311"/>
                  <a:pt x="5384" y="2428"/>
                  <a:pt x="5355" y="2560"/>
                </a:cubicBezTo>
                <a:lnTo>
                  <a:pt x="5049" y="2560"/>
                </a:lnTo>
                <a:cubicBezTo>
                  <a:pt x="5045" y="2560"/>
                  <a:pt x="5041" y="2560"/>
                  <a:pt x="5037" y="2560"/>
                </a:cubicBezTo>
                <a:cubicBezTo>
                  <a:pt x="4891" y="2560"/>
                  <a:pt x="4775" y="2679"/>
                  <a:pt x="4775" y="2827"/>
                </a:cubicBezTo>
                <a:cubicBezTo>
                  <a:pt x="4775" y="2978"/>
                  <a:pt x="4898" y="3099"/>
                  <a:pt x="5049" y="3107"/>
                </a:cubicBezTo>
                <a:lnTo>
                  <a:pt x="5355" y="3107"/>
                </a:lnTo>
                <a:cubicBezTo>
                  <a:pt x="5383" y="3224"/>
                  <a:pt x="5434" y="3342"/>
                  <a:pt x="5499" y="3449"/>
                </a:cubicBezTo>
                <a:lnTo>
                  <a:pt x="5283" y="3665"/>
                </a:lnTo>
                <a:cubicBezTo>
                  <a:pt x="5176" y="3772"/>
                  <a:pt x="5176" y="3944"/>
                  <a:pt x="5283" y="4052"/>
                </a:cubicBezTo>
                <a:cubicBezTo>
                  <a:pt x="5336" y="4105"/>
                  <a:pt x="5406" y="4132"/>
                  <a:pt x="5476" y="4132"/>
                </a:cubicBezTo>
                <a:cubicBezTo>
                  <a:pt x="5546" y="4132"/>
                  <a:pt x="5616" y="4105"/>
                  <a:pt x="5669" y="4052"/>
                </a:cubicBezTo>
                <a:lnTo>
                  <a:pt x="5885" y="3835"/>
                </a:lnTo>
                <a:cubicBezTo>
                  <a:pt x="5991" y="3901"/>
                  <a:pt x="6247" y="3980"/>
                  <a:pt x="6247" y="3980"/>
                </a:cubicBezTo>
                <a:lnTo>
                  <a:pt x="6247" y="4286"/>
                </a:lnTo>
                <a:cubicBezTo>
                  <a:pt x="6247" y="4286"/>
                  <a:pt x="6357" y="4559"/>
                  <a:pt x="6508" y="4559"/>
                </a:cubicBezTo>
                <a:cubicBezTo>
                  <a:pt x="6660" y="4559"/>
                  <a:pt x="6781" y="4437"/>
                  <a:pt x="6776" y="4286"/>
                </a:cubicBezTo>
                <a:lnTo>
                  <a:pt x="6776" y="3980"/>
                </a:lnTo>
                <a:cubicBezTo>
                  <a:pt x="6907" y="3951"/>
                  <a:pt x="7024" y="3901"/>
                  <a:pt x="7129" y="3835"/>
                </a:cubicBezTo>
                <a:lnTo>
                  <a:pt x="7346" y="4052"/>
                </a:lnTo>
                <a:cubicBezTo>
                  <a:pt x="7399" y="4105"/>
                  <a:pt x="7469" y="4132"/>
                  <a:pt x="7539" y="4132"/>
                </a:cubicBezTo>
                <a:cubicBezTo>
                  <a:pt x="7609" y="4132"/>
                  <a:pt x="7679" y="4105"/>
                  <a:pt x="7732" y="4052"/>
                </a:cubicBezTo>
                <a:cubicBezTo>
                  <a:pt x="7838" y="3944"/>
                  <a:pt x="7838" y="3772"/>
                  <a:pt x="7732" y="3665"/>
                </a:cubicBezTo>
                <a:lnTo>
                  <a:pt x="7516" y="3449"/>
                </a:lnTo>
                <a:cubicBezTo>
                  <a:pt x="7582" y="3344"/>
                  <a:pt x="7631" y="3226"/>
                  <a:pt x="7661" y="3107"/>
                </a:cubicBezTo>
                <a:lnTo>
                  <a:pt x="7967" y="3107"/>
                </a:lnTo>
                <a:cubicBezTo>
                  <a:pt x="8117" y="3099"/>
                  <a:pt x="8240" y="2977"/>
                  <a:pt x="8240" y="2827"/>
                </a:cubicBezTo>
                <a:cubicBezTo>
                  <a:pt x="8240" y="2675"/>
                  <a:pt x="7967" y="2560"/>
                  <a:pt x="7967" y="2560"/>
                </a:cubicBezTo>
                <a:lnTo>
                  <a:pt x="7656" y="2560"/>
                </a:lnTo>
                <a:cubicBezTo>
                  <a:pt x="7626" y="2434"/>
                  <a:pt x="7577" y="2317"/>
                  <a:pt x="7510" y="2212"/>
                </a:cubicBezTo>
                <a:lnTo>
                  <a:pt x="7721" y="2001"/>
                </a:lnTo>
                <a:cubicBezTo>
                  <a:pt x="7820" y="1901"/>
                  <a:pt x="7835" y="1742"/>
                  <a:pt x="7748" y="1632"/>
                </a:cubicBezTo>
                <a:cubicBezTo>
                  <a:pt x="7693" y="1564"/>
                  <a:pt x="7613" y="1529"/>
                  <a:pt x="7533" y="1529"/>
                </a:cubicBezTo>
                <a:cubicBezTo>
                  <a:pt x="7463" y="1529"/>
                  <a:pt x="7394" y="1556"/>
                  <a:pt x="7340" y="1609"/>
                </a:cubicBezTo>
                <a:lnTo>
                  <a:pt x="7124" y="1825"/>
                </a:lnTo>
                <a:cubicBezTo>
                  <a:pt x="7019" y="1759"/>
                  <a:pt x="6901" y="1710"/>
                  <a:pt x="6776" y="1680"/>
                </a:cubicBezTo>
                <a:lnTo>
                  <a:pt x="6776" y="1382"/>
                </a:lnTo>
                <a:cubicBezTo>
                  <a:pt x="6776" y="1242"/>
                  <a:pt x="6674" y="1119"/>
                  <a:pt x="6533" y="1104"/>
                </a:cubicBezTo>
                <a:cubicBezTo>
                  <a:pt x="6523" y="1103"/>
                  <a:pt x="6513" y="1102"/>
                  <a:pt x="6503" y="1102"/>
                </a:cubicBezTo>
                <a:close/>
                <a:moveTo>
                  <a:pt x="6508" y="548"/>
                </a:moveTo>
                <a:cubicBezTo>
                  <a:pt x="7766" y="548"/>
                  <a:pt x="8787" y="1569"/>
                  <a:pt x="8787" y="2827"/>
                </a:cubicBezTo>
                <a:cubicBezTo>
                  <a:pt x="8787" y="4083"/>
                  <a:pt x="7766" y="5106"/>
                  <a:pt x="6508" y="5106"/>
                </a:cubicBezTo>
                <a:cubicBezTo>
                  <a:pt x="5251" y="5106"/>
                  <a:pt x="4229" y="4083"/>
                  <a:pt x="4229" y="2827"/>
                </a:cubicBezTo>
                <a:cubicBezTo>
                  <a:pt x="4229" y="1569"/>
                  <a:pt x="5251" y="548"/>
                  <a:pt x="6508" y="548"/>
                </a:cubicBezTo>
                <a:close/>
                <a:moveTo>
                  <a:pt x="1528" y="2772"/>
                </a:moveTo>
                <a:lnTo>
                  <a:pt x="1638" y="3450"/>
                </a:lnTo>
                <a:cubicBezTo>
                  <a:pt x="1648" y="3509"/>
                  <a:pt x="1675" y="3562"/>
                  <a:pt x="1716" y="3602"/>
                </a:cubicBezTo>
                <a:lnTo>
                  <a:pt x="2546" y="4433"/>
                </a:lnTo>
                <a:lnTo>
                  <a:pt x="2546" y="5877"/>
                </a:lnTo>
                <a:lnTo>
                  <a:pt x="2228" y="6354"/>
                </a:lnTo>
                <a:cubicBezTo>
                  <a:pt x="2173" y="6436"/>
                  <a:pt x="2166" y="6541"/>
                  <a:pt x="2211" y="6628"/>
                </a:cubicBezTo>
                <a:lnTo>
                  <a:pt x="2662" y="7533"/>
                </a:lnTo>
                <a:lnTo>
                  <a:pt x="2008" y="8105"/>
                </a:lnTo>
                <a:cubicBezTo>
                  <a:pt x="1120" y="7460"/>
                  <a:pt x="540" y="6411"/>
                  <a:pt x="540" y="5229"/>
                </a:cubicBezTo>
                <a:cubicBezTo>
                  <a:pt x="540" y="4277"/>
                  <a:pt x="916" y="3412"/>
                  <a:pt x="1528" y="2772"/>
                </a:cubicBezTo>
                <a:close/>
                <a:moveTo>
                  <a:pt x="5846" y="6606"/>
                </a:moveTo>
                <a:lnTo>
                  <a:pt x="6983" y="7318"/>
                </a:lnTo>
                <a:cubicBezTo>
                  <a:pt x="6674" y="7745"/>
                  <a:pt x="6271" y="8102"/>
                  <a:pt x="5806" y="8357"/>
                </a:cubicBezTo>
                <a:lnTo>
                  <a:pt x="5419" y="7814"/>
                </a:lnTo>
                <a:cubicBezTo>
                  <a:pt x="5397" y="7783"/>
                  <a:pt x="5368" y="7759"/>
                  <a:pt x="5336" y="7739"/>
                </a:cubicBezTo>
                <a:lnTo>
                  <a:pt x="4585" y="7288"/>
                </a:lnTo>
                <a:lnTo>
                  <a:pt x="4697" y="6606"/>
                </a:lnTo>
                <a:close/>
                <a:moveTo>
                  <a:pt x="3920" y="1688"/>
                </a:moveTo>
                <a:lnTo>
                  <a:pt x="3920" y="1688"/>
                </a:lnTo>
                <a:cubicBezTo>
                  <a:pt x="3758" y="2048"/>
                  <a:pt x="3672" y="2449"/>
                  <a:pt x="3678" y="2870"/>
                </a:cubicBezTo>
                <a:cubicBezTo>
                  <a:pt x="3698" y="4396"/>
                  <a:pt x="4941" y="5638"/>
                  <a:pt x="6466" y="5657"/>
                </a:cubicBezTo>
                <a:cubicBezTo>
                  <a:pt x="6478" y="5658"/>
                  <a:pt x="6490" y="5658"/>
                  <a:pt x="6502" y="5658"/>
                </a:cubicBezTo>
                <a:cubicBezTo>
                  <a:pt x="6910" y="5658"/>
                  <a:pt x="7297" y="5572"/>
                  <a:pt x="7647" y="5417"/>
                </a:cubicBezTo>
                <a:lnTo>
                  <a:pt x="7647" y="5417"/>
                </a:lnTo>
                <a:cubicBezTo>
                  <a:pt x="7623" y="5931"/>
                  <a:pt x="7487" y="6417"/>
                  <a:pt x="7265" y="6853"/>
                </a:cubicBezTo>
                <a:lnTo>
                  <a:pt x="6067" y="6101"/>
                </a:lnTo>
                <a:cubicBezTo>
                  <a:pt x="6023" y="6073"/>
                  <a:pt x="5973" y="6058"/>
                  <a:pt x="5921" y="6058"/>
                </a:cubicBezTo>
                <a:lnTo>
                  <a:pt x="4463" y="6058"/>
                </a:lnTo>
                <a:cubicBezTo>
                  <a:pt x="4329" y="6058"/>
                  <a:pt x="4215" y="6155"/>
                  <a:pt x="4192" y="6287"/>
                </a:cubicBezTo>
                <a:lnTo>
                  <a:pt x="4011" y="7380"/>
                </a:lnTo>
                <a:cubicBezTo>
                  <a:pt x="3992" y="7491"/>
                  <a:pt x="4043" y="7602"/>
                  <a:pt x="4139" y="7660"/>
                </a:cubicBezTo>
                <a:lnTo>
                  <a:pt x="5002" y="8178"/>
                </a:lnTo>
                <a:lnTo>
                  <a:pt x="5294" y="8585"/>
                </a:lnTo>
                <a:cubicBezTo>
                  <a:pt x="4920" y="8720"/>
                  <a:pt x="4517" y="8792"/>
                  <a:pt x="4097" y="8792"/>
                </a:cubicBezTo>
                <a:cubicBezTo>
                  <a:pt x="3522" y="8792"/>
                  <a:pt x="2981" y="8655"/>
                  <a:pt x="2499" y="8412"/>
                </a:cubicBezTo>
                <a:lnTo>
                  <a:pt x="3183" y="7814"/>
                </a:lnTo>
                <a:cubicBezTo>
                  <a:pt x="3277" y="7732"/>
                  <a:pt x="3304" y="7598"/>
                  <a:pt x="3248" y="7486"/>
                </a:cubicBezTo>
                <a:lnTo>
                  <a:pt x="2772" y="6533"/>
                </a:lnTo>
                <a:lnTo>
                  <a:pt x="3048" y="6119"/>
                </a:lnTo>
                <a:cubicBezTo>
                  <a:pt x="3079" y="6073"/>
                  <a:pt x="3095" y="6020"/>
                  <a:pt x="3095" y="5967"/>
                </a:cubicBezTo>
                <a:lnTo>
                  <a:pt x="3095" y="4326"/>
                </a:lnTo>
                <a:cubicBezTo>
                  <a:pt x="3095" y="4253"/>
                  <a:pt x="3066" y="4184"/>
                  <a:pt x="3015" y="4132"/>
                </a:cubicBezTo>
                <a:lnTo>
                  <a:pt x="2165" y="3282"/>
                </a:lnTo>
                <a:lnTo>
                  <a:pt x="2016" y="2357"/>
                </a:lnTo>
                <a:cubicBezTo>
                  <a:pt x="2556" y="1968"/>
                  <a:pt x="3210" y="1724"/>
                  <a:pt x="3920" y="1688"/>
                </a:cubicBezTo>
                <a:close/>
                <a:moveTo>
                  <a:pt x="6508" y="0"/>
                </a:moveTo>
                <a:cubicBezTo>
                  <a:pt x="5584" y="0"/>
                  <a:pt x="4761" y="445"/>
                  <a:pt x="4245" y="1135"/>
                </a:cubicBezTo>
                <a:cubicBezTo>
                  <a:pt x="4199" y="1133"/>
                  <a:pt x="4150" y="1130"/>
                  <a:pt x="4101" y="1130"/>
                </a:cubicBezTo>
                <a:cubicBezTo>
                  <a:pt x="3005" y="1130"/>
                  <a:pt x="1975" y="1557"/>
                  <a:pt x="1201" y="2332"/>
                </a:cubicBezTo>
                <a:cubicBezTo>
                  <a:pt x="428" y="3106"/>
                  <a:pt x="0" y="4136"/>
                  <a:pt x="0" y="5232"/>
                </a:cubicBezTo>
                <a:cubicBezTo>
                  <a:pt x="0" y="6327"/>
                  <a:pt x="428" y="7358"/>
                  <a:pt x="1201" y="8132"/>
                </a:cubicBezTo>
                <a:cubicBezTo>
                  <a:pt x="1975" y="8906"/>
                  <a:pt x="3005" y="9333"/>
                  <a:pt x="4101" y="9333"/>
                </a:cubicBezTo>
                <a:cubicBezTo>
                  <a:pt x="5198" y="9333"/>
                  <a:pt x="6227" y="8906"/>
                  <a:pt x="7002" y="8132"/>
                </a:cubicBezTo>
                <a:cubicBezTo>
                  <a:pt x="7776" y="7357"/>
                  <a:pt x="8203" y="6327"/>
                  <a:pt x="8203" y="5232"/>
                </a:cubicBezTo>
                <a:cubicBezTo>
                  <a:pt x="8203" y="5183"/>
                  <a:pt x="8201" y="5134"/>
                  <a:pt x="8198" y="5088"/>
                </a:cubicBezTo>
                <a:cubicBezTo>
                  <a:pt x="8887" y="4573"/>
                  <a:pt x="9334" y="3751"/>
                  <a:pt x="9334" y="2827"/>
                </a:cubicBezTo>
                <a:cubicBezTo>
                  <a:pt x="9334" y="1268"/>
                  <a:pt x="8067" y="0"/>
                  <a:pt x="65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80"/>
          <p:cNvSpPr/>
          <p:nvPr/>
        </p:nvSpPr>
        <p:spPr>
          <a:xfrm>
            <a:off x="6353749" y="3249666"/>
            <a:ext cx="357475" cy="357475"/>
          </a:xfrm>
          <a:custGeom>
            <a:avLst/>
            <a:gdLst/>
            <a:ahLst/>
            <a:cxnLst/>
            <a:rect l="l" t="t" r="r" b="b"/>
            <a:pathLst>
              <a:path w="9336" h="9336" extrusionOk="0">
                <a:moveTo>
                  <a:pt x="5914" y="2225"/>
                </a:moveTo>
                <a:cubicBezTo>
                  <a:pt x="6124" y="2225"/>
                  <a:pt x="6334" y="2305"/>
                  <a:pt x="6495" y="2465"/>
                </a:cubicBezTo>
                <a:cubicBezTo>
                  <a:pt x="6700" y="2670"/>
                  <a:pt x="6782" y="2975"/>
                  <a:pt x="6706" y="3259"/>
                </a:cubicBezTo>
                <a:cubicBezTo>
                  <a:pt x="6680" y="3351"/>
                  <a:pt x="6707" y="3452"/>
                  <a:pt x="6773" y="3520"/>
                </a:cubicBezTo>
                <a:cubicBezTo>
                  <a:pt x="7496" y="4267"/>
                  <a:pt x="7485" y="5470"/>
                  <a:pt x="6752" y="6204"/>
                </a:cubicBezTo>
                <a:cubicBezTo>
                  <a:pt x="6379" y="6577"/>
                  <a:pt x="5888" y="6764"/>
                  <a:pt x="5398" y="6764"/>
                </a:cubicBezTo>
                <a:cubicBezTo>
                  <a:pt x="4908" y="6764"/>
                  <a:pt x="4418" y="6577"/>
                  <a:pt x="4045" y="6204"/>
                </a:cubicBezTo>
                <a:lnTo>
                  <a:pt x="3658" y="5818"/>
                </a:lnTo>
                <a:cubicBezTo>
                  <a:pt x="3604" y="5764"/>
                  <a:pt x="3534" y="5738"/>
                  <a:pt x="3464" y="5738"/>
                </a:cubicBezTo>
                <a:cubicBezTo>
                  <a:pt x="3395" y="5738"/>
                  <a:pt x="3325" y="5764"/>
                  <a:pt x="3271" y="5818"/>
                </a:cubicBezTo>
                <a:lnTo>
                  <a:pt x="2885" y="6204"/>
                </a:lnTo>
                <a:cubicBezTo>
                  <a:pt x="2832" y="6257"/>
                  <a:pt x="2762" y="6284"/>
                  <a:pt x="2692" y="6284"/>
                </a:cubicBezTo>
                <a:cubicBezTo>
                  <a:pt x="2622" y="6284"/>
                  <a:pt x="2552" y="6257"/>
                  <a:pt x="2499" y="6204"/>
                </a:cubicBezTo>
                <a:cubicBezTo>
                  <a:pt x="2391" y="6097"/>
                  <a:pt x="2391" y="5924"/>
                  <a:pt x="2499" y="5818"/>
                </a:cubicBezTo>
                <a:lnTo>
                  <a:pt x="3014" y="5302"/>
                </a:lnTo>
                <a:cubicBezTo>
                  <a:pt x="3139" y="5177"/>
                  <a:pt x="3302" y="5115"/>
                  <a:pt x="3466" y="5115"/>
                </a:cubicBezTo>
                <a:cubicBezTo>
                  <a:pt x="3629" y="5115"/>
                  <a:pt x="3792" y="5177"/>
                  <a:pt x="3916" y="5302"/>
                </a:cubicBezTo>
                <a:lnTo>
                  <a:pt x="4303" y="5688"/>
                </a:lnTo>
                <a:cubicBezTo>
                  <a:pt x="4355" y="5741"/>
                  <a:pt x="4424" y="5769"/>
                  <a:pt x="4496" y="5769"/>
                </a:cubicBezTo>
                <a:cubicBezTo>
                  <a:pt x="4513" y="5769"/>
                  <a:pt x="4531" y="5767"/>
                  <a:pt x="4548" y="5764"/>
                </a:cubicBezTo>
                <a:cubicBezTo>
                  <a:pt x="4638" y="5747"/>
                  <a:pt x="4712" y="5686"/>
                  <a:pt x="4747" y="5603"/>
                </a:cubicBezTo>
                <a:cubicBezTo>
                  <a:pt x="4970" y="5083"/>
                  <a:pt x="5375" y="4664"/>
                  <a:pt x="5888" y="4424"/>
                </a:cubicBezTo>
                <a:lnTo>
                  <a:pt x="5971" y="4385"/>
                </a:lnTo>
                <a:cubicBezTo>
                  <a:pt x="6083" y="4330"/>
                  <a:pt x="6146" y="4208"/>
                  <a:pt x="6123" y="4083"/>
                </a:cubicBezTo>
                <a:cubicBezTo>
                  <a:pt x="6099" y="3961"/>
                  <a:pt x="5994" y="3870"/>
                  <a:pt x="5870" y="3863"/>
                </a:cubicBezTo>
                <a:cubicBezTo>
                  <a:pt x="5666" y="3852"/>
                  <a:pt x="5476" y="3768"/>
                  <a:pt x="5334" y="3625"/>
                </a:cubicBezTo>
                <a:cubicBezTo>
                  <a:pt x="5013" y="3306"/>
                  <a:pt x="5013" y="2785"/>
                  <a:pt x="5334" y="2465"/>
                </a:cubicBezTo>
                <a:cubicBezTo>
                  <a:pt x="5494" y="2305"/>
                  <a:pt x="5704" y="2225"/>
                  <a:pt x="5914" y="2225"/>
                </a:cubicBezTo>
                <a:close/>
                <a:moveTo>
                  <a:pt x="4670" y="547"/>
                </a:moveTo>
                <a:cubicBezTo>
                  <a:pt x="6943" y="547"/>
                  <a:pt x="8790" y="2394"/>
                  <a:pt x="8790" y="4667"/>
                </a:cubicBezTo>
                <a:cubicBezTo>
                  <a:pt x="8790" y="6938"/>
                  <a:pt x="6941" y="8788"/>
                  <a:pt x="4668" y="8788"/>
                </a:cubicBezTo>
                <a:cubicBezTo>
                  <a:pt x="2481" y="8788"/>
                  <a:pt x="688" y="7076"/>
                  <a:pt x="556" y="4922"/>
                </a:cubicBezTo>
                <a:cubicBezTo>
                  <a:pt x="999" y="4860"/>
                  <a:pt x="1409" y="4641"/>
                  <a:pt x="1710" y="4303"/>
                </a:cubicBezTo>
                <a:cubicBezTo>
                  <a:pt x="1859" y="4135"/>
                  <a:pt x="2063" y="4039"/>
                  <a:pt x="2288" y="4030"/>
                </a:cubicBezTo>
                <a:cubicBezTo>
                  <a:pt x="2296" y="4030"/>
                  <a:pt x="2304" y="4030"/>
                  <a:pt x="2312" y="4030"/>
                </a:cubicBezTo>
                <a:cubicBezTo>
                  <a:pt x="2527" y="4030"/>
                  <a:pt x="2728" y="4113"/>
                  <a:pt x="2881" y="4266"/>
                </a:cubicBezTo>
                <a:lnTo>
                  <a:pt x="3211" y="4595"/>
                </a:lnTo>
                <a:cubicBezTo>
                  <a:pt x="2997" y="4641"/>
                  <a:pt x="2792" y="4748"/>
                  <a:pt x="2627" y="4915"/>
                </a:cubicBezTo>
                <a:lnTo>
                  <a:pt x="2111" y="5431"/>
                </a:lnTo>
                <a:cubicBezTo>
                  <a:pt x="1790" y="5750"/>
                  <a:pt x="1790" y="6270"/>
                  <a:pt x="2111" y="6591"/>
                </a:cubicBezTo>
                <a:cubicBezTo>
                  <a:pt x="2271" y="6751"/>
                  <a:pt x="2481" y="6831"/>
                  <a:pt x="2691" y="6831"/>
                </a:cubicBezTo>
                <a:cubicBezTo>
                  <a:pt x="2901" y="6831"/>
                  <a:pt x="3111" y="6751"/>
                  <a:pt x="3271" y="6591"/>
                </a:cubicBezTo>
                <a:lnTo>
                  <a:pt x="3465" y="6397"/>
                </a:lnTo>
                <a:lnTo>
                  <a:pt x="3660" y="6591"/>
                </a:lnTo>
                <a:cubicBezTo>
                  <a:pt x="4140" y="7071"/>
                  <a:pt x="4770" y="7310"/>
                  <a:pt x="5399" y="7310"/>
                </a:cubicBezTo>
                <a:cubicBezTo>
                  <a:pt x="6029" y="7310"/>
                  <a:pt x="6659" y="7071"/>
                  <a:pt x="7139" y="6591"/>
                </a:cubicBezTo>
                <a:cubicBezTo>
                  <a:pt x="7600" y="6130"/>
                  <a:pt x="7856" y="5519"/>
                  <a:pt x="7860" y="4869"/>
                </a:cubicBezTo>
                <a:cubicBezTo>
                  <a:pt x="7864" y="4270"/>
                  <a:pt x="7654" y="3699"/>
                  <a:pt x="7266" y="3249"/>
                </a:cubicBezTo>
                <a:cubicBezTo>
                  <a:pt x="7329" y="2822"/>
                  <a:pt x="7190" y="2387"/>
                  <a:pt x="6883" y="2079"/>
                </a:cubicBezTo>
                <a:cubicBezTo>
                  <a:pt x="6616" y="1812"/>
                  <a:pt x="6266" y="1679"/>
                  <a:pt x="5916" y="1679"/>
                </a:cubicBezTo>
                <a:cubicBezTo>
                  <a:pt x="5566" y="1679"/>
                  <a:pt x="5215" y="1812"/>
                  <a:pt x="4949" y="2079"/>
                </a:cubicBezTo>
                <a:cubicBezTo>
                  <a:pt x="4416" y="2611"/>
                  <a:pt x="4416" y="3480"/>
                  <a:pt x="4949" y="4013"/>
                </a:cubicBezTo>
                <a:cubicBezTo>
                  <a:pt x="5023" y="4086"/>
                  <a:pt x="5103" y="4150"/>
                  <a:pt x="5191" y="4203"/>
                </a:cubicBezTo>
                <a:cubicBezTo>
                  <a:pt x="4884" y="4426"/>
                  <a:pt x="4623" y="4710"/>
                  <a:pt x="4427" y="5036"/>
                </a:cubicBezTo>
                <a:lnTo>
                  <a:pt x="3270" y="3879"/>
                </a:lnTo>
                <a:cubicBezTo>
                  <a:pt x="3016" y="3625"/>
                  <a:pt x="2666" y="3482"/>
                  <a:pt x="2308" y="3482"/>
                </a:cubicBezTo>
                <a:cubicBezTo>
                  <a:pt x="2296" y="3482"/>
                  <a:pt x="2285" y="3483"/>
                  <a:pt x="2273" y="3483"/>
                </a:cubicBezTo>
                <a:cubicBezTo>
                  <a:pt x="1903" y="3496"/>
                  <a:pt x="1547" y="3661"/>
                  <a:pt x="1303" y="3939"/>
                </a:cubicBezTo>
                <a:cubicBezTo>
                  <a:pt x="1107" y="4160"/>
                  <a:pt x="846" y="4308"/>
                  <a:pt x="561" y="4366"/>
                </a:cubicBezTo>
                <a:cubicBezTo>
                  <a:pt x="716" y="2233"/>
                  <a:pt x="2500" y="547"/>
                  <a:pt x="4670" y="547"/>
                </a:cubicBezTo>
                <a:close/>
                <a:moveTo>
                  <a:pt x="4668" y="0"/>
                </a:moveTo>
                <a:cubicBezTo>
                  <a:pt x="2091" y="0"/>
                  <a:pt x="1" y="2089"/>
                  <a:pt x="1" y="4668"/>
                </a:cubicBezTo>
                <a:cubicBezTo>
                  <a:pt x="1" y="7246"/>
                  <a:pt x="2090" y="9335"/>
                  <a:pt x="4668" y="9335"/>
                </a:cubicBezTo>
                <a:cubicBezTo>
                  <a:pt x="7247" y="9335"/>
                  <a:pt x="9336" y="7246"/>
                  <a:pt x="9336" y="4668"/>
                </a:cubicBezTo>
                <a:cubicBezTo>
                  <a:pt x="9336" y="2089"/>
                  <a:pt x="7247" y="0"/>
                  <a:pt x="46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80"/>
          <p:cNvSpPr/>
          <p:nvPr/>
        </p:nvSpPr>
        <p:spPr>
          <a:xfrm>
            <a:off x="6353672" y="2095190"/>
            <a:ext cx="357629" cy="357743"/>
          </a:xfrm>
          <a:custGeom>
            <a:avLst/>
            <a:gdLst/>
            <a:ahLst/>
            <a:cxnLst/>
            <a:rect l="l" t="t" r="r" b="b"/>
            <a:pathLst>
              <a:path w="9340" h="9343" extrusionOk="0">
                <a:moveTo>
                  <a:pt x="5018" y="1"/>
                </a:moveTo>
                <a:cubicBezTo>
                  <a:pt x="4868" y="1"/>
                  <a:pt x="4745" y="123"/>
                  <a:pt x="4745" y="275"/>
                </a:cubicBezTo>
                <a:cubicBezTo>
                  <a:pt x="4745" y="424"/>
                  <a:pt x="4868" y="548"/>
                  <a:pt x="5018" y="548"/>
                </a:cubicBezTo>
                <a:cubicBezTo>
                  <a:pt x="5168" y="548"/>
                  <a:pt x="5292" y="427"/>
                  <a:pt x="5292" y="275"/>
                </a:cubicBezTo>
                <a:cubicBezTo>
                  <a:pt x="5292" y="124"/>
                  <a:pt x="5168" y="1"/>
                  <a:pt x="5018" y="1"/>
                </a:cubicBezTo>
                <a:close/>
                <a:moveTo>
                  <a:pt x="7024" y="1093"/>
                </a:moveTo>
                <a:cubicBezTo>
                  <a:pt x="7377" y="1093"/>
                  <a:pt x="7662" y="1379"/>
                  <a:pt x="7662" y="1732"/>
                </a:cubicBezTo>
                <a:cubicBezTo>
                  <a:pt x="7662" y="2084"/>
                  <a:pt x="7377" y="2370"/>
                  <a:pt x="7024" y="2370"/>
                </a:cubicBezTo>
                <a:cubicBezTo>
                  <a:pt x="6672" y="2370"/>
                  <a:pt x="6386" y="2084"/>
                  <a:pt x="6386" y="1732"/>
                </a:cubicBezTo>
                <a:cubicBezTo>
                  <a:pt x="6386" y="1379"/>
                  <a:pt x="6672" y="1093"/>
                  <a:pt x="7024" y="1093"/>
                </a:cubicBezTo>
                <a:close/>
                <a:moveTo>
                  <a:pt x="2650" y="1641"/>
                </a:moveTo>
                <a:cubicBezTo>
                  <a:pt x="2902" y="1641"/>
                  <a:pt x="3106" y="1846"/>
                  <a:pt x="3106" y="2097"/>
                </a:cubicBezTo>
                <a:cubicBezTo>
                  <a:pt x="3106" y="2349"/>
                  <a:pt x="2902" y="2554"/>
                  <a:pt x="2650" y="2554"/>
                </a:cubicBezTo>
                <a:cubicBezTo>
                  <a:pt x="2398" y="2554"/>
                  <a:pt x="2193" y="2349"/>
                  <a:pt x="2193" y="2097"/>
                </a:cubicBezTo>
                <a:cubicBezTo>
                  <a:pt x="2193" y="1846"/>
                  <a:pt x="2398" y="1641"/>
                  <a:pt x="2650" y="1641"/>
                </a:cubicBezTo>
                <a:close/>
                <a:moveTo>
                  <a:pt x="9067" y="2735"/>
                </a:moveTo>
                <a:cubicBezTo>
                  <a:pt x="8917" y="2735"/>
                  <a:pt x="8795" y="2856"/>
                  <a:pt x="8795" y="3008"/>
                </a:cubicBezTo>
                <a:cubicBezTo>
                  <a:pt x="8795" y="3159"/>
                  <a:pt x="8917" y="3282"/>
                  <a:pt x="9067" y="3282"/>
                </a:cubicBezTo>
                <a:cubicBezTo>
                  <a:pt x="9218" y="3282"/>
                  <a:pt x="9340" y="3160"/>
                  <a:pt x="9340" y="3008"/>
                </a:cubicBezTo>
                <a:cubicBezTo>
                  <a:pt x="9340" y="2858"/>
                  <a:pt x="9218" y="2735"/>
                  <a:pt x="9067" y="2735"/>
                </a:cubicBezTo>
                <a:close/>
                <a:moveTo>
                  <a:pt x="7017" y="9"/>
                </a:moveTo>
                <a:cubicBezTo>
                  <a:pt x="6867" y="9"/>
                  <a:pt x="6745" y="132"/>
                  <a:pt x="6745" y="282"/>
                </a:cubicBezTo>
                <a:lnTo>
                  <a:pt x="6745" y="588"/>
                </a:lnTo>
                <a:cubicBezTo>
                  <a:pt x="6619" y="618"/>
                  <a:pt x="6503" y="667"/>
                  <a:pt x="6396" y="734"/>
                </a:cubicBezTo>
                <a:lnTo>
                  <a:pt x="6185" y="523"/>
                </a:lnTo>
                <a:cubicBezTo>
                  <a:pt x="6130" y="468"/>
                  <a:pt x="6057" y="438"/>
                  <a:pt x="5983" y="438"/>
                </a:cubicBezTo>
                <a:cubicBezTo>
                  <a:pt x="5925" y="438"/>
                  <a:pt x="5866" y="457"/>
                  <a:pt x="5817" y="496"/>
                </a:cubicBezTo>
                <a:cubicBezTo>
                  <a:pt x="5688" y="600"/>
                  <a:pt x="5680" y="791"/>
                  <a:pt x="5794" y="903"/>
                </a:cubicBezTo>
                <a:lnTo>
                  <a:pt x="6010" y="1120"/>
                </a:lnTo>
                <a:cubicBezTo>
                  <a:pt x="5944" y="1225"/>
                  <a:pt x="5895" y="1342"/>
                  <a:pt x="5865" y="1468"/>
                </a:cubicBezTo>
                <a:lnTo>
                  <a:pt x="5567" y="1468"/>
                </a:lnTo>
                <a:cubicBezTo>
                  <a:pt x="5427" y="1468"/>
                  <a:pt x="5303" y="1570"/>
                  <a:pt x="5289" y="1711"/>
                </a:cubicBezTo>
                <a:cubicBezTo>
                  <a:pt x="5271" y="1875"/>
                  <a:pt x="5399" y="2015"/>
                  <a:pt x="5561" y="2015"/>
                </a:cubicBezTo>
                <a:lnTo>
                  <a:pt x="5867" y="2015"/>
                </a:lnTo>
                <a:cubicBezTo>
                  <a:pt x="5895" y="2140"/>
                  <a:pt x="5946" y="2258"/>
                  <a:pt x="6011" y="2364"/>
                </a:cubicBezTo>
                <a:lnTo>
                  <a:pt x="5800" y="2575"/>
                </a:lnTo>
                <a:cubicBezTo>
                  <a:pt x="5701" y="2673"/>
                  <a:pt x="5687" y="2833"/>
                  <a:pt x="5774" y="2942"/>
                </a:cubicBezTo>
                <a:cubicBezTo>
                  <a:pt x="5830" y="3011"/>
                  <a:pt x="5909" y="3045"/>
                  <a:pt x="5989" y="3045"/>
                </a:cubicBezTo>
                <a:cubicBezTo>
                  <a:pt x="6059" y="3045"/>
                  <a:pt x="6128" y="3019"/>
                  <a:pt x="6181" y="2966"/>
                </a:cubicBezTo>
                <a:lnTo>
                  <a:pt x="6397" y="2750"/>
                </a:lnTo>
                <a:cubicBezTo>
                  <a:pt x="6503" y="2815"/>
                  <a:pt x="6621" y="2865"/>
                  <a:pt x="6746" y="2894"/>
                </a:cubicBezTo>
                <a:lnTo>
                  <a:pt x="6746" y="3193"/>
                </a:lnTo>
                <a:cubicBezTo>
                  <a:pt x="6746" y="3332"/>
                  <a:pt x="6849" y="3457"/>
                  <a:pt x="6988" y="3471"/>
                </a:cubicBezTo>
                <a:cubicBezTo>
                  <a:pt x="6999" y="3473"/>
                  <a:pt x="7009" y="3473"/>
                  <a:pt x="7019" y="3473"/>
                </a:cubicBezTo>
                <a:cubicBezTo>
                  <a:pt x="7171" y="3473"/>
                  <a:pt x="7293" y="3351"/>
                  <a:pt x="7293" y="3199"/>
                </a:cubicBezTo>
                <a:lnTo>
                  <a:pt x="7293" y="2893"/>
                </a:lnTo>
                <a:cubicBezTo>
                  <a:pt x="7419" y="2865"/>
                  <a:pt x="7536" y="2814"/>
                  <a:pt x="7641" y="2749"/>
                </a:cubicBezTo>
                <a:lnTo>
                  <a:pt x="7852" y="2960"/>
                </a:lnTo>
                <a:cubicBezTo>
                  <a:pt x="7907" y="3014"/>
                  <a:pt x="7981" y="3043"/>
                  <a:pt x="8054" y="3043"/>
                </a:cubicBezTo>
                <a:cubicBezTo>
                  <a:pt x="8113" y="3043"/>
                  <a:pt x="8172" y="3025"/>
                  <a:pt x="8221" y="2986"/>
                </a:cubicBezTo>
                <a:cubicBezTo>
                  <a:pt x="8349" y="2882"/>
                  <a:pt x="8358" y="2692"/>
                  <a:pt x="8244" y="2578"/>
                </a:cubicBezTo>
                <a:lnTo>
                  <a:pt x="8028" y="2363"/>
                </a:lnTo>
                <a:cubicBezTo>
                  <a:pt x="8094" y="2257"/>
                  <a:pt x="8143" y="2139"/>
                  <a:pt x="8173" y="2014"/>
                </a:cubicBezTo>
                <a:lnTo>
                  <a:pt x="8471" y="2014"/>
                </a:lnTo>
                <a:cubicBezTo>
                  <a:pt x="8611" y="2014"/>
                  <a:pt x="8734" y="1911"/>
                  <a:pt x="8749" y="1772"/>
                </a:cubicBezTo>
                <a:cubicBezTo>
                  <a:pt x="8768" y="1605"/>
                  <a:pt x="8638" y="1467"/>
                  <a:pt x="8478" y="1467"/>
                </a:cubicBezTo>
                <a:lnTo>
                  <a:pt x="8171" y="1467"/>
                </a:lnTo>
                <a:cubicBezTo>
                  <a:pt x="8143" y="1341"/>
                  <a:pt x="8092" y="1224"/>
                  <a:pt x="8026" y="1119"/>
                </a:cubicBezTo>
                <a:lnTo>
                  <a:pt x="8237" y="908"/>
                </a:lnTo>
                <a:cubicBezTo>
                  <a:pt x="8337" y="808"/>
                  <a:pt x="8351" y="649"/>
                  <a:pt x="8264" y="539"/>
                </a:cubicBezTo>
                <a:cubicBezTo>
                  <a:pt x="8208" y="471"/>
                  <a:pt x="8129" y="436"/>
                  <a:pt x="8049" y="436"/>
                </a:cubicBezTo>
                <a:cubicBezTo>
                  <a:pt x="7979" y="436"/>
                  <a:pt x="7910" y="463"/>
                  <a:pt x="7857" y="516"/>
                </a:cubicBezTo>
                <a:lnTo>
                  <a:pt x="7640" y="733"/>
                </a:lnTo>
                <a:cubicBezTo>
                  <a:pt x="7535" y="666"/>
                  <a:pt x="7418" y="618"/>
                  <a:pt x="7292" y="587"/>
                </a:cubicBezTo>
                <a:lnTo>
                  <a:pt x="7292" y="289"/>
                </a:lnTo>
                <a:cubicBezTo>
                  <a:pt x="7292" y="149"/>
                  <a:pt x="7189" y="26"/>
                  <a:pt x="7049" y="11"/>
                </a:cubicBezTo>
                <a:cubicBezTo>
                  <a:pt x="7039" y="10"/>
                  <a:pt x="7028" y="9"/>
                  <a:pt x="7017" y="9"/>
                </a:cubicBezTo>
                <a:close/>
                <a:moveTo>
                  <a:pt x="6113" y="3648"/>
                </a:moveTo>
                <a:cubicBezTo>
                  <a:pt x="5963" y="3648"/>
                  <a:pt x="5840" y="3769"/>
                  <a:pt x="5840" y="3921"/>
                </a:cubicBezTo>
                <a:cubicBezTo>
                  <a:pt x="5840" y="4072"/>
                  <a:pt x="5962" y="4194"/>
                  <a:pt x="6113" y="4194"/>
                </a:cubicBezTo>
                <a:cubicBezTo>
                  <a:pt x="6264" y="4194"/>
                  <a:pt x="6387" y="4072"/>
                  <a:pt x="6386" y="3921"/>
                </a:cubicBezTo>
                <a:cubicBezTo>
                  <a:pt x="6386" y="3771"/>
                  <a:pt x="6264" y="3648"/>
                  <a:pt x="6113" y="3648"/>
                </a:cubicBezTo>
                <a:close/>
                <a:moveTo>
                  <a:pt x="7755" y="4012"/>
                </a:moveTo>
                <a:cubicBezTo>
                  <a:pt x="7604" y="4012"/>
                  <a:pt x="7482" y="4135"/>
                  <a:pt x="7482" y="4285"/>
                </a:cubicBezTo>
                <a:cubicBezTo>
                  <a:pt x="7482" y="4435"/>
                  <a:pt x="7604" y="4558"/>
                  <a:pt x="7755" y="4558"/>
                </a:cubicBezTo>
                <a:cubicBezTo>
                  <a:pt x="7905" y="4558"/>
                  <a:pt x="8028" y="4437"/>
                  <a:pt x="8028" y="4285"/>
                </a:cubicBezTo>
                <a:cubicBezTo>
                  <a:pt x="8028" y="4133"/>
                  <a:pt x="7905" y="4012"/>
                  <a:pt x="7755" y="4012"/>
                </a:cubicBezTo>
                <a:close/>
                <a:moveTo>
                  <a:pt x="6660" y="5471"/>
                </a:moveTo>
                <a:cubicBezTo>
                  <a:pt x="6811" y="5471"/>
                  <a:pt x="6933" y="5593"/>
                  <a:pt x="6933" y="5744"/>
                </a:cubicBezTo>
                <a:cubicBezTo>
                  <a:pt x="6933" y="5894"/>
                  <a:pt x="6811" y="6016"/>
                  <a:pt x="6660" y="6016"/>
                </a:cubicBezTo>
                <a:cubicBezTo>
                  <a:pt x="6510" y="6016"/>
                  <a:pt x="6387" y="5894"/>
                  <a:pt x="6387" y="5744"/>
                </a:cubicBezTo>
                <a:cubicBezTo>
                  <a:pt x="6387" y="5593"/>
                  <a:pt x="6509" y="5471"/>
                  <a:pt x="6660" y="5471"/>
                </a:cubicBezTo>
                <a:close/>
                <a:moveTo>
                  <a:pt x="6660" y="4923"/>
                </a:moveTo>
                <a:cubicBezTo>
                  <a:pt x="6208" y="4923"/>
                  <a:pt x="5840" y="5291"/>
                  <a:pt x="5840" y="5744"/>
                </a:cubicBezTo>
                <a:cubicBezTo>
                  <a:pt x="5840" y="6196"/>
                  <a:pt x="6208" y="6564"/>
                  <a:pt x="6660" y="6564"/>
                </a:cubicBezTo>
                <a:cubicBezTo>
                  <a:pt x="7113" y="6564"/>
                  <a:pt x="7481" y="6196"/>
                  <a:pt x="7481" y="5744"/>
                </a:cubicBezTo>
                <a:cubicBezTo>
                  <a:pt x="7481" y="5291"/>
                  <a:pt x="7113" y="4923"/>
                  <a:pt x="6660" y="4923"/>
                </a:cubicBezTo>
                <a:close/>
                <a:moveTo>
                  <a:pt x="2649" y="3100"/>
                </a:moveTo>
                <a:cubicBezTo>
                  <a:pt x="3201" y="3100"/>
                  <a:pt x="3649" y="3550"/>
                  <a:pt x="3649" y="4101"/>
                </a:cubicBezTo>
                <a:lnTo>
                  <a:pt x="3649" y="4875"/>
                </a:lnTo>
                <a:lnTo>
                  <a:pt x="3647" y="4875"/>
                </a:lnTo>
                <a:lnTo>
                  <a:pt x="3222" y="5159"/>
                </a:lnTo>
                <a:cubicBezTo>
                  <a:pt x="3146" y="5208"/>
                  <a:pt x="3100" y="5294"/>
                  <a:pt x="3100" y="5386"/>
                </a:cubicBezTo>
                <a:lnTo>
                  <a:pt x="3100" y="7702"/>
                </a:lnTo>
                <a:lnTo>
                  <a:pt x="2189" y="7702"/>
                </a:lnTo>
                <a:lnTo>
                  <a:pt x="2189" y="5386"/>
                </a:lnTo>
                <a:cubicBezTo>
                  <a:pt x="2189" y="5296"/>
                  <a:pt x="2143" y="5209"/>
                  <a:pt x="2067" y="5159"/>
                </a:cubicBezTo>
                <a:lnTo>
                  <a:pt x="1643" y="4875"/>
                </a:lnTo>
                <a:lnTo>
                  <a:pt x="1643" y="4117"/>
                </a:lnTo>
                <a:cubicBezTo>
                  <a:pt x="1643" y="3579"/>
                  <a:pt x="2060" y="3128"/>
                  <a:pt x="2598" y="3101"/>
                </a:cubicBezTo>
                <a:cubicBezTo>
                  <a:pt x="2615" y="3100"/>
                  <a:pt x="2632" y="3100"/>
                  <a:pt x="2649" y="3100"/>
                </a:cubicBezTo>
                <a:close/>
                <a:moveTo>
                  <a:pt x="2645" y="1094"/>
                </a:moveTo>
                <a:cubicBezTo>
                  <a:pt x="2092" y="1094"/>
                  <a:pt x="1642" y="1545"/>
                  <a:pt x="1642" y="2097"/>
                </a:cubicBezTo>
                <a:cubicBezTo>
                  <a:pt x="1642" y="2348"/>
                  <a:pt x="1734" y="2576"/>
                  <a:pt x="1886" y="2751"/>
                </a:cubicBezTo>
                <a:cubicBezTo>
                  <a:pt x="1414" y="3018"/>
                  <a:pt x="1095" y="3523"/>
                  <a:pt x="1095" y="4101"/>
                </a:cubicBezTo>
                <a:lnTo>
                  <a:pt x="1095" y="5021"/>
                </a:lnTo>
                <a:cubicBezTo>
                  <a:pt x="1095" y="5112"/>
                  <a:pt x="1141" y="5198"/>
                  <a:pt x="1216" y="5249"/>
                </a:cubicBezTo>
                <a:lnTo>
                  <a:pt x="1641" y="5533"/>
                </a:lnTo>
                <a:lnTo>
                  <a:pt x="1641" y="7976"/>
                </a:lnTo>
                <a:cubicBezTo>
                  <a:pt x="1641" y="8126"/>
                  <a:pt x="1764" y="8248"/>
                  <a:pt x="1913" y="8248"/>
                </a:cubicBezTo>
                <a:lnTo>
                  <a:pt x="3373" y="8248"/>
                </a:lnTo>
                <a:cubicBezTo>
                  <a:pt x="3524" y="8248"/>
                  <a:pt x="3646" y="8125"/>
                  <a:pt x="3646" y="7976"/>
                </a:cubicBezTo>
                <a:lnTo>
                  <a:pt x="3646" y="5533"/>
                </a:lnTo>
                <a:lnTo>
                  <a:pt x="4070" y="5249"/>
                </a:lnTo>
                <a:cubicBezTo>
                  <a:pt x="4147" y="5199"/>
                  <a:pt x="4191" y="5113"/>
                  <a:pt x="4191" y="5021"/>
                </a:cubicBezTo>
                <a:lnTo>
                  <a:pt x="4191" y="4101"/>
                </a:lnTo>
                <a:cubicBezTo>
                  <a:pt x="4194" y="3523"/>
                  <a:pt x="3874" y="3018"/>
                  <a:pt x="3403" y="2751"/>
                </a:cubicBezTo>
                <a:cubicBezTo>
                  <a:pt x="3554" y="2576"/>
                  <a:pt x="3647" y="2347"/>
                  <a:pt x="3647" y="2097"/>
                </a:cubicBezTo>
                <a:cubicBezTo>
                  <a:pt x="3647" y="1545"/>
                  <a:pt x="3197" y="1094"/>
                  <a:pt x="2645" y="1094"/>
                </a:cubicBezTo>
                <a:close/>
                <a:moveTo>
                  <a:pt x="2645" y="549"/>
                </a:moveTo>
                <a:cubicBezTo>
                  <a:pt x="3499" y="549"/>
                  <a:pt x="4193" y="1244"/>
                  <a:pt x="4193" y="2099"/>
                </a:cubicBezTo>
                <a:cubicBezTo>
                  <a:pt x="4193" y="2217"/>
                  <a:pt x="4178" y="2341"/>
                  <a:pt x="4148" y="2466"/>
                </a:cubicBezTo>
                <a:cubicBezTo>
                  <a:pt x="4127" y="2555"/>
                  <a:pt x="4150" y="2649"/>
                  <a:pt x="4211" y="2716"/>
                </a:cubicBezTo>
                <a:cubicBezTo>
                  <a:pt x="4553" y="3101"/>
                  <a:pt x="4740" y="3593"/>
                  <a:pt x="4740" y="4101"/>
                </a:cubicBezTo>
                <a:lnTo>
                  <a:pt x="4740" y="5118"/>
                </a:lnTo>
                <a:cubicBezTo>
                  <a:pt x="4740" y="5333"/>
                  <a:pt x="4633" y="5531"/>
                  <a:pt x="4456" y="5650"/>
                </a:cubicBezTo>
                <a:lnTo>
                  <a:pt x="4316" y="5744"/>
                </a:lnTo>
                <a:cubicBezTo>
                  <a:pt x="4239" y="5794"/>
                  <a:pt x="4193" y="5879"/>
                  <a:pt x="4193" y="5972"/>
                </a:cubicBezTo>
                <a:lnTo>
                  <a:pt x="4193" y="8157"/>
                </a:lnTo>
                <a:cubicBezTo>
                  <a:pt x="4193" y="8509"/>
                  <a:pt x="3907" y="8795"/>
                  <a:pt x="3555" y="8795"/>
                </a:cubicBezTo>
                <a:lnTo>
                  <a:pt x="1463" y="8795"/>
                </a:lnTo>
                <a:cubicBezTo>
                  <a:pt x="1259" y="8795"/>
                  <a:pt x="1095" y="8631"/>
                  <a:pt x="1095" y="8427"/>
                </a:cubicBezTo>
                <a:lnTo>
                  <a:pt x="1095" y="5910"/>
                </a:lnTo>
                <a:cubicBezTo>
                  <a:pt x="1095" y="5857"/>
                  <a:pt x="1068" y="5808"/>
                  <a:pt x="1025" y="5778"/>
                </a:cubicBezTo>
                <a:lnTo>
                  <a:pt x="712" y="5570"/>
                </a:lnTo>
                <a:cubicBezTo>
                  <a:pt x="609" y="5501"/>
                  <a:pt x="548" y="5386"/>
                  <a:pt x="548" y="5264"/>
                </a:cubicBezTo>
                <a:lnTo>
                  <a:pt x="548" y="4103"/>
                </a:lnTo>
                <a:cubicBezTo>
                  <a:pt x="548" y="3593"/>
                  <a:pt x="737" y="3098"/>
                  <a:pt x="1080" y="2713"/>
                </a:cubicBezTo>
                <a:cubicBezTo>
                  <a:pt x="1139" y="2645"/>
                  <a:pt x="1163" y="2554"/>
                  <a:pt x="1141" y="2466"/>
                </a:cubicBezTo>
                <a:cubicBezTo>
                  <a:pt x="1110" y="2341"/>
                  <a:pt x="1095" y="2217"/>
                  <a:pt x="1095" y="2099"/>
                </a:cubicBezTo>
                <a:cubicBezTo>
                  <a:pt x="1095" y="1244"/>
                  <a:pt x="1790" y="549"/>
                  <a:pt x="2645" y="549"/>
                </a:cubicBezTo>
                <a:close/>
                <a:moveTo>
                  <a:pt x="2643" y="0"/>
                </a:moveTo>
                <a:cubicBezTo>
                  <a:pt x="1486" y="0"/>
                  <a:pt x="546" y="940"/>
                  <a:pt x="546" y="2097"/>
                </a:cubicBezTo>
                <a:cubicBezTo>
                  <a:pt x="546" y="2215"/>
                  <a:pt x="557" y="2336"/>
                  <a:pt x="579" y="2455"/>
                </a:cubicBezTo>
                <a:cubicBezTo>
                  <a:pt x="204" y="2924"/>
                  <a:pt x="1" y="3503"/>
                  <a:pt x="1" y="4101"/>
                </a:cubicBezTo>
                <a:lnTo>
                  <a:pt x="1" y="5118"/>
                </a:lnTo>
                <a:cubicBezTo>
                  <a:pt x="1" y="5514"/>
                  <a:pt x="198" y="5884"/>
                  <a:pt x="528" y="6105"/>
                </a:cubicBezTo>
                <a:lnTo>
                  <a:pt x="547" y="6119"/>
                </a:lnTo>
                <a:lnTo>
                  <a:pt x="547" y="8157"/>
                </a:lnTo>
                <a:cubicBezTo>
                  <a:pt x="547" y="8811"/>
                  <a:pt x="1078" y="9343"/>
                  <a:pt x="1733" y="9343"/>
                </a:cubicBezTo>
                <a:lnTo>
                  <a:pt x="3556" y="9343"/>
                </a:lnTo>
                <a:cubicBezTo>
                  <a:pt x="4210" y="9343"/>
                  <a:pt x="4740" y="8812"/>
                  <a:pt x="4740" y="8157"/>
                </a:cubicBezTo>
                <a:lnTo>
                  <a:pt x="4740" y="6119"/>
                </a:lnTo>
                <a:lnTo>
                  <a:pt x="4760" y="6105"/>
                </a:lnTo>
                <a:cubicBezTo>
                  <a:pt x="5091" y="5884"/>
                  <a:pt x="5287" y="5516"/>
                  <a:pt x="5287" y="5118"/>
                </a:cubicBezTo>
                <a:lnTo>
                  <a:pt x="5287" y="4101"/>
                </a:lnTo>
                <a:cubicBezTo>
                  <a:pt x="5287" y="3503"/>
                  <a:pt x="5083" y="2924"/>
                  <a:pt x="4708" y="2455"/>
                </a:cubicBezTo>
                <a:cubicBezTo>
                  <a:pt x="4729" y="2334"/>
                  <a:pt x="4740" y="2215"/>
                  <a:pt x="4740" y="2097"/>
                </a:cubicBezTo>
                <a:cubicBezTo>
                  <a:pt x="4740" y="940"/>
                  <a:pt x="3800" y="0"/>
                  <a:pt x="26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80"/>
          <p:cNvSpPr/>
          <p:nvPr/>
        </p:nvSpPr>
        <p:spPr>
          <a:xfrm>
            <a:off x="5571566" y="2677310"/>
            <a:ext cx="356633" cy="357782"/>
          </a:xfrm>
          <a:custGeom>
            <a:avLst/>
            <a:gdLst/>
            <a:ahLst/>
            <a:cxnLst/>
            <a:rect l="l" t="t" r="r" b="b"/>
            <a:pathLst>
              <a:path w="9314" h="9344" extrusionOk="0">
                <a:moveTo>
                  <a:pt x="6413" y="556"/>
                </a:moveTo>
                <a:cubicBezTo>
                  <a:pt x="7423" y="556"/>
                  <a:pt x="8285" y="1197"/>
                  <a:pt x="8613" y="2094"/>
                </a:cubicBezTo>
                <a:cubicBezTo>
                  <a:pt x="8368" y="1928"/>
                  <a:pt x="8072" y="1832"/>
                  <a:pt x="7753" y="1832"/>
                </a:cubicBezTo>
                <a:lnTo>
                  <a:pt x="1555" y="1832"/>
                </a:lnTo>
                <a:cubicBezTo>
                  <a:pt x="1237" y="1832"/>
                  <a:pt x="941" y="1928"/>
                  <a:pt x="694" y="2094"/>
                </a:cubicBezTo>
                <a:cubicBezTo>
                  <a:pt x="1024" y="1197"/>
                  <a:pt x="1885" y="556"/>
                  <a:pt x="2893" y="556"/>
                </a:cubicBezTo>
                <a:cubicBezTo>
                  <a:pt x="3485" y="556"/>
                  <a:pt x="4042" y="787"/>
                  <a:pt x="4460" y="1205"/>
                </a:cubicBezTo>
                <a:cubicBezTo>
                  <a:pt x="4513" y="1258"/>
                  <a:pt x="4583" y="1285"/>
                  <a:pt x="4653" y="1285"/>
                </a:cubicBezTo>
                <a:cubicBezTo>
                  <a:pt x="4723" y="1285"/>
                  <a:pt x="4793" y="1258"/>
                  <a:pt x="4846" y="1205"/>
                </a:cubicBezTo>
                <a:cubicBezTo>
                  <a:pt x="5265" y="787"/>
                  <a:pt x="5821" y="556"/>
                  <a:pt x="6413" y="556"/>
                </a:cubicBezTo>
                <a:close/>
                <a:moveTo>
                  <a:pt x="7748" y="2379"/>
                </a:moveTo>
                <a:cubicBezTo>
                  <a:pt x="8302" y="2379"/>
                  <a:pt x="8750" y="2827"/>
                  <a:pt x="8750" y="3381"/>
                </a:cubicBezTo>
                <a:lnTo>
                  <a:pt x="8750" y="4110"/>
                </a:lnTo>
                <a:cubicBezTo>
                  <a:pt x="8750" y="4771"/>
                  <a:pt x="8281" y="5324"/>
                  <a:pt x="7657" y="5450"/>
                </a:cubicBezTo>
                <a:lnTo>
                  <a:pt x="7657" y="4974"/>
                </a:lnTo>
                <a:cubicBezTo>
                  <a:pt x="7657" y="4378"/>
                  <a:pt x="7299" y="3851"/>
                  <a:pt x="6745" y="3629"/>
                </a:cubicBezTo>
                <a:cubicBezTo>
                  <a:pt x="6473" y="3520"/>
                  <a:pt x="6186" y="3467"/>
                  <a:pt x="5901" y="3467"/>
                </a:cubicBezTo>
                <a:cubicBezTo>
                  <a:pt x="5460" y="3467"/>
                  <a:pt x="5024" y="3594"/>
                  <a:pt x="4649" y="3841"/>
                </a:cubicBezTo>
                <a:cubicBezTo>
                  <a:pt x="4274" y="3595"/>
                  <a:pt x="3837" y="3467"/>
                  <a:pt x="3396" y="3467"/>
                </a:cubicBezTo>
                <a:cubicBezTo>
                  <a:pt x="3111" y="3467"/>
                  <a:pt x="2824" y="3520"/>
                  <a:pt x="2552" y="3629"/>
                </a:cubicBezTo>
                <a:cubicBezTo>
                  <a:pt x="1998" y="3849"/>
                  <a:pt x="1641" y="4378"/>
                  <a:pt x="1641" y="4974"/>
                </a:cubicBezTo>
                <a:lnTo>
                  <a:pt x="1641" y="5450"/>
                </a:lnTo>
                <a:cubicBezTo>
                  <a:pt x="1019" y="5324"/>
                  <a:pt x="547" y="4771"/>
                  <a:pt x="547" y="4110"/>
                </a:cubicBezTo>
                <a:lnTo>
                  <a:pt x="547" y="3381"/>
                </a:lnTo>
                <a:cubicBezTo>
                  <a:pt x="547" y="2827"/>
                  <a:pt x="995" y="2379"/>
                  <a:pt x="1549" y="2379"/>
                </a:cubicBezTo>
                <a:close/>
                <a:moveTo>
                  <a:pt x="5202" y="6754"/>
                </a:moveTo>
                <a:cubicBezTo>
                  <a:pt x="5362" y="6754"/>
                  <a:pt x="5492" y="6895"/>
                  <a:pt x="5473" y="7059"/>
                </a:cubicBezTo>
                <a:cubicBezTo>
                  <a:pt x="5457" y="7198"/>
                  <a:pt x="5334" y="7301"/>
                  <a:pt x="5193" y="7301"/>
                </a:cubicBezTo>
                <a:lnTo>
                  <a:pt x="4115" y="7301"/>
                </a:lnTo>
                <a:cubicBezTo>
                  <a:pt x="3974" y="7301"/>
                  <a:pt x="3851" y="7199"/>
                  <a:pt x="3836" y="7059"/>
                </a:cubicBezTo>
                <a:cubicBezTo>
                  <a:pt x="3817" y="6895"/>
                  <a:pt x="3946" y="6754"/>
                  <a:pt x="4107" y="6754"/>
                </a:cubicBezTo>
                <a:close/>
                <a:moveTo>
                  <a:pt x="3395" y="4020"/>
                </a:moveTo>
                <a:cubicBezTo>
                  <a:pt x="3741" y="4020"/>
                  <a:pt x="4083" y="4123"/>
                  <a:pt x="4375" y="4322"/>
                </a:cubicBezTo>
                <a:lnTo>
                  <a:pt x="4375" y="5289"/>
                </a:lnTo>
                <a:cubicBezTo>
                  <a:pt x="4375" y="5440"/>
                  <a:pt x="4497" y="5563"/>
                  <a:pt x="4649" y="5563"/>
                </a:cubicBezTo>
                <a:cubicBezTo>
                  <a:pt x="4659" y="5563"/>
                  <a:pt x="4669" y="5562"/>
                  <a:pt x="4680" y="5561"/>
                </a:cubicBezTo>
                <a:cubicBezTo>
                  <a:pt x="4819" y="5546"/>
                  <a:pt x="4922" y="5423"/>
                  <a:pt x="4922" y="5283"/>
                </a:cubicBezTo>
                <a:lnTo>
                  <a:pt x="4922" y="4324"/>
                </a:lnTo>
                <a:cubicBezTo>
                  <a:pt x="5213" y="4124"/>
                  <a:pt x="5556" y="4021"/>
                  <a:pt x="5901" y="4021"/>
                </a:cubicBezTo>
                <a:cubicBezTo>
                  <a:pt x="6118" y="4021"/>
                  <a:pt x="6336" y="4062"/>
                  <a:pt x="6543" y="4144"/>
                </a:cubicBezTo>
                <a:cubicBezTo>
                  <a:pt x="6887" y="4281"/>
                  <a:pt x="7109" y="4612"/>
                  <a:pt x="7109" y="4982"/>
                </a:cubicBezTo>
                <a:lnTo>
                  <a:pt x="7109" y="6334"/>
                </a:lnTo>
                <a:cubicBezTo>
                  <a:pt x="7109" y="6477"/>
                  <a:pt x="7098" y="6618"/>
                  <a:pt x="7075" y="6754"/>
                </a:cubicBezTo>
                <a:lnTo>
                  <a:pt x="5969" y="6754"/>
                </a:lnTo>
                <a:cubicBezTo>
                  <a:pt x="5856" y="6435"/>
                  <a:pt x="5551" y="6207"/>
                  <a:pt x="5195" y="6207"/>
                </a:cubicBezTo>
                <a:lnTo>
                  <a:pt x="4107" y="6207"/>
                </a:lnTo>
                <a:cubicBezTo>
                  <a:pt x="3640" y="6207"/>
                  <a:pt x="3263" y="6599"/>
                  <a:pt x="3288" y="7072"/>
                </a:cubicBezTo>
                <a:cubicBezTo>
                  <a:pt x="3310" y="7499"/>
                  <a:pt x="3693" y="7847"/>
                  <a:pt x="4120" y="7847"/>
                </a:cubicBezTo>
                <a:lnTo>
                  <a:pt x="5195" y="7847"/>
                </a:lnTo>
                <a:cubicBezTo>
                  <a:pt x="5552" y="7847"/>
                  <a:pt x="5856" y="7619"/>
                  <a:pt x="5969" y="7300"/>
                </a:cubicBezTo>
                <a:lnTo>
                  <a:pt x="6912" y="7300"/>
                </a:lnTo>
                <a:cubicBezTo>
                  <a:pt x="6535" y="8179"/>
                  <a:pt x="5661" y="8796"/>
                  <a:pt x="4646" y="8796"/>
                </a:cubicBezTo>
                <a:cubicBezTo>
                  <a:pt x="4627" y="8796"/>
                  <a:pt x="4607" y="8795"/>
                  <a:pt x="4588" y="8795"/>
                </a:cubicBezTo>
                <a:cubicBezTo>
                  <a:pt x="3250" y="8763"/>
                  <a:pt x="2188" y="7649"/>
                  <a:pt x="2188" y="6309"/>
                </a:cubicBezTo>
                <a:lnTo>
                  <a:pt x="2188" y="5752"/>
                </a:lnTo>
                <a:lnTo>
                  <a:pt x="2187" y="5752"/>
                </a:lnTo>
                <a:lnTo>
                  <a:pt x="2187" y="4981"/>
                </a:lnTo>
                <a:cubicBezTo>
                  <a:pt x="2187" y="4609"/>
                  <a:pt x="2409" y="4281"/>
                  <a:pt x="2754" y="4143"/>
                </a:cubicBezTo>
                <a:cubicBezTo>
                  <a:pt x="2961" y="4060"/>
                  <a:pt x="3179" y="4020"/>
                  <a:pt x="3395" y="4020"/>
                </a:cubicBezTo>
                <a:close/>
                <a:moveTo>
                  <a:pt x="2888" y="1"/>
                </a:moveTo>
                <a:cubicBezTo>
                  <a:pt x="1295" y="1"/>
                  <a:pt x="0" y="1295"/>
                  <a:pt x="0" y="2889"/>
                </a:cubicBezTo>
                <a:lnTo>
                  <a:pt x="0" y="4110"/>
                </a:lnTo>
                <a:cubicBezTo>
                  <a:pt x="0" y="5073"/>
                  <a:pt x="715" y="5872"/>
                  <a:pt x="1641" y="6005"/>
                </a:cubicBezTo>
                <a:lnTo>
                  <a:pt x="1641" y="6336"/>
                </a:lnTo>
                <a:cubicBezTo>
                  <a:pt x="1641" y="7994"/>
                  <a:pt x="2989" y="9344"/>
                  <a:pt x="4649" y="9344"/>
                </a:cubicBezTo>
                <a:cubicBezTo>
                  <a:pt x="5969" y="9344"/>
                  <a:pt x="7094" y="8488"/>
                  <a:pt x="7498" y="7302"/>
                </a:cubicBezTo>
                <a:lnTo>
                  <a:pt x="9023" y="7302"/>
                </a:lnTo>
                <a:cubicBezTo>
                  <a:pt x="9185" y="7302"/>
                  <a:pt x="9314" y="7162"/>
                  <a:pt x="9296" y="6997"/>
                </a:cubicBezTo>
                <a:cubicBezTo>
                  <a:pt x="9281" y="6858"/>
                  <a:pt x="9156" y="6754"/>
                  <a:pt x="9017" y="6754"/>
                </a:cubicBezTo>
                <a:lnTo>
                  <a:pt x="7629" y="6754"/>
                </a:lnTo>
                <a:cubicBezTo>
                  <a:pt x="7647" y="6617"/>
                  <a:pt x="7657" y="6478"/>
                  <a:pt x="7657" y="6336"/>
                </a:cubicBezTo>
                <a:lnTo>
                  <a:pt x="7657" y="6005"/>
                </a:lnTo>
                <a:cubicBezTo>
                  <a:pt x="8583" y="5872"/>
                  <a:pt x="9298" y="5073"/>
                  <a:pt x="9298" y="4110"/>
                </a:cubicBezTo>
                <a:lnTo>
                  <a:pt x="9298" y="2889"/>
                </a:lnTo>
                <a:cubicBezTo>
                  <a:pt x="9298" y="1295"/>
                  <a:pt x="8003" y="1"/>
                  <a:pt x="6410" y="1"/>
                </a:cubicBezTo>
                <a:cubicBezTo>
                  <a:pt x="5759" y="1"/>
                  <a:pt x="5144" y="224"/>
                  <a:pt x="4649" y="634"/>
                </a:cubicBezTo>
                <a:cubicBezTo>
                  <a:pt x="4154" y="224"/>
                  <a:pt x="3538" y="1"/>
                  <a:pt x="288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80"/>
          <p:cNvSpPr/>
          <p:nvPr/>
        </p:nvSpPr>
        <p:spPr>
          <a:xfrm>
            <a:off x="4809523" y="1523025"/>
            <a:ext cx="314131" cy="357667"/>
          </a:xfrm>
          <a:custGeom>
            <a:avLst/>
            <a:gdLst/>
            <a:ahLst/>
            <a:cxnLst/>
            <a:rect l="l" t="t" r="r" b="b"/>
            <a:pathLst>
              <a:path w="8204" h="9341" extrusionOk="0">
                <a:moveTo>
                  <a:pt x="2826" y="554"/>
                </a:moveTo>
                <a:cubicBezTo>
                  <a:pt x="3077" y="554"/>
                  <a:pt x="3282" y="759"/>
                  <a:pt x="3282" y="1011"/>
                </a:cubicBezTo>
                <a:lnTo>
                  <a:pt x="3282" y="1831"/>
                </a:lnTo>
                <a:lnTo>
                  <a:pt x="548" y="1831"/>
                </a:lnTo>
                <a:lnTo>
                  <a:pt x="548" y="1011"/>
                </a:lnTo>
                <a:cubicBezTo>
                  <a:pt x="548" y="759"/>
                  <a:pt x="751" y="554"/>
                  <a:pt x="1003" y="554"/>
                </a:cubicBezTo>
                <a:close/>
                <a:moveTo>
                  <a:pt x="5196" y="554"/>
                </a:moveTo>
                <a:cubicBezTo>
                  <a:pt x="5346" y="554"/>
                  <a:pt x="5468" y="678"/>
                  <a:pt x="5468" y="827"/>
                </a:cubicBezTo>
                <a:lnTo>
                  <a:pt x="5468" y="1831"/>
                </a:lnTo>
                <a:lnTo>
                  <a:pt x="4923" y="1831"/>
                </a:lnTo>
                <a:lnTo>
                  <a:pt x="4923" y="836"/>
                </a:lnTo>
                <a:cubicBezTo>
                  <a:pt x="4923" y="696"/>
                  <a:pt x="5025" y="572"/>
                  <a:pt x="5164" y="556"/>
                </a:cubicBezTo>
                <a:cubicBezTo>
                  <a:pt x="5175" y="555"/>
                  <a:pt x="5186" y="554"/>
                  <a:pt x="5196" y="554"/>
                </a:cubicBezTo>
                <a:close/>
                <a:moveTo>
                  <a:pt x="7384" y="556"/>
                </a:moveTo>
                <a:cubicBezTo>
                  <a:pt x="7394" y="556"/>
                  <a:pt x="7405" y="556"/>
                  <a:pt x="7416" y="557"/>
                </a:cubicBezTo>
                <a:cubicBezTo>
                  <a:pt x="7555" y="573"/>
                  <a:pt x="7656" y="696"/>
                  <a:pt x="7656" y="837"/>
                </a:cubicBezTo>
                <a:lnTo>
                  <a:pt x="7656" y="1833"/>
                </a:lnTo>
                <a:lnTo>
                  <a:pt x="7109" y="1833"/>
                </a:lnTo>
                <a:lnTo>
                  <a:pt x="7109" y="829"/>
                </a:lnTo>
                <a:lnTo>
                  <a:pt x="7111" y="829"/>
                </a:lnTo>
                <a:cubicBezTo>
                  <a:pt x="7111" y="679"/>
                  <a:pt x="7232" y="556"/>
                  <a:pt x="7384" y="556"/>
                </a:cubicBezTo>
                <a:close/>
                <a:moveTo>
                  <a:pt x="2918" y="2378"/>
                </a:moveTo>
                <a:lnTo>
                  <a:pt x="2918" y="3691"/>
                </a:lnTo>
                <a:lnTo>
                  <a:pt x="912" y="3691"/>
                </a:lnTo>
                <a:lnTo>
                  <a:pt x="912" y="2378"/>
                </a:lnTo>
                <a:close/>
                <a:moveTo>
                  <a:pt x="2918" y="4236"/>
                </a:moveTo>
                <a:lnTo>
                  <a:pt x="2918" y="6607"/>
                </a:lnTo>
                <a:lnTo>
                  <a:pt x="912" y="6607"/>
                </a:lnTo>
                <a:lnTo>
                  <a:pt x="912" y="4236"/>
                </a:lnTo>
                <a:close/>
                <a:moveTo>
                  <a:pt x="5196" y="6782"/>
                </a:moveTo>
                <a:cubicBezTo>
                  <a:pt x="5347" y="6782"/>
                  <a:pt x="5470" y="6904"/>
                  <a:pt x="5470" y="7056"/>
                </a:cubicBezTo>
                <a:lnTo>
                  <a:pt x="5470" y="8514"/>
                </a:lnTo>
                <a:cubicBezTo>
                  <a:pt x="5470" y="8665"/>
                  <a:pt x="5347" y="8788"/>
                  <a:pt x="5196" y="8788"/>
                </a:cubicBezTo>
                <a:cubicBezTo>
                  <a:pt x="5186" y="8788"/>
                  <a:pt x="5176" y="8787"/>
                  <a:pt x="5165" y="8786"/>
                </a:cubicBezTo>
                <a:cubicBezTo>
                  <a:pt x="5025" y="8770"/>
                  <a:pt x="4924" y="8647"/>
                  <a:pt x="4924" y="8506"/>
                </a:cubicBezTo>
                <a:lnTo>
                  <a:pt x="4924" y="7063"/>
                </a:lnTo>
                <a:cubicBezTo>
                  <a:pt x="4924" y="6924"/>
                  <a:pt x="5027" y="6799"/>
                  <a:pt x="5165" y="6783"/>
                </a:cubicBezTo>
                <a:cubicBezTo>
                  <a:pt x="5176" y="6782"/>
                  <a:pt x="5186" y="6782"/>
                  <a:pt x="5196" y="6782"/>
                </a:cubicBezTo>
                <a:close/>
                <a:moveTo>
                  <a:pt x="7384" y="6782"/>
                </a:moveTo>
                <a:cubicBezTo>
                  <a:pt x="7535" y="6782"/>
                  <a:pt x="7657" y="6904"/>
                  <a:pt x="7657" y="7056"/>
                </a:cubicBezTo>
                <a:lnTo>
                  <a:pt x="7657" y="8514"/>
                </a:lnTo>
                <a:cubicBezTo>
                  <a:pt x="7657" y="8665"/>
                  <a:pt x="7535" y="8788"/>
                  <a:pt x="7384" y="8788"/>
                </a:cubicBezTo>
                <a:cubicBezTo>
                  <a:pt x="7374" y="8788"/>
                  <a:pt x="7364" y="8787"/>
                  <a:pt x="7353" y="8786"/>
                </a:cubicBezTo>
                <a:cubicBezTo>
                  <a:pt x="7213" y="8770"/>
                  <a:pt x="7112" y="8647"/>
                  <a:pt x="7112" y="8506"/>
                </a:cubicBezTo>
                <a:lnTo>
                  <a:pt x="7112" y="7063"/>
                </a:lnTo>
                <a:cubicBezTo>
                  <a:pt x="7112" y="6924"/>
                  <a:pt x="7214" y="6799"/>
                  <a:pt x="7353" y="6783"/>
                </a:cubicBezTo>
                <a:cubicBezTo>
                  <a:pt x="7364" y="6782"/>
                  <a:pt x="7374" y="6782"/>
                  <a:pt x="7384" y="6782"/>
                </a:cubicBezTo>
                <a:close/>
                <a:moveTo>
                  <a:pt x="2918" y="7154"/>
                </a:moveTo>
                <a:lnTo>
                  <a:pt x="2918" y="7792"/>
                </a:lnTo>
                <a:cubicBezTo>
                  <a:pt x="2918" y="8345"/>
                  <a:pt x="2469" y="8794"/>
                  <a:pt x="1916" y="8794"/>
                </a:cubicBezTo>
                <a:cubicBezTo>
                  <a:pt x="1900" y="8794"/>
                  <a:pt x="1883" y="8794"/>
                  <a:pt x="1867" y="8793"/>
                </a:cubicBezTo>
                <a:cubicBezTo>
                  <a:pt x="1330" y="8768"/>
                  <a:pt x="912" y="8314"/>
                  <a:pt x="912" y="7778"/>
                </a:cubicBezTo>
                <a:lnTo>
                  <a:pt x="912" y="7154"/>
                </a:lnTo>
                <a:close/>
                <a:moveTo>
                  <a:pt x="5197" y="8"/>
                </a:moveTo>
                <a:cubicBezTo>
                  <a:pt x="4744" y="8"/>
                  <a:pt x="4377" y="375"/>
                  <a:pt x="4377" y="827"/>
                </a:cubicBezTo>
                <a:lnTo>
                  <a:pt x="4377" y="2104"/>
                </a:lnTo>
                <a:cubicBezTo>
                  <a:pt x="4377" y="2256"/>
                  <a:pt x="4500" y="2377"/>
                  <a:pt x="4649" y="2377"/>
                </a:cubicBezTo>
                <a:lnTo>
                  <a:pt x="4923" y="2377"/>
                </a:lnTo>
                <a:lnTo>
                  <a:pt x="4923" y="6289"/>
                </a:lnTo>
                <a:cubicBezTo>
                  <a:pt x="4605" y="6402"/>
                  <a:pt x="4375" y="6705"/>
                  <a:pt x="4375" y="7062"/>
                </a:cubicBezTo>
                <a:lnTo>
                  <a:pt x="4375" y="8499"/>
                </a:lnTo>
                <a:cubicBezTo>
                  <a:pt x="4375" y="8926"/>
                  <a:pt x="4723" y="9309"/>
                  <a:pt x="5150" y="9331"/>
                </a:cubicBezTo>
                <a:cubicBezTo>
                  <a:pt x="5166" y="9332"/>
                  <a:pt x="5181" y="9333"/>
                  <a:pt x="5195" y="9333"/>
                </a:cubicBezTo>
                <a:cubicBezTo>
                  <a:pt x="5649" y="9333"/>
                  <a:pt x="6016" y="8964"/>
                  <a:pt x="6016" y="8513"/>
                </a:cubicBezTo>
                <a:lnTo>
                  <a:pt x="6016" y="7062"/>
                </a:lnTo>
                <a:cubicBezTo>
                  <a:pt x="6016" y="6705"/>
                  <a:pt x="5788" y="6401"/>
                  <a:pt x="5469" y="6289"/>
                </a:cubicBezTo>
                <a:lnTo>
                  <a:pt x="5469" y="2377"/>
                </a:lnTo>
                <a:lnTo>
                  <a:pt x="5741" y="2377"/>
                </a:lnTo>
                <a:cubicBezTo>
                  <a:pt x="5893" y="2377"/>
                  <a:pt x="6015" y="2255"/>
                  <a:pt x="6015" y="2104"/>
                </a:cubicBezTo>
                <a:lnTo>
                  <a:pt x="6015" y="827"/>
                </a:lnTo>
                <a:cubicBezTo>
                  <a:pt x="6018" y="377"/>
                  <a:pt x="5650" y="8"/>
                  <a:pt x="5197" y="8"/>
                </a:cubicBezTo>
                <a:close/>
                <a:moveTo>
                  <a:pt x="7385" y="0"/>
                </a:moveTo>
                <a:cubicBezTo>
                  <a:pt x="6931" y="0"/>
                  <a:pt x="6563" y="368"/>
                  <a:pt x="6563" y="821"/>
                </a:cubicBezTo>
                <a:lnTo>
                  <a:pt x="6563" y="2104"/>
                </a:lnTo>
                <a:cubicBezTo>
                  <a:pt x="6563" y="2256"/>
                  <a:pt x="6686" y="2377"/>
                  <a:pt x="6836" y="2377"/>
                </a:cubicBezTo>
                <a:lnTo>
                  <a:pt x="7110" y="2377"/>
                </a:lnTo>
                <a:lnTo>
                  <a:pt x="7110" y="6289"/>
                </a:lnTo>
                <a:cubicBezTo>
                  <a:pt x="6791" y="6402"/>
                  <a:pt x="6562" y="6705"/>
                  <a:pt x="6562" y="7062"/>
                </a:cubicBezTo>
                <a:lnTo>
                  <a:pt x="6562" y="8499"/>
                </a:lnTo>
                <a:cubicBezTo>
                  <a:pt x="6562" y="8926"/>
                  <a:pt x="6910" y="9309"/>
                  <a:pt x="7338" y="9331"/>
                </a:cubicBezTo>
                <a:cubicBezTo>
                  <a:pt x="7353" y="9332"/>
                  <a:pt x="7368" y="9333"/>
                  <a:pt x="7383" y="9333"/>
                </a:cubicBezTo>
                <a:cubicBezTo>
                  <a:pt x="7836" y="9333"/>
                  <a:pt x="8203" y="8964"/>
                  <a:pt x="8203" y="8513"/>
                </a:cubicBezTo>
                <a:lnTo>
                  <a:pt x="8203" y="7062"/>
                </a:lnTo>
                <a:cubicBezTo>
                  <a:pt x="8203" y="6705"/>
                  <a:pt x="7975" y="6401"/>
                  <a:pt x="7655" y="6289"/>
                </a:cubicBezTo>
                <a:lnTo>
                  <a:pt x="7655" y="2377"/>
                </a:lnTo>
                <a:lnTo>
                  <a:pt x="7931" y="2377"/>
                </a:lnTo>
                <a:cubicBezTo>
                  <a:pt x="8083" y="2377"/>
                  <a:pt x="8204" y="2255"/>
                  <a:pt x="8204" y="2104"/>
                </a:cubicBezTo>
                <a:lnTo>
                  <a:pt x="8204" y="834"/>
                </a:lnTo>
                <a:cubicBezTo>
                  <a:pt x="8204" y="407"/>
                  <a:pt x="7856" y="25"/>
                  <a:pt x="7428" y="1"/>
                </a:cubicBezTo>
                <a:cubicBezTo>
                  <a:pt x="7414" y="1"/>
                  <a:pt x="7399" y="0"/>
                  <a:pt x="7385" y="0"/>
                </a:cubicBezTo>
                <a:close/>
                <a:moveTo>
                  <a:pt x="365" y="8"/>
                </a:moveTo>
                <a:cubicBezTo>
                  <a:pt x="163" y="8"/>
                  <a:pt x="1" y="170"/>
                  <a:pt x="1" y="372"/>
                </a:cubicBezTo>
                <a:lnTo>
                  <a:pt x="1" y="2277"/>
                </a:lnTo>
                <a:cubicBezTo>
                  <a:pt x="1" y="2332"/>
                  <a:pt x="45" y="2376"/>
                  <a:pt x="100" y="2376"/>
                </a:cubicBezTo>
                <a:lnTo>
                  <a:pt x="365" y="2376"/>
                </a:lnTo>
                <a:lnTo>
                  <a:pt x="365" y="7771"/>
                </a:lnTo>
                <a:cubicBezTo>
                  <a:pt x="365" y="8608"/>
                  <a:pt x="1020" y="9309"/>
                  <a:pt x="1857" y="9340"/>
                </a:cubicBezTo>
                <a:cubicBezTo>
                  <a:pt x="1876" y="9340"/>
                  <a:pt x="1895" y="9341"/>
                  <a:pt x="1913" y="9341"/>
                </a:cubicBezTo>
                <a:cubicBezTo>
                  <a:pt x="2769" y="9341"/>
                  <a:pt x="3462" y="8646"/>
                  <a:pt x="3462" y="7791"/>
                </a:cubicBezTo>
                <a:lnTo>
                  <a:pt x="3462" y="2377"/>
                </a:lnTo>
                <a:lnTo>
                  <a:pt x="3727" y="2377"/>
                </a:lnTo>
                <a:cubicBezTo>
                  <a:pt x="3783" y="2377"/>
                  <a:pt x="3826" y="2332"/>
                  <a:pt x="3826" y="2278"/>
                </a:cubicBezTo>
                <a:lnTo>
                  <a:pt x="3826" y="373"/>
                </a:lnTo>
                <a:cubicBezTo>
                  <a:pt x="3830" y="170"/>
                  <a:pt x="3666" y="8"/>
                  <a:pt x="3463" y="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80"/>
          <p:cNvSpPr/>
          <p:nvPr/>
        </p:nvSpPr>
        <p:spPr>
          <a:xfrm>
            <a:off x="4787928" y="2677540"/>
            <a:ext cx="357399" cy="357399"/>
          </a:xfrm>
          <a:custGeom>
            <a:avLst/>
            <a:gdLst/>
            <a:ahLst/>
            <a:cxnLst/>
            <a:rect l="l" t="t" r="r" b="b"/>
            <a:pathLst>
              <a:path w="9334" h="9334" extrusionOk="0">
                <a:moveTo>
                  <a:pt x="4672" y="1087"/>
                </a:moveTo>
                <a:cubicBezTo>
                  <a:pt x="5023" y="1087"/>
                  <a:pt x="5310" y="1373"/>
                  <a:pt x="5310" y="1725"/>
                </a:cubicBezTo>
                <a:cubicBezTo>
                  <a:pt x="5310" y="2078"/>
                  <a:pt x="5023" y="2364"/>
                  <a:pt x="4672" y="2364"/>
                </a:cubicBezTo>
                <a:cubicBezTo>
                  <a:pt x="4320" y="2364"/>
                  <a:pt x="4034" y="2078"/>
                  <a:pt x="4034" y="1725"/>
                </a:cubicBezTo>
                <a:cubicBezTo>
                  <a:pt x="4035" y="1373"/>
                  <a:pt x="4321" y="1087"/>
                  <a:pt x="4672" y="1087"/>
                </a:cubicBezTo>
                <a:close/>
                <a:moveTo>
                  <a:pt x="1555" y="2399"/>
                </a:moveTo>
                <a:cubicBezTo>
                  <a:pt x="1808" y="2399"/>
                  <a:pt x="2011" y="2603"/>
                  <a:pt x="2011" y="2855"/>
                </a:cubicBezTo>
                <a:cubicBezTo>
                  <a:pt x="2011" y="3107"/>
                  <a:pt x="1808" y="3312"/>
                  <a:pt x="1555" y="3312"/>
                </a:cubicBezTo>
                <a:cubicBezTo>
                  <a:pt x="1303" y="3310"/>
                  <a:pt x="1099" y="3106"/>
                  <a:pt x="1099" y="2855"/>
                </a:cubicBezTo>
                <a:cubicBezTo>
                  <a:pt x="1099" y="2603"/>
                  <a:pt x="1303" y="2399"/>
                  <a:pt x="1555" y="2399"/>
                </a:cubicBezTo>
                <a:close/>
                <a:moveTo>
                  <a:pt x="7791" y="2399"/>
                </a:moveTo>
                <a:cubicBezTo>
                  <a:pt x="8043" y="2399"/>
                  <a:pt x="8247" y="2603"/>
                  <a:pt x="8247" y="2855"/>
                </a:cubicBezTo>
                <a:cubicBezTo>
                  <a:pt x="8247" y="3107"/>
                  <a:pt x="8043" y="3312"/>
                  <a:pt x="7791" y="3312"/>
                </a:cubicBezTo>
                <a:cubicBezTo>
                  <a:pt x="7539" y="3310"/>
                  <a:pt x="7334" y="3106"/>
                  <a:pt x="7334" y="2855"/>
                </a:cubicBezTo>
                <a:cubicBezTo>
                  <a:pt x="7334" y="2603"/>
                  <a:pt x="7539" y="2399"/>
                  <a:pt x="7791" y="2399"/>
                </a:cubicBezTo>
                <a:close/>
                <a:moveTo>
                  <a:pt x="4666" y="1"/>
                </a:moveTo>
                <a:cubicBezTo>
                  <a:pt x="4515" y="1"/>
                  <a:pt x="4392" y="123"/>
                  <a:pt x="4392" y="274"/>
                </a:cubicBezTo>
                <a:lnTo>
                  <a:pt x="4392" y="580"/>
                </a:lnTo>
                <a:cubicBezTo>
                  <a:pt x="4267" y="609"/>
                  <a:pt x="4150" y="660"/>
                  <a:pt x="4044" y="725"/>
                </a:cubicBezTo>
                <a:lnTo>
                  <a:pt x="3833" y="514"/>
                </a:lnTo>
                <a:cubicBezTo>
                  <a:pt x="3778" y="459"/>
                  <a:pt x="3705" y="431"/>
                  <a:pt x="3631" y="431"/>
                </a:cubicBezTo>
                <a:cubicBezTo>
                  <a:pt x="3572" y="431"/>
                  <a:pt x="3513" y="449"/>
                  <a:pt x="3464" y="488"/>
                </a:cubicBezTo>
                <a:cubicBezTo>
                  <a:pt x="3334" y="592"/>
                  <a:pt x="3327" y="782"/>
                  <a:pt x="3440" y="896"/>
                </a:cubicBezTo>
                <a:lnTo>
                  <a:pt x="3656" y="1111"/>
                </a:lnTo>
                <a:cubicBezTo>
                  <a:pt x="3591" y="1217"/>
                  <a:pt x="3541" y="1335"/>
                  <a:pt x="3512" y="1459"/>
                </a:cubicBezTo>
                <a:lnTo>
                  <a:pt x="3213" y="1459"/>
                </a:lnTo>
                <a:cubicBezTo>
                  <a:pt x="3074" y="1459"/>
                  <a:pt x="2949" y="1563"/>
                  <a:pt x="2934" y="1702"/>
                </a:cubicBezTo>
                <a:cubicBezTo>
                  <a:pt x="2919" y="1867"/>
                  <a:pt x="3047" y="2005"/>
                  <a:pt x="3208" y="2005"/>
                </a:cubicBezTo>
                <a:lnTo>
                  <a:pt x="3514" y="2005"/>
                </a:lnTo>
                <a:cubicBezTo>
                  <a:pt x="3543" y="2130"/>
                  <a:pt x="3593" y="2247"/>
                  <a:pt x="3659" y="2353"/>
                </a:cubicBezTo>
                <a:lnTo>
                  <a:pt x="3448" y="2564"/>
                </a:lnTo>
                <a:cubicBezTo>
                  <a:pt x="3349" y="2663"/>
                  <a:pt x="3334" y="2822"/>
                  <a:pt x="3422" y="2931"/>
                </a:cubicBezTo>
                <a:cubicBezTo>
                  <a:pt x="3477" y="3000"/>
                  <a:pt x="3557" y="3035"/>
                  <a:pt x="3636" y="3035"/>
                </a:cubicBezTo>
                <a:cubicBezTo>
                  <a:pt x="3706" y="3035"/>
                  <a:pt x="3776" y="3008"/>
                  <a:pt x="3829" y="2955"/>
                </a:cubicBezTo>
                <a:lnTo>
                  <a:pt x="4045" y="2739"/>
                </a:lnTo>
                <a:cubicBezTo>
                  <a:pt x="4151" y="2806"/>
                  <a:pt x="4268" y="2854"/>
                  <a:pt x="4394" y="2885"/>
                </a:cubicBezTo>
                <a:lnTo>
                  <a:pt x="4394" y="3182"/>
                </a:lnTo>
                <a:cubicBezTo>
                  <a:pt x="4394" y="3323"/>
                  <a:pt x="4496" y="3446"/>
                  <a:pt x="4636" y="3461"/>
                </a:cubicBezTo>
                <a:cubicBezTo>
                  <a:pt x="4647" y="3462"/>
                  <a:pt x="4657" y="3462"/>
                  <a:pt x="4667" y="3462"/>
                </a:cubicBezTo>
                <a:cubicBezTo>
                  <a:pt x="4818" y="3462"/>
                  <a:pt x="4941" y="3340"/>
                  <a:pt x="4941" y="3189"/>
                </a:cubicBezTo>
                <a:lnTo>
                  <a:pt x="4941" y="2883"/>
                </a:lnTo>
                <a:cubicBezTo>
                  <a:pt x="5066" y="2854"/>
                  <a:pt x="5184" y="2803"/>
                  <a:pt x="5289" y="2738"/>
                </a:cubicBezTo>
                <a:lnTo>
                  <a:pt x="5500" y="2949"/>
                </a:lnTo>
                <a:cubicBezTo>
                  <a:pt x="5555" y="3004"/>
                  <a:pt x="5628" y="3033"/>
                  <a:pt x="5701" y="3033"/>
                </a:cubicBezTo>
                <a:cubicBezTo>
                  <a:pt x="5760" y="3033"/>
                  <a:pt x="5819" y="3014"/>
                  <a:pt x="5867" y="2975"/>
                </a:cubicBezTo>
                <a:cubicBezTo>
                  <a:pt x="5997" y="2871"/>
                  <a:pt x="6005" y="2681"/>
                  <a:pt x="5892" y="2568"/>
                </a:cubicBezTo>
                <a:lnTo>
                  <a:pt x="5675" y="2352"/>
                </a:lnTo>
                <a:cubicBezTo>
                  <a:pt x="5741" y="2246"/>
                  <a:pt x="5790" y="2128"/>
                  <a:pt x="5820" y="2004"/>
                </a:cubicBezTo>
                <a:lnTo>
                  <a:pt x="6119" y="2004"/>
                </a:lnTo>
                <a:cubicBezTo>
                  <a:pt x="6258" y="2004"/>
                  <a:pt x="6382" y="1900"/>
                  <a:pt x="6397" y="1761"/>
                </a:cubicBezTo>
                <a:cubicBezTo>
                  <a:pt x="6415" y="1595"/>
                  <a:pt x="6286" y="1456"/>
                  <a:pt x="6125" y="1456"/>
                </a:cubicBezTo>
                <a:lnTo>
                  <a:pt x="5819" y="1456"/>
                </a:lnTo>
                <a:cubicBezTo>
                  <a:pt x="5789" y="1331"/>
                  <a:pt x="5740" y="1213"/>
                  <a:pt x="5673" y="1108"/>
                </a:cubicBezTo>
                <a:lnTo>
                  <a:pt x="5884" y="897"/>
                </a:lnTo>
                <a:cubicBezTo>
                  <a:pt x="5984" y="798"/>
                  <a:pt x="5998" y="638"/>
                  <a:pt x="5911" y="529"/>
                </a:cubicBezTo>
                <a:cubicBezTo>
                  <a:pt x="5856" y="460"/>
                  <a:pt x="5776" y="426"/>
                  <a:pt x="5696" y="426"/>
                </a:cubicBezTo>
                <a:cubicBezTo>
                  <a:pt x="5627" y="426"/>
                  <a:pt x="5557" y="452"/>
                  <a:pt x="5503" y="506"/>
                </a:cubicBezTo>
                <a:lnTo>
                  <a:pt x="5287" y="722"/>
                </a:lnTo>
                <a:cubicBezTo>
                  <a:pt x="5182" y="655"/>
                  <a:pt x="5065" y="607"/>
                  <a:pt x="4939" y="576"/>
                </a:cubicBezTo>
                <a:lnTo>
                  <a:pt x="4939" y="281"/>
                </a:lnTo>
                <a:cubicBezTo>
                  <a:pt x="4939" y="142"/>
                  <a:pt x="4837" y="17"/>
                  <a:pt x="4696" y="2"/>
                </a:cubicBezTo>
                <a:cubicBezTo>
                  <a:pt x="4686" y="1"/>
                  <a:pt x="4676" y="1"/>
                  <a:pt x="4666" y="1"/>
                </a:cubicBezTo>
                <a:close/>
                <a:moveTo>
                  <a:pt x="5403" y="6963"/>
                </a:moveTo>
                <a:cubicBezTo>
                  <a:pt x="5259" y="6963"/>
                  <a:pt x="5115" y="7075"/>
                  <a:pt x="5115" y="7299"/>
                </a:cubicBezTo>
                <a:cubicBezTo>
                  <a:pt x="5115" y="7322"/>
                  <a:pt x="5124" y="7345"/>
                  <a:pt x="5139" y="7360"/>
                </a:cubicBezTo>
                <a:lnTo>
                  <a:pt x="5289" y="7509"/>
                </a:lnTo>
                <a:lnTo>
                  <a:pt x="3397" y="7509"/>
                </a:lnTo>
                <a:cubicBezTo>
                  <a:pt x="3165" y="7509"/>
                  <a:pt x="3002" y="7796"/>
                  <a:pt x="3238" y="8031"/>
                </a:cubicBezTo>
                <a:cubicBezTo>
                  <a:pt x="3255" y="8047"/>
                  <a:pt x="3277" y="8057"/>
                  <a:pt x="3300" y="8057"/>
                </a:cubicBezTo>
                <a:lnTo>
                  <a:pt x="5289" y="8057"/>
                </a:lnTo>
                <a:lnTo>
                  <a:pt x="5208" y="8137"/>
                </a:lnTo>
                <a:cubicBezTo>
                  <a:pt x="5047" y="8300"/>
                  <a:pt x="5132" y="8619"/>
                  <a:pt x="5465" y="8619"/>
                </a:cubicBezTo>
                <a:cubicBezTo>
                  <a:pt x="5488" y="8619"/>
                  <a:pt x="5511" y="8610"/>
                  <a:pt x="5527" y="8594"/>
                </a:cubicBezTo>
                <a:lnTo>
                  <a:pt x="6276" y="7845"/>
                </a:lnTo>
                <a:cubicBezTo>
                  <a:pt x="6308" y="7812"/>
                  <a:pt x="6308" y="7757"/>
                  <a:pt x="6277" y="7723"/>
                </a:cubicBezTo>
                <a:lnTo>
                  <a:pt x="5596" y="7043"/>
                </a:lnTo>
                <a:cubicBezTo>
                  <a:pt x="5543" y="6990"/>
                  <a:pt x="5473" y="6963"/>
                  <a:pt x="5403" y="6963"/>
                </a:cubicBezTo>
                <a:close/>
                <a:moveTo>
                  <a:pt x="1553" y="3856"/>
                </a:moveTo>
                <a:cubicBezTo>
                  <a:pt x="2105" y="3856"/>
                  <a:pt x="2555" y="4306"/>
                  <a:pt x="2555" y="4859"/>
                </a:cubicBezTo>
                <a:lnTo>
                  <a:pt x="2555" y="5815"/>
                </a:lnTo>
                <a:lnTo>
                  <a:pt x="2552" y="5815"/>
                </a:lnTo>
                <a:lnTo>
                  <a:pt x="2127" y="6098"/>
                </a:lnTo>
                <a:cubicBezTo>
                  <a:pt x="2051" y="6148"/>
                  <a:pt x="2006" y="6235"/>
                  <a:pt x="2006" y="6326"/>
                </a:cubicBezTo>
                <a:lnTo>
                  <a:pt x="2006" y="8788"/>
                </a:lnTo>
                <a:lnTo>
                  <a:pt x="1094" y="8788"/>
                </a:lnTo>
                <a:lnTo>
                  <a:pt x="1094" y="6326"/>
                </a:lnTo>
                <a:cubicBezTo>
                  <a:pt x="1094" y="6236"/>
                  <a:pt x="1049" y="6150"/>
                  <a:pt x="973" y="6098"/>
                </a:cubicBezTo>
                <a:lnTo>
                  <a:pt x="549" y="5815"/>
                </a:lnTo>
                <a:lnTo>
                  <a:pt x="549" y="4875"/>
                </a:lnTo>
                <a:cubicBezTo>
                  <a:pt x="549" y="4337"/>
                  <a:pt x="966" y="3884"/>
                  <a:pt x="1504" y="3858"/>
                </a:cubicBezTo>
                <a:cubicBezTo>
                  <a:pt x="1520" y="3857"/>
                  <a:pt x="1536" y="3856"/>
                  <a:pt x="1553" y="3856"/>
                </a:cubicBezTo>
                <a:close/>
                <a:moveTo>
                  <a:pt x="7785" y="3856"/>
                </a:moveTo>
                <a:cubicBezTo>
                  <a:pt x="8338" y="3856"/>
                  <a:pt x="8788" y="4306"/>
                  <a:pt x="8788" y="4859"/>
                </a:cubicBezTo>
                <a:lnTo>
                  <a:pt x="8788" y="5815"/>
                </a:lnTo>
                <a:lnTo>
                  <a:pt x="8787" y="5815"/>
                </a:lnTo>
                <a:lnTo>
                  <a:pt x="8362" y="6098"/>
                </a:lnTo>
                <a:cubicBezTo>
                  <a:pt x="8286" y="6148"/>
                  <a:pt x="8240" y="6235"/>
                  <a:pt x="8240" y="6326"/>
                </a:cubicBezTo>
                <a:lnTo>
                  <a:pt x="8240" y="8788"/>
                </a:lnTo>
                <a:lnTo>
                  <a:pt x="7328" y="8788"/>
                </a:lnTo>
                <a:lnTo>
                  <a:pt x="7328" y="6326"/>
                </a:lnTo>
                <a:cubicBezTo>
                  <a:pt x="7328" y="6236"/>
                  <a:pt x="7281" y="6150"/>
                  <a:pt x="7206" y="6098"/>
                </a:cubicBezTo>
                <a:lnTo>
                  <a:pt x="6781" y="5815"/>
                </a:lnTo>
                <a:lnTo>
                  <a:pt x="6781" y="4875"/>
                </a:lnTo>
                <a:cubicBezTo>
                  <a:pt x="6781" y="4337"/>
                  <a:pt x="7198" y="3884"/>
                  <a:pt x="7736" y="3858"/>
                </a:cubicBezTo>
                <a:cubicBezTo>
                  <a:pt x="7752" y="3857"/>
                  <a:pt x="7769" y="3856"/>
                  <a:pt x="7785" y="3856"/>
                </a:cubicBezTo>
                <a:close/>
                <a:moveTo>
                  <a:pt x="1550" y="1853"/>
                </a:moveTo>
                <a:cubicBezTo>
                  <a:pt x="997" y="1853"/>
                  <a:pt x="548" y="2302"/>
                  <a:pt x="548" y="2855"/>
                </a:cubicBezTo>
                <a:cubicBezTo>
                  <a:pt x="548" y="3106"/>
                  <a:pt x="640" y="3334"/>
                  <a:pt x="792" y="3509"/>
                </a:cubicBezTo>
                <a:cubicBezTo>
                  <a:pt x="320" y="3776"/>
                  <a:pt x="0" y="4281"/>
                  <a:pt x="0" y="4860"/>
                </a:cubicBezTo>
                <a:lnTo>
                  <a:pt x="0" y="5961"/>
                </a:lnTo>
                <a:cubicBezTo>
                  <a:pt x="0" y="6052"/>
                  <a:pt x="47" y="6138"/>
                  <a:pt x="122" y="6189"/>
                </a:cubicBezTo>
                <a:lnTo>
                  <a:pt x="547" y="6473"/>
                </a:lnTo>
                <a:lnTo>
                  <a:pt x="547" y="9060"/>
                </a:lnTo>
                <a:cubicBezTo>
                  <a:pt x="547" y="9212"/>
                  <a:pt x="669" y="9333"/>
                  <a:pt x="819" y="9333"/>
                </a:cubicBezTo>
                <a:lnTo>
                  <a:pt x="2278" y="9333"/>
                </a:lnTo>
                <a:cubicBezTo>
                  <a:pt x="2430" y="9333"/>
                  <a:pt x="2551" y="9211"/>
                  <a:pt x="2551" y="9060"/>
                </a:cubicBezTo>
                <a:lnTo>
                  <a:pt x="2551" y="6473"/>
                </a:lnTo>
                <a:lnTo>
                  <a:pt x="2976" y="6189"/>
                </a:lnTo>
                <a:cubicBezTo>
                  <a:pt x="3053" y="6140"/>
                  <a:pt x="3097" y="6053"/>
                  <a:pt x="3097" y="5961"/>
                </a:cubicBezTo>
                <a:lnTo>
                  <a:pt x="3097" y="4860"/>
                </a:lnTo>
                <a:cubicBezTo>
                  <a:pt x="3098" y="4281"/>
                  <a:pt x="2779" y="3776"/>
                  <a:pt x="2309" y="3509"/>
                </a:cubicBezTo>
                <a:cubicBezTo>
                  <a:pt x="2460" y="3334"/>
                  <a:pt x="2552" y="3104"/>
                  <a:pt x="2552" y="2855"/>
                </a:cubicBezTo>
                <a:cubicBezTo>
                  <a:pt x="2552" y="2302"/>
                  <a:pt x="2102" y="1853"/>
                  <a:pt x="1550" y="1853"/>
                </a:cubicBezTo>
                <a:close/>
                <a:moveTo>
                  <a:pt x="7785" y="1853"/>
                </a:moveTo>
                <a:cubicBezTo>
                  <a:pt x="7232" y="1853"/>
                  <a:pt x="6782" y="2302"/>
                  <a:pt x="6782" y="2855"/>
                </a:cubicBezTo>
                <a:cubicBezTo>
                  <a:pt x="6782" y="3106"/>
                  <a:pt x="6874" y="3334"/>
                  <a:pt x="7026" y="3509"/>
                </a:cubicBezTo>
                <a:cubicBezTo>
                  <a:pt x="6553" y="3776"/>
                  <a:pt x="6235" y="4281"/>
                  <a:pt x="6235" y="4860"/>
                </a:cubicBezTo>
                <a:lnTo>
                  <a:pt x="6235" y="5961"/>
                </a:lnTo>
                <a:cubicBezTo>
                  <a:pt x="6235" y="6052"/>
                  <a:pt x="6281" y="6138"/>
                  <a:pt x="6356" y="6189"/>
                </a:cubicBezTo>
                <a:lnTo>
                  <a:pt x="6780" y="6473"/>
                </a:lnTo>
                <a:lnTo>
                  <a:pt x="6780" y="9060"/>
                </a:lnTo>
                <a:cubicBezTo>
                  <a:pt x="6780" y="9212"/>
                  <a:pt x="6904" y="9333"/>
                  <a:pt x="7053" y="9333"/>
                </a:cubicBezTo>
                <a:lnTo>
                  <a:pt x="8513" y="9333"/>
                </a:lnTo>
                <a:cubicBezTo>
                  <a:pt x="8663" y="9333"/>
                  <a:pt x="8785" y="9211"/>
                  <a:pt x="8785" y="9060"/>
                </a:cubicBezTo>
                <a:lnTo>
                  <a:pt x="8785" y="6473"/>
                </a:lnTo>
                <a:lnTo>
                  <a:pt x="9210" y="6189"/>
                </a:lnTo>
                <a:cubicBezTo>
                  <a:pt x="9286" y="6140"/>
                  <a:pt x="9331" y="6053"/>
                  <a:pt x="9331" y="5961"/>
                </a:cubicBezTo>
                <a:lnTo>
                  <a:pt x="9331" y="4860"/>
                </a:lnTo>
                <a:cubicBezTo>
                  <a:pt x="9333" y="4281"/>
                  <a:pt x="9015" y="3776"/>
                  <a:pt x="8542" y="3509"/>
                </a:cubicBezTo>
                <a:cubicBezTo>
                  <a:pt x="8694" y="3334"/>
                  <a:pt x="8787" y="3104"/>
                  <a:pt x="8787" y="2855"/>
                </a:cubicBezTo>
                <a:cubicBezTo>
                  <a:pt x="8787" y="2302"/>
                  <a:pt x="8336" y="1853"/>
                  <a:pt x="7785" y="1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80"/>
          <p:cNvSpPr/>
          <p:nvPr/>
        </p:nvSpPr>
        <p:spPr>
          <a:xfrm>
            <a:off x="4787966" y="3249551"/>
            <a:ext cx="357361" cy="357667"/>
          </a:xfrm>
          <a:custGeom>
            <a:avLst/>
            <a:gdLst/>
            <a:ahLst/>
            <a:cxnLst/>
            <a:rect l="l" t="t" r="r" b="b"/>
            <a:pathLst>
              <a:path w="9333" h="9341" extrusionOk="0">
                <a:moveTo>
                  <a:pt x="5250" y="1164"/>
                </a:moveTo>
                <a:cubicBezTo>
                  <a:pt x="5180" y="1164"/>
                  <a:pt x="5111" y="1191"/>
                  <a:pt x="5057" y="1245"/>
                </a:cubicBezTo>
                <a:lnTo>
                  <a:pt x="4477" y="1825"/>
                </a:lnTo>
                <a:lnTo>
                  <a:pt x="4283" y="1631"/>
                </a:lnTo>
                <a:cubicBezTo>
                  <a:pt x="4230" y="1578"/>
                  <a:pt x="4160" y="1551"/>
                  <a:pt x="4090" y="1551"/>
                </a:cubicBezTo>
                <a:cubicBezTo>
                  <a:pt x="4020" y="1551"/>
                  <a:pt x="3950" y="1578"/>
                  <a:pt x="3897" y="1631"/>
                </a:cubicBezTo>
                <a:cubicBezTo>
                  <a:pt x="3790" y="1738"/>
                  <a:pt x="3789" y="1911"/>
                  <a:pt x="3897" y="2017"/>
                </a:cubicBezTo>
                <a:lnTo>
                  <a:pt x="4284" y="2403"/>
                </a:lnTo>
                <a:cubicBezTo>
                  <a:pt x="4338" y="2457"/>
                  <a:pt x="4408" y="2484"/>
                  <a:pt x="4477" y="2484"/>
                </a:cubicBezTo>
                <a:cubicBezTo>
                  <a:pt x="4547" y="2484"/>
                  <a:pt x="4617" y="2457"/>
                  <a:pt x="4670" y="2403"/>
                </a:cubicBezTo>
                <a:lnTo>
                  <a:pt x="5443" y="1631"/>
                </a:lnTo>
                <a:cubicBezTo>
                  <a:pt x="5550" y="1525"/>
                  <a:pt x="5550" y="1351"/>
                  <a:pt x="5443" y="1245"/>
                </a:cubicBezTo>
                <a:cubicBezTo>
                  <a:pt x="5390" y="1191"/>
                  <a:pt x="5320" y="1164"/>
                  <a:pt x="5250" y="1164"/>
                </a:cubicBezTo>
                <a:close/>
                <a:moveTo>
                  <a:pt x="4672" y="546"/>
                </a:moveTo>
                <a:cubicBezTo>
                  <a:pt x="5376" y="546"/>
                  <a:pt x="5949" y="1119"/>
                  <a:pt x="5949" y="1823"/>
                </a:cubicBezTo>
                <a:cubicBezTo>
                  <a:pt x="5949" y="2528"/>
                  <a:pt x="5376" y="3100"/>
                  <a:pt x="4672" y="3100"/>
                </a:cubicBezTo>
                <a:cubicBezTo>
                  <a:pt x="3967" y="3100"/>
                  <a:pt x="3396" y="2528"/>
                  <a:pt x="3396" y="1823"/>
                </a:cubicBezTo>
                <a:cubicBezTo>
                  <a:pt x="3396" y="1119"/>
                  <a:pt x="3967" y="546"/>
                  <a:pt x="4672" y="546"/>
                </a:cubicBezTo>
                <a:close/>
                <a:moveTo>
                  <a:pt x="1554" y="2407"/>
                </a:moveTo>
                <a:cubicBezTo>
                  <a:pt x="1807" y="2407"/>
                  <a:pt x="2010" y="2611"/>
                  <a:pt x="2010" y="2862"/>
                </a:cubicBezTo>
                <a:cubicBezTo>
                  <a:pt x="2010" y="3114"/>
                  <a:pt x="1807" y="3319"/>
                  <a:pt x="1554" y="3319"/>
                </a:cubicBezTo>
                <a:cubicBezTo>
                  <a:pt x="1302" y="3319"/>
                  <a:pt x="1098" y="3114"/>
                  <a:pt x="1098" y="2862"/>
                </a:cubicBezTo>
                <a:cubicBezTo>
                  <a:pt x="1098" y="2611"/>
                  <a:pt x="1302" y="2407"/>
                  <a:pt x="1554" y="2407"/>
                </a:cubicBezTo>
                <a:close/>
                <a:moveTo>
                  <a:pt x="7790" y="2407"/>
                </a:moveTo>
                <a:cubicBezTo>
                  <a:pt x="8042" y="2407"/>
                  <a:pt x="8246" y="2611"/>
                  <a:pt x="8246" y="2862"/>
                </a:cubicBezTo>
                <a:cubicBezTo>
                  <a:pt x="8246" y="3114"/>
                  <a:pt x="8042" y="3319"/>
                  <a:pt x="7790" y="3319"/>
                </a:cubicBezTo>
                <a:cubicBezTo>
                  <a:pt x="7538" y="3319"/>
                  <a:pt x="7333" y="3114"/>
                  <a:pt x="7333" y="2862"/>
                </a:cubicBezTo>
                <a:cubicBezTo>
                  <a:pt x="7333" y="2611"/>
                  <a:pt x="7538" y="2407"/>
                  <a:pt x="7790" y="2407"/>
                </a:cubicBezTo>
                <a:close/>
                <a:moveTo>
                  <a:pt x="4671" y="1"/>
                </a:moveTo>
                <a:cubicBezTo>
                  <a:pt x="3666" y="1"/>
                  <a:pt x="2848" y="819"/>
                  <a:pt x="2848" y="1823"/>
                </a:cubicBezTo>
                <a:cubicBezTo>
                  <a:pt x="2848" y="2829"/>
                  <a:pt x="3666" y="3646"/>
                  <a:pt x="4671" y="3646"/>
                </a:cubicBezTo>
                <a:cubicBezTo>
                  <a:pt x="5676" y="3646"/>
                  <a:pt x="6493" y="2829"/>
                  <a:pt x="6493" y="1823"/>
                </a:cubicBezTo>
                <a:cubicBezTo>
                  <a:pt x="6493" y="819"/>
                  <a:pt x="5676" y="1"/>
                  <a:pt x="4671" y="1"/>
                </a:cubicBezTo>
                <a:close/>
                <a:moveTo>
                  <a:pt x="3878" y="6956"/>
                </a:moveTo>
                <a:cubicBezTo>
                  <a:pt x="3856" y="6956"/>
                  <a:pt x="3833" y="6966"/>
                  <a:pt x="3818" y="6981"/>
                </a:cubicBezTo>
                <a:lnTo>
                  <a:pt x="3068" y="7730"/>
                </a:lnTo>
                <a:cubicBezTo>
                  <a:pt x="3036" y="7763"/>
                  <a:pt x="3036" y="7817"/>
                  <a:pt x="3068" y="7851"/>
                </a:cubicBezTo>
                <a:lnTo>
                  <a:pt x="3749" y="8531"/>
                </a:lnTo>
                <a:cubicBezTo>
                  <a:pt x="3802" y="8584"/>
                  <a:pt x="3872" y="8610"/>
                  <a:pt x="3942" y="8610"/>
                </a:cubicBezTo>
                <a:cubicBezTo>
                  <a:pt x="4086" y="8610"/>
                  <a:pt x="4230" y="8498"/>
                  <a:pt x="4230" y="8274"/>
                </a:cubicBezTo>
                <a:cubicBezTo>
                  <a:pt x="4230" y="8252"/>
                  <a:pt x="4221" y="8228"/>
                  <a:pt x="4205" y="8213"/>
                </a:cubicBezTo>
                <a:lnTo>
                  <a:pt x="4056" y="8064"/>
                </a:lnTo>
                <a:lnTo>
                  <a:pt x="5288" y="8064"/>
                </a:lnTo>
                <a:lnTo>
                  <a:pt x="5207" y="8144"/>
                </a:lnTo>
                <a:cubicBezTo>
                  <a:pt x="5046" y="8308"/>
                  <a:pt x="5131" y="8626"/>
                  <a:pt x="5464" y="8626"/>
                </a:cubicBezTo>
                <a:cubicBezTo>
                  <a:pt x="5487" y="8626"/>
                  <a:pt x="5510" y="8617"/>
                  <a:pt x="5526" y="8601"/>
                </a:cubicBezTo>
                <a:lnTo>
                  <a:pt x="6275" y="7852"/>
                </a:lnTo>
                <a:cubicBezTo>
                  <a:pt x="6307" y="7819"/>
                  <a:pt x="6307" y="7765"/>
                  <a:pt x="6275" y="7731"/>
                </a:cubicBezTo>
                <a:lnTo>
                  <a:pt x="5594" y="7051"/>
                </a:lnTo>
                <a:cubicBezTo>
                  <a:pt x="5541" y="6998"/>
                  <a:pt x="5471" y="6971"/>
                  <a:pt x="5401" y="6971"/>
                </a:cubicBezTo>
                <a:cubicBezTo>
                  <a:pt x="5257" y="6971"/>
                  <a:pt x="5112" y="7084"/>
                  <a:pt x="5112" y="7308"/>
                </a:cubicBezTo>
                <a:cubicBezTo>
                  <a:pt x="5112" y="7331"/>
                  <a:pt x="5122" y="7353"/>
                  <a:pt x="5137" y="7369"/>
                </a:cubicBezTo>
                <a:lnTo>
                  <a:pt x="5286" y="7518"/>
                </a:lnTo>
                <a:lnTo>
                  <a:pt x="4055" y="7518"/>
                </a:lnTo>
                <a:lnTo>
                  <a:pt x="4135" y="7437"/>
                </a:lnTo>
                <a:cubicBezTo>
                  <a:pt x="4298" y="7274"/>
                  <a:pt x="4211" y="6956"/>
                  <a:pt x="3878" y="6956"/>
                </a:cubicBezTo>
                <a:close/>
                <a:moveTo>
                  <a:pt x="1548" y="3863"/>
                </a:moveTo>
                <a:cubicBezTo>
                  <a:pt x="1564" y="3863"/>
                  <a:pt x="1580" y="3864"/>
                  <a:pt x="1597" y="3865"/>
                </a:cubicBezTo>
                <a:cubicBezTo>
                  <a:pt x="2135" y="3891"/>
                  <a:pt x="2551" y="4344"/>
                  <a:pt x="2551" y="4882"/>
                </a:cubicBezTo>
                <a:lnTo>
                  <a:pt x="2548" y="4882"/>
                </a:lnTo>
                <a:lnTo>
                  <a:pt x="2548" y="5821"/>
                </a:lnTo>
                <a:lnTo>
                  <a:pt x="2124" y="6105"/>
                </a:lnTo>
                <a:cubicBezTo>
                  <a:pt x="2049" y="6155"/>
                  <a:pt x="2003" y="6242"/>
                  <a:pt x="2003" y="6332"/>
                </a:cubicBezTo>
                <a:lnTo>
                  <a:pt x="2003" y="8793"/>
                </a:lnTo>
                <a:lnTo>
                  <a:pt x="1091" y="8793"/>
                </a:lnTo>
                <a:lnTo>
                  <a:pt x="1091" y="6332"/>
                </a:lnTo>
                <a:cubicBezTo>
                  <a:pt x="1091" y="6240"/>
                  <a:pt x="1046" y="6154"/>
                  <a:pt x="970" y="6105"/>
                </a:cubicBezTo>
                <a:lnTo>
                  <a:pt x="545" y="5821"/>
                </a:lnTo>
                <a:lnTo>
                  <a:pt x="545" y="4866"/>
                </a:lnTo>
                <a:cubicBezTo>
                  <a:pt x="545" y="4313"/>
                  <a:pt x="995" y="3863"/>
                  <a:pt x="1548" y="3863"/>
                </a:cubicBezTo>
                <a:close/>
                <a:moveTo>
                  <a:pt x="7782" y="3863"/>
                </a:moveTo>
                <a:cubicBezTo>
                  <a:pt x="7798" y="3863"/>
                  <a:pt x="7815" y="3864"/>
                  <a:pt x="7831" y="3865"/>
                </a:cubicBezTo>
                <a:cubicBezTo>
                  <a:pt x="8369" y="3891"/>
                  <a:pt x="8786" y="4344"/>
                  <a:pt x="8786" y="4882"/>
                </a:cubicBezTo>
                <a:lnTo>
                  <a:pt x="8783" y="4882"/>
                </a:lnTo>
                <a:lnTo>
                  <a:pt x="8783" y="5821"/>
                </a:lnTo>
                <a:lnTo>
                  <a:pt x="8359" y="6105"/>
                </a:lnTo>
                <a:cubicBezTo>
                  <a:pt x="8283" y="6155"/>
                  <a:pt x="8237" y="6242"/>
                  <a:pt x="8237" y="6332"/>
                </a:cubicBezTo>
                <a:lnTo>
                  <a:pt x="8237" y="8793"/>
                </a:lnTo>
                <a:lnTo>
                  <a:pt x="7326" y="8793"/>
                </a:lnTo>
                <a:lnTo>
                  <a:pt x="7326" y="6332"/>
                </a:lnTo>
                <a:cubicBezTo>
                  <a:pt x="7326" y="6240"/>
                  <a:pt x="7280" y="6154"/>
                  <a:pt x="7204" y="6105"/>
                </a:cubicBezTo>
                <a:lnTo>
                  <a:pt x="6779" y="5821"/>
                </a:lnTo>
                <a:lnTo>
                  <a:pt x="6779" y="4866"/>
                </a:lnTo>
                <a:cubicBezTo>
                  <a:pt x="6779" y="4313"/>
                  <a:pt x="7229" y="3863"/>
                  <a:pt x="7782" y="3863"/>
                </a:cubicBezTo>
                <a:close/>
                <a:moveTo>
                  <a:pt x="1550" y="1860"/>
                </a:moveTo>
                <a:cubicBezTo>
                  <a:pt x="997" y="1860"/>
                  <a:pt x="548" y="2311"/>
                  <a:pt x="548" y="2862"/>
                </a:cubicBezTo>
                <a:cubicBezTo>
                  <a:pt x="548" y="3112"/>
                  <a:pt x="640" y="3341"/>
                  <a:pt x="792" y="3516"/>
                </a:cubicBezTo>
                <a:cubicBezTo>
                  <a:pt x="320" y="3783"/>
                  <a:pt x="0" y="4289"/>
                  <a:pt x="0" y="4867"/>
                </a:cubicBezTo>
                <a:lnTo>
                  <a:pt x="0" y="5968"/>
                </a:lnTo>
                <a:cubicBezTo>
                  <a:pt x="0" y="6061"/>
                  <a:pt x="46" y="6147"/>
                  <a:pt x="122" y="6196"/>
                </a:cubicBezTo>
                <a:lnTo>
                  <a:pt x="547" y="6480"/>
                </a:lnTo>
                <a:lnTo>
                  <a:pt x="547" y="9068"/>
                </a:lnTo>
                <a:cubicBezTo>
                  <a:pt x="547" y="9218"/>
                  <a:pt x="668" y="9340"/>
                  <a:pt x="819" y="9340"/>
                </a:cubicBezTo>
                <a:lnTo>
                  <a:pt x="2278" y="9340"/>
                </a:lnTo>
                <a:cubicBezTo>
                  <a:pt x="2428" y="9340"/>
                  <a:pt x="2551" y="9219"/>
                  <a:pt x="2551" y="9068"/>
                </a:cubicBezTo>
                <a:lnTo>
                  <a:pt x="2551" y="6480"/>
                </a:lnTo>
                <a:lnTo>
                  <a:pt x="2976" y="6196"/>
                </a:lnTo>
                <a:cubicBezTo>
                  <a:pt x="3050" y="6146"/>
                  <a:pt x="3097" y="6059"/>
                  <a:pt x="3097" y="5968"/>
                </a:cubicBezTo>
                <a:lnTo>
                  <a:pt x="3097" y="4867"/>
                </a:lnTo>
                <a:cubicBezTo>
                  <a:pt x="3097" y="4289"/>
                  <a:pt x="2778" y="3783"/>
                  <a:pt x="2309" y="3516"/>
                </a:cubicBezTo>
                <a:cubicBezTo>
                  <a:pt x="2460" y="3341"/>
                  <a:pt x="2553" y="3113"/>
                  <a:pt x="2553" y="2862"/>
                </a:cubicBezTo>
                <a:cubicBezTo>
                  <a:pt x="2553" y="2311"/>
                  <a:pt x="2103" y="1860"/>
                  <a:pt x="1550" y="1860"/>
                </a:cubicBezTo>
                <a:close/>
                <a:moveTo>
                  <a:pt x="7786" y="1860"/>
                </a:moveTo>
                <a:cubicBezTo>
                  <a:pt x="7233" y="1860"/>
                  <a:pt x="6783" y="2311"/>
                  <a:pt x="6783" y="2862"/>
                </a:cubicBezTo>
                <a:cubicBezTo>
                  <a:pt x="6783" y="3112"/>
                  <a:pt x="6875" y="3341"/>
                  <a:pt x="7027" y="3516"/>
                </a:cubicBezTo>
                <a:cubicBezTo>
                  <a:pt x="6555" y="3783"/>
                  <a:pt x="6236" y="4289"/>
                  <a:pt x="6236" y="4867"/>
                </a:cubicBezTo>
                <a:lnTo>
                  <a:pt x="6236" y="5968"/>
                </a:lnTo>
                <a:cubicBezTo>
                  <a:pt x="6236" y="6061"/>
                  <a:pt x="6281" y="6147"/>
                  <a:pt x="6357" y="6196"/>
                </a:cubicBezTo>
                <a:lnTo>
                  <a:pt x="6782" y="6480"/>
                </a:lnTo>
                <a:lnTo>
                  <a:pt x="6782" y="9068"/>
                </a:lnTo>
                <a:cubicBezTo>
                  <a:pt x="6782" y="9218"/>
                  <a:pt x="6904" y="9340"/>
                  <a:pt x="7054" y="9340"/>
                </a:cubicBezTo>
                <a:lnTo>
                  <a:pt x="8514" y="9340"/>
                </a:lnTo>
                <a:cubicBezTo>
                  <a:pt x="8665" y="9340"/>
                  <a:pt x="8787" y="9219"/>
                  <a:pt x="8787" y="9068"/>
                </a:cubicBezTo>
                <a:lnTo>
                  <a:pt x="8787" y="6480"/>
                </a:lnTo>
                <a:lnTo>
                  <a:pt x="9211" y="6196"/>
                </a:lnTo>
                <a:cubicBezTo>
                  <a:pt x="9287" y="6146"/>
                  <a:pt x="9332" y="6059"/>
                  <a:pt x="9332" y="5968"/>
                </a:cubicBezTo>
                <a:lnTo>
                  <a:pt x="9332" y="4867"/>
                </a:lnTo>
                <a:cubicBezTo>
                  <a:pt x="9332" y="4289"/>
                  <a:pt x="9014" y="3783"/>
                  <a:pt x="8544" y="3516"/>
                </a:cubicBezTo>
                <a:cubicBezTo>
                  <a:pt x="8695" y="3341"/>
                  <a:pt x="8788" y="3113"/>
                  <a:pt x="8788" y="2862"/>
                </a:cubicBezTo>
                <a:cubicBezTo>
                  <a:pt x="8788" y="2311"/>
                  <a:pt x="8338" y="1860"/>
                  <a:pt x="7786" y="186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80"/>
          <p:cNvSpPr/>
          <p:nvPr/>
        </p:nvSpPr>
        <p:spPr>
          <a:xfrm>
            <a:off x="5570876" y="3249666"/>
            <a:ext cx="357361" cy="357437"/>
          </a:xfrm>
          <a:custGeom>
            <a:avLst/>
            <a:gdLst/>
            <a:ahLst/>
            <a:cxnLst/>
            <a:rect l="l" t="t" r="r" b="b"/>
            <a:pathLst>
              <a:path w="9333" h="9335" extrusionOk="0">
                <a:moveTo>
                  <a:pt x="4672" y="548"/>
                </a:moveTo>
                <a:cubicBezTo>
                  <a:pt x="4923" y="548"/>
                  <a:pt x="5127" y="753"/>
                  <a:pt x="5127" y="1002"/>
                </a:cubicBezTo>
                <a:cubicBezTo>
                  <a:pt x="5127" y="1255"/>
                  <a:pt x="4922" y="1457"/>
                  <a:pt x="4672" y="1459"/>
                </a:cubicBezTo>
                <a:lnTo>
                  <a:pt x="4669" y="1459"/>
                </a:lnTo>
                <a:cubicBezTo>
                  <a:pt x="4402" y="1459"/>
                  <a:pt x="4188" y="1225"/>
                  <a:pt x="4219" y="951"/>
                </a:cubicBezTo>
                <a:cubicBezTo>
                  <a:pt x="4242" y="742"/>
                  <a:pt x="4411" y="574"/>
                  <a:pt x="4620" y="551"/>
                </a:cubicBezTo>
                <a:cubicBezTo>
                  <a:pt x="4637" y="549"/>
                  <a:pt x="4654" y="548"/>
                  <a:pt x="4672" y="548"/>
                </a:cubicBezTo>
                <a:close/>
                <a:moveTo>
                  <a:pt x="4674" y="2006"/>
                </a:moveTo>
                <a:cubicBezTo>
                  <a:pt x="5196" y="2006"/>
                  <a:pt x="5626" y="2407"/>
                  <a:pt x="5671" y="2917"/>
                </a:cubicBezTo>
                <a:lnTo>
                  <a:pt x="3674" y="2917"/>
                </a:lnTo>
                <a:cubicBezTo>
                  <a:pt x="3720" y="2408"/>
                  <a:pt x="4149" y="2006"/>
                  <a:pt x="4672" y="2006"/>
                </a:cubicBezTo>
                <a:close/>
                <a:moveTo>
                  <a:pt x="4667" y="0"/>
                </a:moveTo>
                <a:cubicBezTo>
                  <a:pt x="4114" y="0"/>
                  <a:pt x="3665" y="451"/>
                  <a:pt x="3665" y="1002"/>
                </a:cubicBezTo>
                <a:cubicBezTo>
                  <a:pt x="3665" y="1254"/>
                  <a:pt x="3757" y="1482"/>
                  <a:pt x="3908" y="1659"/>
                </a:cubicBezTo>
                <a:cubicBezTo>
                  <a:pt x="3437" y="1925"/>
                  <a:pt x="3117" y="2430"/>
                  <a:pt x="3117" y="3009"/>
                </a:cubicBezTo>
                <a:lnTo>
                  <a:pt x="3117" y="3191"/>
                </a:lnTo>
                <a:cubicBezTo>
                  <a:pt x="3117" y="3342"/>
                  <a:pt x="3239" y="3463"/>
                  <a:pt x="3390" y="3463"/>
                </a:cubicBezTo>
                <a:cubicBezTo>
                  <a:pt x="3390" y="3463"/>
                  <a:pt x="3391" y="3463"/>
                  <a:pt x="3391" y="3463"/>
                </a:cubicBezTo>
                <a:lnTo>
                  <a:pt x="5944" y="3463"/>
                </a:lnTo>
                <a:cubicBezTo>
                  <a:pt x="6051" y="3463"/>
                  <a:pt x="6155" y="3397"/>
                  <a:pt x="6198" y="3290"/>
                </a:cubicBezTo>
                <a:cubicBezTo>
                  <a:pt x="6212" y="3258"/>
                  <a:pt x="6217" y="3222"/>
                  <a:pt x="6217" y="3186"/>
                </a:cubicBezTo>
                <a:lnTo>
                  <a:pt x="6217" y="3007"/>
                </a:lnTo>
                <a:cubicBezTo>
                  <a:pt x="6217" y="2429"/>
                  <a:pt x="5897" y="1923"/>
                  <a:pt x="5426" y="1657"/>
                </a:cubicBezTo>
                <a:cubicBezTo>
                  <a:pt x="5577" y="1481"/>
                  <a:pt x="5669" y="1254"/>
                  <a:pt x="5669" y="1002"/>
                </a:cubicBezTo>
                <a:cubicBezTo>
                  <a:pt x="5669" y="451"/>
                  <a:pt x="5220" y="0"/>
                  <a:pt x="4667" y="0"/>
                </a:cubicBezTo>
                <a:close/>
                <a:moveTo>
                  <a:pt x="2279" y="2899"/>
                </a:moveTo>
                <a:lnTo>
                  <a:pt x="1556" y="2917"/>
                </a:lnTo>
                <a:cubicBezTo>
                  <a:pt x="1552" y="2917"/>
                  <a:pt x="1548" y="2917"/>
                  <a:pt x="1544" y="2917"/>
                </a:cubicBezTo>
                <a:cubicBezTo>
                  <a:pt x="1398" y="2917"/>
                  <a:pt x="1282" y="3036"/>
                  <a:pt x="1277" y="3184"/>
                </a:cubicBezTo>
                <a:lnTo>
                  <a:pt x="1277" y="5006"/>
                </a:lnTo>
                <a:cubicBezTo>
                  <a:pt x="1281" y="5158"/>
                  <a:pt x="1403" y="5280"/>
                  <a:pt x="1555" y="5280"/>
                </a:cubicBezTo>
                <a:cubicBezTo>
                  <a:pt x="1707" y="5280"/>
                  <a:pt x="1823" y="5006"/>
                  <a:pt x="1823" y="5006"/>
                </a:cubicBezTo>
                <a:lnTo>
                  <a:pt x="1823" y="3447"/>
                </a:lnTo>
                <a:lnTo>
                  <a:pt x="2284" y="3465"/>
                </a:lnTo>
                <a:lnTo>
                  <a:pt x="2287" y="3465"/>
                </a:lnTo>
                <a:cubicBezTo>
                  <a:pt x="2400" y="3465"/>
                  <a:pt x="2503" y="3396"/>
                  <a:pt x="2542" y="3291"/>
                </a:cubicBezTo>
                <a:cubicBezTo>
                  <a:pt x="2617" y="3089"/>
                  <a:pt x="2471" y="2899"/>
                  <a:pt x="2279" y="2899"/>
                </a:cubicBezTo>
                <a:close/>
                <a:moveTo>
                  <a:pt x="7054" y="2917"/>
                </a:moveTo>
                <a:cubicBezTo>
                  <a:pt x="6937" y="2917"/>
                  <a:pt x="6829" y="2993"/>
                  <a:pt x="6794" y="3105"/>
                </a:cubicBezTo>
                <a:cubicBezTo>
                  <a:pt x="6737" y="3292"/>
                  <a:pt x="6876" y="3464"/>
                  <a:pt x="7054" y="3464"/>
                </a:cubicBezTo>
                <a:lnTo>
                  <a:pt x="7510" y="3464"/>
                </a:lnTo>
                <a:lnTo>
                  <a:pt x="7510" y="5014"/>
                </a:lnTo>
                <a:cubicBezTo>
                  <a:pt x="7510" y="5164"/>
                  <a:pt x="7633" y="5286"/>
                  <a:pt x="7784" y="5286"/>
                </a:cubicBezTo>
                <a:cubicBezTo>
                  <a:pt x="7934" y="5286"/>
                  <a:pt x="8056" y="5165"/>
                  <a:pt x="8056" y="5014"/>
                </a:cubicBezTo>
                <a:lnTo>
                  <a:pt x="8056" y="3191"/>
                </a:lnTo>
                <a:cubicBezTo>
                  <a:pt x="8056" y="3040"/>
                  <a:pt x="7934" y="2917"/>
                  <a:pt x="7784" y="2917"/>
                </a:cubicBezTo>
                <a:close/>
                <a:moveTo>
                  <a:pt x="4672" y="5135"/>
                </a:moveTo>
                <a:cubicBezTo>
                  <a:pt x="5024" y="5135"/>
                  <a:pt x="5311" y="5421"/>
                  <a:pt x="5311" y="5773"/>
                </a:cubicBezTo>
                <a:cubicBezTo>
                  <a:pt x="5311" y="6124"/>
                  <a:pt x="5024" y="6410"/>
                  <a:pt x="4672" y="6411"/>
                </a:cubicBezTo>
                <a:cubicBezTo>
                  <a:pt x="4320" y="6411"/>
                  <a:pt x="4034" y="6125"/>
                  <a:pt x="4034" y="5773"/>
                </a:cubicBezTo>
                <a:cubicBezTo>
                  <a:pt x="4034" y="5421"/>
                  <a:pt x="4320" y="5135"/>
                  <a:pt x="4672" y="5135"/>
                </a:cubicBezTo>
                <a:close/>
                <a:moveTo>
                  <a:pt x="1556" y="6417"/>
                </a:moveTo>
                <a:cubicBezTo>
                  <a:pt x="1572" y="6417"/>
                  <a:pt x="1589" y="6418"/>
                  <a:pt x="1606" y="6420"/>
                </a:cubicBezTo>
                <a:cubicBezTo>
                  <a:pt x="1815" y="6444"/>
                  <a:pt x="1983" y="6613"/>
                  <a:pt x="2007" y="6821"/>
                </a:cubicBezTo>
                <a:cubicBezTo>
                  <a:pt x="2039" y="7095"/>
                  <a:pt x="1824" y="7328"/>
                  <a:pt x="1556" y="7330"/>
                </a:cubicBezTo>
                <a:lnTo>
                  <a:pt x="1554" y="7330"/>
                </a:lnTo>
                <a:cubicBezTo>
                  <a:pt x="1302" y="7328"/>
                  <a:pt x="1098" y="7123"/>
                  <a:pt x="1098" y="6873"/>
                </a:cubicBezTo>
                <a:cubicBezTo>
                  <a:pt x="1098" y="6621"/>
                  <a:pt x="1303" y="6417"/>
                  <a:pt x="1556" y="6417"/>
                </a:cubicBezTo>
                <a:close/>
                <a:moveTo>
                  <a:pt x="7791" y="6417"/>
                </a:moveTo>
                <a:cubicBezTo>
                  <a:pt x="7808" y="6417"/>
                  <a:pt x="7825" y="6418"/>
                  <a:pt x="7842" y="6420"/>
                </a:cubicBezTo>
                <a:cubicBezTo>
                  <a:pt x="8051" y="6444"/>
                  <a:pt x="8218" y="6613"/>
                  <a:pt x="8243" y="6821"/>
                </a:cubicBezTo>
                <a:cubicBezTo>
                  <a:pt x="8274" y="7095"/>
                  <a:pt x="8059" y="7328"/>
                  <a:pt x="7791" y="7330"/>
                </a:cubicBezTo>
                <a:lnTo>
                  <a:pt x="7789" y="7330"/>
                </a:lnTo>
                <a:cubicBezTo>
                  <a:pt x="7538" y="7328"/>
                  <a:pt x="7333" y="7123"/>
                  <a:pt x="7333" y="6873"/>
                </a:cubicBezTo>
                <a:cubicBezTo>
                  <a:pt x="7333" y="6621"/>
                  <a:pt x="7539" y="6417"/>
                  <a:pt x="7791" y="6417"/>
                </a:cubicBezTo>
                <a:close/>
                <a:moveTo>
                  <a:pt x="4668" y="4047"/>
                </a:moveTo>
                <a:cubicBezTo>
                  <a:pt x="4658" y="4047"/>
                  <a:pt x="4647" y="4047"/>
                  <a:pt x="4636" y="4048"/>
                </a:cubicBezTo>
                <a:cubicBezTo>
                  <a:pt x="4497" y="4062"/>
                  <a:pt x="4394" y="4187"/>
                  <a:pt x="4394" y="4326"/>
                </a:cubicBezTo>
                <a:lnTo>
                  <a:pt x="4394" y="4624"/>
                </a:lnTo>
                <a:cubicBezTo>
                  <a:pt x="4268" y="4655"/>
                  <a:pt x="4151" y="4704"/>
                  <a:pt x="4046" y="4769"/>
                </a:cubicBezTo>
                <a:lnTo>
                  <a:pt x="3829" y="4553"/>
                </a:lnTo>
                <a:cubicBezTo>
                  <a:pt x="3777" y="4500"/>
                  <a:pt x="3707" y="4473"/>
                  <a:pt x="3637" y="4473"/>
                </a:cubicBezTo>
                <a:cubicBezTo>
                  <a:pt x="3558" y="4473"/>
                  <a:pt x="3478" y="4508"/>
                  <a:pt x="3422" y="4577"/>
                </a:cubicBezTo>
                <a:cubicBezTo>
                  <a:pt x="3335" y="4687"/>
                  <a:pt x="3349" y="4846"/>
                  <a:pt x="3448" y="4945"/>
                </a:cubicBezTo>
                <a:lnTo>
                  <a:pt x="3659" y="5156"/>
                </a:lnTo>
                <a:cubicBezTo>
                  <a:pt x="3593" y="5263"/>
                  <a:pt x="3543" y="5379"/>
                  <a:pt x="3514" y="5504"/>
                </a:cubicBezTo>
                <a:lnTo>
                  <a:pt x="3208" y="5504"/>
                </a:lnTo>
                <a:cubicBezTo>
                  <a:pt x="3048" y="5504"/>
                  <a:pt x="2918" y="5644"/>
                  <a:pt x="2937" y="5808"/>
                </a:cubicBezTo>
                <a:cubicBezTo>
                  <a:pt x="2952" y="5949"/>
                  <a:pt x="3075" y="6051"/>
                  <a:pt x="3215" y="6051"/>
                </a:cubicBezTo>
                <a:lnTo>
                  <a:pt x="3513" y="6051"/>
                </a:lnTo>
                <a:cubicBezTo>
                  <a:pt x="3543" y="6176"/>
                  <a:pt x="3592" y="6294"/>
                  <a:pt x="3658" y="6399"/>
                </a:cubicBezTo>
                <a:lnTo>
                  <a:pt x="3442" y="6615"/>
                </a:lnTo>
                <a:cubicBezTo>
                  <a:pt x="3328" y="6729"/>
                  <a:pt x="3337" y="6919"/>
                  <a:pt x="3465" y="7023"/>
                </a:cubicBezTo>
                <a:cubicBezTo>
                  <a:pt x="3514" y="7062"/>
                  <a:pt x="3573" y="7080"/>
                  <a:pt x="3632" y="7080"/>
                </a:cubicBezTo>
                <a:cubicBezTo>
                  <a:pt x="3705" y="7080"/>
                  <a:pt x="3779" y="7051"/>
                  <a:pt x="3834" y="6996"/>
                </a:cubicBezTo>
                <a:lnTo>
                  <a:pt x="4045" y="6785"/>
                </a:lnTo>
                <a:cubicBezTo>
                  <a:pt x="4150" y="6852"/>
                  <a:pt x="4267" y="6901"/>
                  <a:pt x="4393" y="6931"/>
                </a:cubicBezTo>
                <a:lnTo>
                  <a:pt x="4393" y="7237"/>
                </a:lnTo>
                <a:cubicBezTo>
                  <a:pt x="4393" y="7388"/>
                  <a:pt x="4515" y="7511"/>
                  <a:pt x="4667" y="7511"/>
                </a:cubicBezTo>
                <a:cubicBezTo>
                  <a:pt x="4677" y="7511"/>
                  <a:pt x="4687" y="7510"/>
                  <a:pt x="4698" y="7509"/>
                </a:cubicBezTo>
                <a:cubicBezTo>
                  <a:pt x="4837" y="7494"/>
                  <a:pt x="4940" y="7370"/>
                  <a:pt x="4940" y="7230"/>
                </a:cubicBezTo>
                <a:lnTo>
                  <a:pt x="4940" y="6932"/>
                </a:lnTo>
                <a:cubicBezTo>
                  <a:pt x="5065" y="6902"/>
                  <a:pt x="5183" y="6853"/>
                  <a:pt x="5289" y="6787"/>
                </a:cubicBezTo>
                <a:lnTo>
                  <a:pt x="5505" y="7004"/>
                </a:lnTo>
                <a:cubicBezTo>
                  <a:pt x="5558" y="7056"/>
                  <a:pt x="5627" y="7083"/>
                  <a:pt x="5697" y="7083"/>
                </a:cubicBezTo>
                <a:cubicBezTo>
                  <a:pt x="5777" y="7083"/>
                  <a:pt x="5856" y="7049"/>
                  <a:pt x="5912" y="6979"/>
                </a:cubicBezTo>
                <a:cubicBezTo>
                  <a:pt x="5999" y="6871"/>
                  <a:pt x="5985" y="6710"/>
                  <a:pt x="5886" y="6612"/>
                </a:cubicBezTo>
                <a:lnTo>
                  <a:pt x="5675" y="6401"/>
                </a:lnTo>
                <a:cubicBezTo>
                  <a:pt x="5740" y="6294"/>
                  <a:pt x="5791" y="6178"/>
                  <a:pt x="5819" y="6053"/>
                </a:cubicBezTo>
                <a:lnTo>
                  <a:pt x="6125" y="6053"/>
                </a:lnTo>
                <a:cubicBezTo>
                  <a:pt x="6287" y="6053"/>
                  <a:pt x="6415" y="5913"/>
                  <a:pt x="6397" y="5748"/>
                </a:cubicBezTo>
                <a:cubicBezTo>
                  <a:pt x="6383" y="5608"/>
                  <a:pt x="6259" y="5505"/>
                  <a:pt x="6119" y="5505"/>
                </a:cubicBezTo>
                <a:lnTo>
                  <a:pt x="5821" y="5505"/>
                </a:lnTo>
                <a:cubicBezTo>
                  <a:pt x="5791" y="5380"/>
                  <a:pt x="5742" y="5263"/>
                  <a:pt x="5676" y="5157"/>
                </a:cubicBezTo>
                <a:lnTo>
                  <a:pt x="5892" y="4941"/>
                </a:lnTo>
                <a:cubicBezTo>
                  <a:pt x="6006" y="4827"/>
                  <a:pt x="5998" y="4637"/>
                  <a:pt x="5869" y="4534"/>
                </a:cubicBezTo>
                <a:cubicBezTo>
                  <a:pt x="5820" y="4495"/>
                  <a:pt x="5761" y="4476"/>
                  <a:pt x="5702" y="4476"/>
                </a:cubicBezTo>
                <a:cubicBezTo>
                  <a:pt x="5629" y="4476"/>
                  <a:pt x="5556" y="4505"/>
                  <a:pt x="5501" y="4560"/>
                </a:cubicBezTo>
                <a:lnTo>
                  <a:pt x="5290" y="4771"/>
                </a:lnTo>
                <a:cubicBezTo>
                  <a:pt x="5183" y="4705"/>
                  <a:pt x="5067" y="4655"/>
                  <a:pt x="4941" y="4626"/>
                </a:cubicBezTo>
                <a:lnTo>
                  <a:pt x="4941" y="4320"/>
                </a:lnTo>
                <a:cubicBezTo>
                  <a:pt x="4941" y="4170"/>
                  <a:pt x="4819" y="4047"/>
                  <a:pt x="4668" y="4047"/>
                </a:cubicBezTo>
                <a:close/>
                <a:moveTo>
                  <a:pt x="1556" y="7876"/>
                </a:moveTo>
                <a:cubicBezTo>
                  <a:pt x="2077" y="7876"/>
                  <a:pt x="2506" y="8277"/>
                  <a:pt x="2553" y="8788"/>
                </a:cubicBezTo>
                <a:lnTo>
                  <a:pt x="555" y="8788"/>
                </a:lnTo>
                <a:cubicBezTo>
                  <a:pt x="602" y="8279"/>
                  <a:pt x="1030" y="7878"/>
                  <a:pt x="1553" y="7876"/>
                </a:cubicBezTo>
                <a:close/>
                <a:moveTo>
                  <a:pt x="7791" y="7876"/>
                </a:moveTo>
                <a:cubicBezTo>
                  <a:pt x="8312" y="7876"/>
                  <a:pt x="8742" y="8277"/>
                  <a:pt x="8788" y="8788"/>
                </a:cubicBezTo>
                <a:lnTo>
                  <a:pt x="6791" y="8788"/>
                </a:lnTo>
                <a:cubicBezTo>
                  <a:pt x="6837" y="8279"/>
                  <a:pt x="7266" y="7878"/>
                  <a:pt x="7789" y="7876"/>
                </a:cubicBezTo>
                <a:close/>
                <a:moveTo>
                  <a:pt x="1550" y="5871"/>
                </a:moveTo>
                <a:cubicBezTo>
                  <a:pt x="998" y="5871"/>
                  <a:pt x="548" y="6320"/>
                  <a:pt x="548" y="6873"/>
                </a:cubicBezTo>
                <a:cubicBezTo>
                  <a:pt x="548" y="7123"/>
                  <a:pt x="641" y="7353"/>
                  <a:pt x="792" y="7528"/>
                </a:cubicBezTo>
                <a:cubicBezTo>
                  <a:pt x="320" y="7795"/>
                  <a:pt x="1" y="8300"/>
                  <a:pt x="1" y="8879"/>
                </a:cubicBezTo>
                <a:lnTo>
                  <a:pt x="1" y="9061"/>
                </a:lnTo>
                <a:cubicBezTo>
                  <a:pt x="1" y="9211"/>
                  <a:pt x="122" y="9334"/>
                  <a:pt x="274" y="9334"/>
                </a:cubicBezTo>
                <a:lnTo>
                  <a:pt x="2826" y="9334"/>
                </a:lnTo>
                <a:cubicBezTo>
                  <a:pt x="2934" y="9334"/>
                  <a:pt x="3037" y="9269"/>
                  <a:pt x="3080" y="9161"/>
                </a:cubicBezTo>
                <a:cubicBezTo>
                  <a:pt x="3094" y="9130"/>
                  <a:pt x="3098" y="9094"/>
                  <a:pt x="3098" y="9058"/>
                </a:cubicBezTo>
                <a:lnTo>
                  <a:pt x="3098" y="8879"/>
                </a:lnTo>
                <a:cubicBezTo>
                  <a:pt x="3098" y="8300"/>
                  <a:pt x="2780" y="7795"/>
                  <a:pt x="2309" y="7527"/>
                </a:cubicBezTo>
                <a:cubicBezTo>
                  <a:pt x="2461" y="7352"/>
                  <a:pt x="2553" y="7123"/>
                  <a:pt x="2553" y="6873"/>
                </a:cubicBezTo>
                <a:cubicBezTo>
                  <a:pt x="2553" y="6320"/>
                  <a:pt x="2103" y="5871"/>
                  <a:pt x="1550" y="5871"/>
                </a:cubicBezTo>
                <a:close/>
                <a:moveTo>
                  <a:pt x="7785" y="5871"/>
                </a:moveTo>
                <a:cubicBezTo>
                  <a:pt x="7232" y="5871"/>
                  <a:pt x="6782" y="6320"/>
                  <a:pt x="6782" y="6873"/>
                </a:cubicBezTo>
                <a:cubicBezTo>
                  <a:pt x="6782" y="7123"/>
                  <a:pt x="6874" y="7353"/>
                  <a:pt x="7026" y="7528"/>
                </a:cubicBezTo>
                <a:cubicBezTo>
                  <a:pt x="6555" y="7795"/>
                  <a:pt x="6235" y="8300"/>
                  <a:pt x="6235" y="8879"/>
                </a:cubicBezTo>
                <a:lnTo>
                  <a:pt x="6235" y="9061"/>
                </a:lnTo>
                <a:cubicBezTo>
                  <a:pt x="6235" y="9211"/>
                  <a:pt x="6356" y="9334"/>
                  <a:pt x="6508" y="9334"/>
                </a:cubicBezTo>
                <a:lnTo>
                  <a:pt x="9060" y="9334"/>
                </a:lnTo>
                <a:cubicBezTo>
                  <a:pt x="9168" y="9334"/>
                  <a:pt x="9271" y="9269"/>
                  <a:pt x="9315" y="9161"/>
                </a:cubicBezTo>
                <a:cubicBezTo>
                  <a:pt x="9327" y="9130"/>
                  <a:pt x="9333" y="9094"/>
                  <a:pt x="9333" y="9058"/>
                </a:cubicBezTo>
                <a:lnTo>
                  <a:pt x="9333" y="8879"/>
                </a:lnTo>
                <a:cubicBezTo>
                  <a:pt x="9333" y="8300"/>
                  <a:pt x="9014" y="7795"/>
                  <a:pt x="8543" y="7527"/>
                </a:cubicBezTo>
                <a:cubicBezTo>
                  <a:pt x="8694" y="7352"/>
                  <a:pt x="8787" y="7123"/>
                  <a:pt x="8787" y="6873"/>
                </a:cubicBezTo>
                <a:cubicBezTo>
                  <a:pt x="8787" y="6320"/>
                  <a:pt x="8338" y="5871"/>
                  <a:pt x="7785" y="58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80"/>
          <p:cNvSpPr/>
          <p:nvPr/>
        </p:nvSpPr>
        <p:spPr>
          <a:xfrm>
            <a:off x="7148223" y="1523140"/>
            <a:ext cx="314246" cy="357437"/>
          </a:xfrm>
          <a:custGeom>
            <a:avLst/>
            <a:gdLst/>
            <a:ahLst/>
            <a:cxnLst/>
            <a:rect l="l" t="t" r="r" b="b"/>
            <a:pathLst>
              <a:path w="8207" h="9335" extrusionOk="0">
                <a:moveTo>
                  <a:pt x="3564" y="1817"/>
                </a:moveTo>
                <a:cubicBezTo>
                  <a:pt x="3413" y="1817"/>
                  <a:pt x="3290" y="1939"/>
                  <a:pt x="3290" y="2091"/>
                </a:cubicBezTo>
                <a:cubicBezTo>
                  <a:pt x="3290" y="2242"/>
                  <a:pt x="3413" y="2364"/>
                  <a:pt x="3564" y="2364"/>
                </a:cubicBezTo>
                <a:cubicBezTo>
                  <a:pt x="3713" y="2364"/>
                  <a:pt x="3836" y="2242"/>
                  <a:pt x="3836" y="2091"/>
                </a:cubicBezTo>
                <a:cubicBezTo>
                  <a:pt x="3836" y="1941"/>
                  <a:pt x="3713" y="1817"/>
                  <a:pt x="3564" y="1817"/>
                </a:cubicBezTo>
                <a:close/>
                <a:moveTo>
                  <a:pt x="4657" y="1817"/>
                </a:moveTo>
                <a:cubicBezTo>
                  <a:pt x="4506" y="1817"/>
                  <a:pt x="4383" y="1939"/>
                  <a:pt x="4383" y="2091"/>
                </a:cubicBezTo>
                <a:cubicBezTo>
                  <a:pt x="4383" y="2242"/>
                  <a:pt x="4506" y="2364"/>
                  <a:pt x="4657" y="2364"/>
                </a:cubicBezTo>
                <a:cubicBezTo>
                  <a:pt x="4806" y="2364"/>
                  <a:pt x="4930" y="2242"/>
                  <a:pt x="4930" y="2091"/>
                </a:cubicBezTo>
                <a:cubicBezTo>
                  <a:pt x="4930" y="1941"/>
                  <a:pt x="4806" y="1817"/>
                  <a:pt x="4657" y="1817"/>
                </a:cubicBezTo>
                <a:close/>
                <a:moveTo>
                  <a:pt x="4110" y="2820"/>
                </a:moveTo>
                <a:cubicBezTo>
                  <a:pt x="3960" y="2820"/>
                  <a:pt x="3838" y="2941"/>
                  <a:pt x="3838" y="3093"/>
                </a:cubicBezTo>
                <a:cubicBezTo>
                  <a:pt x="3838" y="3245"/>
                  <a:pt x="3960" y="3366"/>
                  <a:pt x="4110" y="3366"/>
                </a:cubicBezTo>
                <a:cubicBezTo>
                  <a:pt x="4261" y="3366"/>
                  <a:pt x="4383" y="3244"/>
                  <a:pt x="4383" y="3093"/>
                </a:cubicBezTo>
                <a:cubicBezTo>
                  <a:pt x="4383" y="2943"/>
                  <a:pt x="4261" y="2820"/>
                  <a:pt x="4110" y="2820"/>
                </a:cubicBezTo>
                <a:close/>
                <a:moveTo>
                  <a:pt x="4110" y="1088"/>
                </a:moveTo>
                <a:cubicBezTo>
                  <a:pt x="4864" y="1088"/>
                  <a:pt x="5479" y="1701"/>
                  <a:pt x="5479" y="2456"/>
                </a:cubicBezTo>
                <a:cubicBezTo>
                  <a:pt x="5479" y="3210"/>
                  <a:pt x="4864" y="3824"/>
                  <a:pt x="4110" y="3824"/>
                </a:cubicBezTo>
                <a:cubicBezTo>
                  <a:pt x="3356" y="3824"/>
                  <a:pt x="2743" y="3210"/>
                  <a:pt x="2743" y="2456"/>
                </a:cubicBezTo>
                <a:cubicBezTo>
                  <a:pt x="2743" y="1701"/>
                  <a:pt x="3356" y="1088"/>
                  <a:pt x="4110" y="1088"/>
                </a:cubicBezTo>
                <a:close/>
                <a:moveTo>
                  <a:pt x="4105" y="1"/>
                </a:moveTo>
                <a:cubicBezTo>
                  <a:pt x="3954" y="1"/>
                  <a:pt x="3831" y="123"/>
                  <a:pt x="3831" y="275"/>
                </a:cubicBezTo>
                <a:lnTo>
                  <a:pt x="3831" y="567"/>
                </a:lnTo>
                <a:cubicBezTo>
                  <a:pt x="3507" y="613"/>
                  <a:pt x="3210" y="741"/>
                  <a:pt x="2959" y="930"/>
                </a:cubicBezTo>
                <a:lnTo>
                  <a:pt x="2756" y="727"/>
                </a:lnTo>
                <a:cubicBezTo>
                  <a:pt x="2701" y="672"/>
                  <a:pt x="2628" y="643"/>
                  <a:pt x="2555" y="643"/>
                </a:cubicBezTo>
                <a:cubicBezTo>
                  <a:pt x="2496" y="643"/>
                  <a:pt x="2437" y="662"/>
                  <a:pt x="2388" y="701"/>
                </a:cubicBezTo>
                <a:cubicBezTo>
                  <a:pt x="2258" y="804"/>
                  <a:pt x="2251" y="993"/>
                  <a:pt x="2364" y="1108"/>
                </a:cubicBezTo>
                <a:lnTo>
                  <a:pt x="2573" y="1316"/>
                </a:lnTo>
                <a:cubicBezTo>
                  <a:pt x="2385" y="1567"/>
                  <a:pt x="2257" y="1865"/>
                  <a:pt x="2210" y="2189"/>
                </a:cubicBezTo>
                <a:lnTo>
                  <a:pt x="1924" y="2189"/>
                </a:lnTo>
                <a:cubicBezTo>
                  <a:pt x="1784" y="2189"/>
                  <a:pt x="1660" y="2291"/>
                  <a:pt x="1645" y="2431"/>
                </a:cubicBezTo>
                <a:cubicBezTo>
                  <a:pt x="1628" y="2596"/>
                  <a:pt x="1756" y="2735"/>
                  <a:pt x="1918" y="2735"/>
                </a:cubicBezTo>
                <a:lnTo>
                  <a:pt x="2210" y="2735"/>
                </a:lnTo>
                <a:cubicBezTo>
                  <a:pt x="2256" y="3060"/>
                  <a:pt x="2384" y="3357"/>
                  <a:pt x="2573" y="3608"/>
                </a:cubicBezTo>
                <a:lnTo>
                  <a:pt x="2369" y="3810"/>
                </a:lnTo>
                <a:cubicBezTo>
                  <a:pt x="2271" y="3910"/>
                  <a:pt x="2256" y="4069"/>
                  <a:pt x="2343" y="4179"/>
                </a:cubicBezTo>
                <a:cubicBezTo>
                  <a:pt x="2398" y="4247"/>
                  <a:pt x="2478" y="4282"/>
                  <a:pt x="2558" y="4282"/>
                </a:cubicBezTo>
                <a:cubicBezTo>
                  <a:pt x="2628" y="4282"/>
                  <a:pt x="2698" y="4255"/>
                  <a:pt x="2751" y="4202"/>
                </a:cubicBezTo>
                <a:lnTo>
                  <a:pt x="2959" y="3994"/>
                </a:lnTo>
                <a:cubicBezTo>
                  <a:pt x="3210" y="4181"/>
                  <a:pt x="3508" y="4309"/>
                  <a:pt x="3831" y="4357"/>
                </a:cubicBezTo>
                <a:lnTo>
                  <a:pt x="3831" y="4643"/>
                </a:lnTo>
                <a:cubicBezTo>
                  <a:pt x="3831" y="4782"/>
                  <a:pt x="3934" y="4907"/>
                  <a:pt x="4073" y="4921"/>
                </a:cubicBezTo>
                <a:cubicBezTo>
                  <a:pt x="4084" y="4922"/>
                  <a:pt x="4094" y="4923"/>
                  <a:pt x="4104" y="4923"/>
                </a:cubicBezTo>
                <a:cubicBezTo>
                  <a:pt x="4256" y="4923"/>
                  <a:pt x="4378" y="4800"/>
                  <a:pt x="4378" y="4649"/>
                </a:cubicBezTo>
                <a:lnTo>
                  <a:pt x="4378" y="4357"/>
                </a:lnTo>
                <a:cubicBezTo>
                  <a:pt x="4703" y="4310"/>
                  <a:pt x="5000" y="4183"/>
                  <a:pt x="5250" y="3994"/>
                </a:cubicBezTo>
                <a:lnTo>
                  <a:pt x="5453" y="4196"/>
                </a:lnTo>
                <a:cubicBezTo>
                  <a:pt x="5508" y="4252"/>
                  <a:pt x="5582" y="4281"/>
                  <a:pt x="5655" y="4281"/>
                </a:cubicBezTo>
                <a:cubicBezTo>
                  <a:pt x="5714" y="4281"/>
                  <a:pt x="5773" y="4262"/>
                  <a:pt x="5821" y="4223"/>
                </a:cubicBezTo>
                <a:cubicBezTo>
                  <a:pt x="5950" y="4119"/>
                  <a:pt x="5959" y="3930"/>
                  <a:pt x="5845" y="3816"/>
                </a:cubicBezTo>
                <a:lnTo>
                  <a:pt x="5637" y="3608"/>
                </a:lnTo>
                <a:cubicBezTo>
                  <a:pt x="5824" y="3357"/>
                  <a:pt x="5951" y="3059"/>
                  <a:pt x="5999" y="2735"/>
                </a:cubicBezTo>
                <a:lnTo>
                  <a:pt x="6286" y="2735"/>
                </a:lnTo>
                <a:cubicBezTo>
                  <a:pt x="6425" y="2735"/>
                  <a:pt x="6549" y="2633"/>
                  <a:pt x="6563" y="2493"/>
                </a:cubicBezTo>
                <a:cubicBezTo>
                  <a:pt x="6582" y="2328"/>
                  <a:pt x="6452" y="2189"/>
                  <a:pt x="6292" y="2189"/>
                </a:cubicBezTo>
                <a:lnTo>
                  <a:pt x="5999" y="2189"/>
                </a:lnTo>
                <a:cubicBezTo>
                  <a:pt x="5953" y="1864"/>
                  <a:pt x="5825" y="1567"/>
                  <a:pt x="5637" y="1316"/>
                </a:cubicBezTo>
                <a:lnTo>
                  <a:pt x="5839" y="1114"/>
                </a:lnTo>
                <a:cubicBezTo>
                  <a:pt x="5939" y="1014"/>
                  <a:pt x="5953" y="855"/>
                  <a:pt x="5866" y="745"/>
                </a:cubicBezTo>
                <a:cubicBezTo>
                  <a:pt x="5810" y="677"/>
                  <a:pt x="5730" y="642"/>
                  <a:pt x="5651" y="642"/>
                </a:cubicBezTo>
                <a:cubicBezTo>
                  <a:pt x="5581" y="642"/>
                  <a:pt x="5511" y="669"/>
                  <a:pt x="5458" y="722"/>
                </a:cubicBezTo>
                <a:lnTo>
                  <a:pt x="5250" y="930"/>
                </a:lnTo>
                <a:cubicBezTo>
                  <a:pt x="5000" y="743"/>
                  <a:pt x="4701" y="615"/>
                  <a:pt x="4378" y="567"/>
                </a:cubicBezTo>
                <a:lnTo>
                  <a:pt x="4378" y="281"/>
                </a:lnTo>
                <a:cubicBezTo>
                  <a:pt x="4378" y="141"/>
                  <a:pt x="4276" y="17"/>
                  <a:pt x="4135" y="3"/>
                </a:cubicBezTo>
                <a:cubicBezTo>
                  <a:pt x="4125" y="1"/>
                  <a:pt x="4115" y="1"/>
                  <a:pt x="4105" y="1"/>
                </a:cubicBezTo>
                <a:close/>
                <a:moveTo>
                  <a:pt x="1559" y="6047"/>
                </a:moveTo>
                <a:cubicBezTo>
                  <a:pt x="1810" y="6047"/>
                  <a:pt x="2015" y="6252"/>
                  <a:pt x="2015" y="6504"/>
                </a:cubicBezTo>
                <a:cubicBezTo>
                  <a:pt x="2015" y="6755"/>
                  <a:pt x="1810" y="6960"/>
                  <a:pt x="1559" y="6960"/>
                </a:cubicBezTo>
                <a:cubicBezTo>
                  <a:pt x="1307" y="6960"/>
                  <a:pt x="1102" y="6755"/>
                  <a:pt x="1102" y="6504"/>
                </a:cubicBezTo>
                <a:cubicBezTo>
                  <a:pt x="1102" y="6252"/>
                  <a:pt x="1307" y="6047"/>
                  <a:pt x="1559" y="6047"/>
                </a:cubicBezTo>
                <a:close/>
                <a:moveTo>
                  <a:pt x="4110" y="6047"/>
                </a:moveTo>
                <a:cubicBezTo>
                  <a:pt x="4362" y="6047"/>
                  <a:pt x="4567" y="6252"/>
                  <a:pt x="4567" y="6504"/>
                </a:cubicBezTo>
                <a:cubicBezTo>
                  <a:pt x="4567" y="6755"/>
                  <a:pt x="4362" y="6960"/>
                  <a:pt x="4110" y="6960"/>
                </a:cubicBezTo>
                <a:cubicBezTo>
                  <a:pt x="3859" y="6960"/>
                  <a:pt x="3654" y="6755"/>
                  <a:pt x="3654" y="6504"/>
                </a:cubicBezTo>
                <a:cubicBezTo>
                  <a:pt x="3654" y="6252"/>
                  <a:pt x="3859" y="6047"/>
                  <a:pt x="4110" y="6047"/>
                </a:cubicBezTo>
                <a:close/>
                <a:moveTo>
                  <a:pt x="6662" y="6047"/>
                </a:moveTo>
                <a:cubicBezTo>
                  <a:pt x="6914" y="6047"/>
                  <a:pt x="7119" y="6252"/>
                  <a:pt x="7119" y="6504"/>
                </a:cubicBezTo>
                <a:cubicBezTo>
                  <a:pt x="7119" y="6755"/>
                  <a:pt x="6914" y="6960"/>
                  <a:pt x="6662" y="6960"/>
                </a:cubicBezTo>
                <a:cubicBezTo>
                  <a:pt x="6410" y="6960"/>
                  <a:pt x="6207" y="6755"/>
                  <a:pt x="6207" y="6504"/>
                </a:cubicBezTo>
                <a:cubicBezTo>
                  <a:pt x="6208" y="6252"/>
                  <a:pt x="6412" y="6047"/>
                  <a:pt x="6662" y="6047"/>
                </a:cubicBezTo>
                <a:close/>
                <a:moveTo>
                  <a:pt x="1553" y="7512"/>
                </a:moveTo>
                <a:cubicBezTo>
                  <a:pt x="2106" y="7512"/>
                  <a:pt x="2556" y="7962"/>
                  <a:pt x="2556" y="8515"/>
                </a:cubicBezTo>
                <a:lnTo>
                  <a:pt x="2556" y="8789"/>
                </a:lnTo>
                <a:lnTo>
                  <a:pt x="549" y="8789"/>
                </a:lnTo>
                <a:lnTo>
                  <a:pt x="549" y="8531"/>
                </a:lnTo>
                <a:cubicBezTo>
                  <a:pt x="549" y="7993"/>
                  <a:pt x="966" y="7540"/>
                  <a:pt x="1504" y="7514"/>
                </a:cubicBezTo>
                <a:cubicBezTo>
                  <a:pt x="1520" y="7513"/>
                  <a:pt x="1537" y="7512"/>
                  <a:pt x="1553" y="7512"/>
                </a:cubicBezTo>
                <a:close/>
                <a:moveTo>
                  <a:pt x="4105" y="7512"/>
                </a:moveTo>
                <a:cubicBezTo>
                  <a:pt x="4658" y="7512"/>
                  <a:pt x="5107" y="7962"/>
                  <a:pt x="5107" y="8515"/>
                </a:cubicBezTo>
                <a:lnTo>
                  <a:pt x="5107" y="8789"/>
                </a:lnTo>
                <a:lnTo>
                  <a:pt x="3101" y="8789"/>
                </a:lnTo>
                <a:lnTo>
                  <a:pt x="3101" y="8531"/>
                </a:lnTo>
                <a:cubicBezTo>
                  <a:pt x="3101" y="7993"/>
                  <a:pt x="3518" y="7540"/>
                  <a:pt x="4056" y="7514"/>
                </a:cubicBezTo>
                <a:cubicBezTo>
                  <a:pt x="4073" y="7513"/>
                  <a:pt x="4089" y="7512"/>
                  <a:pt x="4105" y="7512"/>
                </a:cubicBezTo>
                <a:close/>
                <a:moveTo>
                  <a:pt x="6657" y="7512"/>
                </a:moveTo>
                <a:cubicBezTo>
                  <a:pt x="7210" y="7512"/>
                  <a:pt x="7659" y="7962"/>
                  <a:pt x="7659" y="8515"/>
                </a:cubicBezTo>
                <a:lnTo>
                  <a:pt x="7659" y="8789"/>
                </a:lnTo>
                <a:lnTo>
                  <a:pt x="5654" y="8789"/>
                </a:lnTo>
                <a:lnTo>
                  <a:pt x="5654" y="8531"/>
                </a:lnTo>
                <a:cubicBezTo>
                  <a:pt x="5654" y="7993"/>
                  <a:pt x="6070" y="7540"/>
                  <a:pt x="6609" y="7514"/>
                </a:cubicBezTo>
                <a:cubicBezTo>
                  <a:pt x="6625" y="7513"/>
                  <a:pt x="6641" y="7512"/>
                  <a:pt x="6657" y="7512"/>
                </a:cubicBezTo>
                <a:close/>
                <a:moveTo>
                  <a:pt x="1551" y="5508"/>
                </a:moveTo>
                <a:cubicBezTo>
                  <a:pt x="998" y="5508"/>
                  <a:pt x="548" y="5957"/>
                  <a:pt x="548" y="6510"/>
                </a:cubicBezTo>
                <a:cubicBezTo>
                  <a:pt x="548" y="6760"/>
                  <a:pt x="641" y="6989"/>
                  <a:pt x="792" y="7164"/>
                </a:cubicBezTo>
                <a:cubicBezTo>
                  <a:pt x="320" y="7430"/>
                  <a:pt x="1" y="7936"/>
                  <a:pt x="1" y="8515"/>
                </a:cubicBezTo>
                <a:lnTo>
                  <a:pt x="1" y="9061"/>
                </a:lnTo>
                <a:cubicBezTo>
                  <a:pt x="1" y="9213"/>
                  <a:pt x="124" y="9335"/>
                  <a:pt x="274" y="9335"/>
                </a:cubicBezTo>
                <a:lnTo>
                  <a:pt x="7932" y="9335"/>
                </a:lnTo>
                <a:cubicBezTo>
                  <a:pt x="8082" y="9335"/>
                  <a:pt x="8204" y="9212"/>
                  <a:pt x="8204" y="9061"/>
                </a:cubicBezTo>
                <a:lnTo>
                  <a:pt x="8204" y="8515"/>
                </a:lnTo>
                <a:cubicBezTo>
                  <a:pt x="8207" y="7936"/>
                  <a:pt x="7887" y="7430"/>
                  <a:pt x="7416" y="7164"/>
                </a:cubicBezTo>
                <a:cubicBezTo>
                  <a:pt x="7568" y="6989"/>
                  <a:pt x="7659" y="6759"/>
                  <a:pt x="7659" y="6510"/>
                </a:cubicBezTo>
                <a:cubicBezTo>
                  <a:pt x="7659" y="5957"/>
                  <a:pt x="7210" y="5508"/>
                  <a:pt x="6657" y="5508"/>
                </a:cubicBezTo>
                <a:cubicBezTo>
                  <a:pt x="6104" y="5508"/>
                  <a:pt x="5655" y="5957"/>
                  <a:pt x="5655" y="6510"/>
                </a:cubicBezTo>
                <a:cubicBezTo>
                  <a:pt x="5655" y="6760"/>
                  <a:pt x="5748" y="6989"/>
                  <a:pt x="5898" y="7164"/>
                </a:cubicBezTo>
                <a:cubicBezTo>
                  <a:pt x="5692" y="7280"/>
                  <a:pt x="5515" y="7443"/>
                  <a:pt x="5380" y="7637"/>
                </a:cubicBezTo>
                <a:cubicBezTo>
                  <a:pt x="5246" y="7444"/>
                  <a:pt x="5069" y="7282"/>
                  <a:pt x="4862" y="7164"/>
                </a:cubicBezTo>
                <a:cubicBezTo>
                  <a:pt x="5014" y="6989"/>
                  <a:pt x="5106" y="6759"/>
                  <a:pt x="5106" y="6510"/>
                </a:cubicBezTo>
                <a:cubicBezTo>
                  <a:pt x="5106" y="5957"/>
                  <a:pt x="4657" y="5508"/>
                  <a:pt x="4104" y="5508"/>
                </a:cubicBezTo>
                <a:cubicBezTo>
                  <a:pt x="3551" y="5508"/>
                  <a:pt x="3101" y="5957"/>
                  <a:pt x="3101" y="6510"/>
                </a:cubicBezTo>
                <a:cubicBezTo>
                  <a:pt x="3101" y="6760"/>
                  <a:pt x="3194" y="6989"/>
                  <a:pt x="3345" y="7164"/>
                </a:cubicBezTo>
                <a:cubicBezTo>
                  <a:pt x="3138" y="7280"/>
                  <a:pt x="2962" y="7443"/>
                  <a:pt x="2827" y="7637"/>
                </a:cubicBezTo>
                <a:cubicBezTo>
                  <a:pt x="2693" y="7444"/>
                  <a:pt x="2516" y="7282"/>
                  <a:pt x="2309" y="7164"/>
                </a:cubicBezTo>
                <a:cubicBezTo>
                  <a:pt x="2461" y="6989"/>
                  <a:pt x="2553" y="6759"/>
                  <a:pt x="2553" y="6510"/>
                </a:cubicBezTo>
                <a:cubicBezTo>
                  <a:pt x="2553" y="5957"/>
                  <a:pt x="2103" y="5508"/>
                  <a:pt x="1551" y="55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80"/>
          <p:cNvSpPr/>
          <p:nvPr/>
        </p:nvSpPr>
        <p:spPr>
          <a:xfrm>
            <a:off x="6365312" y="1523140"/>
            <a:ext cx="314246" cy="357437"/>
          </a:xfrm>
          <a:custGeom>
            <a:avLst/>
            <a:gdLst/>
            <a:ahLst/>
            <a:cxnLst/>
            <a:rect l="l" t="t" r="r" b="b"/>
            <a:pathLst>
              <a:path w="8207" h="9335" extrusionOk="0">
                <a:moveTo>
                  <a:pt x="4105" y="1271"/>
                </a:moveTo>
                <a:cubicBezTo>
                  <a:pt x="4095" y="1271"/>
                  <a:pt x="4084" y="1272"/>
                  <a:pt x="4073" y="1273"/>
                </a:cubicBezTo>
                <a:cubicBezTo>
                  <a:pt x="3934" y="1288"/>
                  <a:pt x="3830" y="1411"/>
                  <a:pt x="3830" y="1551"/>
                </a:cubicBezTo>
                <a:lnTo>
                  <a:pt x="3830" y="2456"/>
                </a:lnTo>
                <a:cubicBezTo>
                  <a:pt x="3830" y="2607"/>
                  <a:pt x="3954" y="2729"/>
                  <a:pt x="4106" y="2729"/>
                </a:cubicBezTo>
                <a:cubicBezTo>
                  <a:pt x="4116" y="2729"/>
                  <a:pt x="4125" y="2729"/>
                  <a:pt x="4135" y="2728"/>
                </a:cubicBezTo>
                <a:cubicBezTo>
                  <a:pt x="4276" y="2713"/>
                  <a:pt x="4378" y="2590"/>
                  <a:pt x="4378" y="2449"/>
                </a:cubicBezTo>
                <a:lnTo>
                  <a:pt x="4378" y="1544"/>
                </a:lnTo>
                <a:cubicBezTo>
                  <a:pt x="4378" y="1394"/>
                  <a:pt x="4256" y="1271"/>
                  <a:pt x="4105" y="1271"/>
                </a:cubicBezTo>
                <a:close/>
                <a:moveTo>
                  <a:pt x="4109" y="3276"/>
                </a:moveTo>
                <a:cubicBezTo>
                  <a:pt x="3959" y="3276"/>
                  <a:pt x="3836" y="3398"/>
                  <a:pt x="3836" y="3550"/>
                </a:cubicBezTo>
                <a:cubicBezTo>
                  <a:pt x="3836" y="3700"/>
                  <a:pt x="3959" y="3822"/>
                  <a:pt x="4109" y="3822"/>
                </a:cubicBezTo>
                <a:cubicBezTo>
                  <a:pt x="4260" y="3822"/>
                  <a:pt x="4382" y="3700"/>
                  <a:pt x="4382" y="3550"/>
                </a:cubicBezTo>
                <a:cubicBezTo>
                  <a:pt x="4382" y="3399"/>
                  <a:pt x="4261" y="3276"/>
                  <a:pt x="4109" y="3276"/>
                </a:cubicBezTo>
                <a:close/>
                <a:moveTo>
                  <a:pt x="4110" y="549"/>
                </a:moveTo>
                <a:cubicBezTo>
                  <a:pt x="4292" y="549"/>
                  <a:pt x="4460" y="648"/>
                  <a:pt x="4547" y="807"/>
                </a:cubicBezTo>
                <a:lnTo>
                  <a:pt x="6150" y="3708"/>
                </a:lnTo>
                <a:cubicBezTo>
                  <a:pt x="6187" y="3774"/>
                  <a:pt x="6207" y="3850"/>
                  <a:pt x="6207" y="3925"/>
                </a:cubicBezTo>
                <a:cubicBezTo>
                  <a:pt x="6207" y="4174"/>
                  <a:pt x="6006" y="4376"/>
                  <a:pt x="5756" y="4376"/>
                </a:cubicBezTo>
                <a:lnTo>
                  <a:pt x="2466" y="4376"/>
                </a:lnTo>
                <a:cubicBezTo>
                  <a:pt x="2216" y="4376"/>
                  <a:pt x="2015" y="4174"/>
                  <a:pt x="2015" y="3925"/>
                </a:cubicBezTo>
                <a:cubicBezTo>
                  <a:pt x="2013" y="3850"/>
                  <a:pt x="2034" y="3773"/>
                  <a:pt x="2070" y="3708"/>
                </a:cubicBezTo>
                <a:lnTo>
                  <a:pt x="3674" y="807"/>
                </a:lnTo>
                <a:cubicBezTo>
                  <a:pt x="3762" y="646"/>
                  <a:pt x="3929" y="549"/>
                  <a:pt x="4110" y="549"/>
                </a:cubicBezTo>
                <a:close/>
                <a:moveTo>
                  <a:pt x="4110" y="0"/>
                </a:moveTo>
                <a:cubicBezTo>
                  <a:pt x="3729" y="0"/>
                  <a:pt x="3379" y="207"/>
                  <a:pt x="3195" y="541"/>
                </a:cubicBezTo>
                <a:lnTo>
                  <a:pt x="1591" y="3442"/>
                </a:lnTo>
                <a:cubicBezTo>
                  <a:pt x="1509" y="3590"/>
                  <a:pt x="1467" y="3757"/>
                  <a:pt x="1467" y="3925"/>
                </a:cubicBezTo>
                <a:cubicBezTo>
                  <a:pt x="1466" y="4476"/>
                  <a:pt x="1914" y="4923"/>
                  <a:pt x="2464" y="4923"/>
                </a:cubicBezTo>
                <a:lnTo>
                  <a:pt x="5755" y="4923"/>
                </a:lnTo>
                <a:cubicBezTo>
                  <a:pt x="6304" y="4923"/>
                  <a:pt x="6753" y="4476"/>
                  <a:pt x="6753" y="3925"/>
                </a:cubicBezTo>
                <a:cubicBezTo>
                  <a:pt x="6753" y="3757"/>
                  <a:pt x="6710" y="3590"/>
                  <a:pt x="6629" y="3442"/>
                </a:cubicBezTo>
                <a:lnTo>
                  <a:pt x="5026" y="541"/>
                </a:lnTo>
                <a:cubicBezTo>
                  <a:pt x="4841" y="207"/>
                  <a:pt x="4490" y="0"/>
                  <a:pt x="4110" y="0"/>
                </a:cubicBezTo>
                <a:close/>
                <a:moveTo>
                  <a:pt x="1557" y="6047"/>
                </a:moveTo>
                <a:cubicBezTo>
                  <a:pt x="1809" y="6047"/>
                  <a:pt x="2013" y="6252"/>
                  <a:pt x="2013" y="6504"/>
                </a:cubicBezTo>
                <a:cubicBezTo>
                  <a:pt x="2013" y="6755"/>
                  <a:pt x="1809" y="6960"/>
                  <a:pt x="1557" y="6960"/>
                </a:cubicBezTo>
                <a:cubicBezTo>
                  <a:pt x="1306" y="6960"/>
                  <a:pt x="1101" y="6755"/>
                  <a:pt x="1101" y="6504"/>
                </a:cubicBezTo>
                <a:cubicBezTo>
                  <a:pt x="1101" y="6252"/>
                  <a:pt x="1307" y="6047"/>
                  <a:pt x="1557" y="6047"/>
                </a:cubicBezTo>
                <a:close/>
                <a:moveTo>
                  <a:pt x="4109" y="6047"/>
                </a:moveTo>
                <a:cubicBezTo>
                  <a:pt x="4361" y="6047"/>
                  <a:pt x="4566" y="6252"/>
                  <a:pt x="4566" y="6504"/>
                </a:cubicBezTo>
                <a:cubicBezTo>
                  <a:pt x="4566" y="6755"/>
                  <a:pt x="4361" y="6960"/>
                  <a:pt x="4109" y="6960"/>
                </a:cubicBezTo>
                <a:cubicBezTo>
                  <a:pt x="3857" y="6960"/>
                  <a:pt x="3653" y="6755"/>
                  <a:pt x="3653" y="6504"/>
                </a:cubicBezTo>
                <a:cubicBezTo>
                  <a:pt x="3653" y="6252"/>
                  <a:pt x="3859" y="6047"/>
                  <a:pt x="4109" y="6047"/>
                </a:cubicBezTo>
                <a:close/>
                <a:moveTo>
                  <a:pt x="6662" y="6047"/>
                </a:moveTo>
                <a:cubicBezTo>
                  <a:pt x="6914" y="6047"/>
                  <a:pt x="7119" y="6252"/>
                  <a:pt x="7119" y="6504"/>
                </a:cubicBezTo>
                <a:cubicBezTo>
                  <a:pt x="7119" y="6755"/>
                  <a:pt x="6914" y="6960"/>
                  <a:pt x="6662" y="6960"/>
                </a:cubicBezTo>
                <a:cubicBezTo>
                  <a:pt x="6410" y="6960"/>
                  <a:pt x="6206" y="6755"/>
                  <a:pt x="6206" y="6504"/>
                </a:cubicBezTo>
                <a:cubicBezTo>
                  <a:pt x="6206" y="6252"/>
                  <a:pt x="6410" y="6047"/>
                  <a:pt x="6662" y="6047"/>
                </a:cubicBezTo>
                <a:close/>
                <a:moveTo>
                  <a:pt x="1552" y="7512"/>
                </a:moveTo>
                <a:cubicBezTo>
                  <a:pt x="2105" y="7512"/>
                  <a:pt x="2554" y="7962"/>
                  <a:pt x="2554" y="8515"/>
                </a:cubicBezTo>
                <a:lnTo>
                  <a:pt x="2554" y="8789"/>
                </a:lnTo>
                <a:lnTo>
                  <a:pt x="548" y="8789"/>
                </a:lnTo>
                <a:lnTo>
                  <a:pt x="548" y="8531"/>
                </a:lnTo>
                <a:cubicBezTo>
                  <a:pt x="548" y="7993"/>
                  <a:pt x="965" y="7540"/>
                  <a:pt x="1503" y="7514"/>
                </a:cubicBezTo>
                <a:cubicBezTo>
                  <a:pt x="1519" y="7513"/>
                  <a:pt x="1535" y="7512"/>
                  <a:pt x="1552" y="7512"/>
                </a:cubicBezTo>
                <a:close/>
                <a:moveTo>
                  <a:pt x="4105" y="7512"/>
                </a:moveTo>
                <a:cubicBezTo>
                  <a:pt x="4658" y="7512"/>
                  <a:pt x="5107" y="7962"/>
                  <a:pt x="5107" y="8515"/>
                </a:cubicBezTo>
                <a:lnTo>
                  <a:pt x="5107" y="8789"/>
                </a:lnTo>
                <a:lnTo>
                  <a:pt x="3101" y="8789"/>
                </a:lnTo>
                <a:lnTo>
                  <a:pt x="3101" y="8531"/>
                </a:lnTo>
                <a:cubicBezTo>
                  <a:pt x="3101" y="7993"/>
                  <a:pt x="3518" y="7540"/>
                  <a:pt x="4056" y="7514"/>
                </a:cubicBezTo>
                <a:cubicBezTo>
                  <a:pt x="4072" y="7513"/>
                  <a:pt x="4089" y="7512"/>
                  <a:pt x="4105" y="7512"/>
                </a:cubicBezTo>
                <a:close/>
                <a:moveTo>
                  <a:pt x="6657" y="7512"/>
                </a:moveTo>
                <a:cubicBezTo>
                  <a:pt x="7210" y="7512"/>
                  <a:pt x="7659" y="7962"/>
                  <a:pt x="7659" y="8515"/>
                </a:cubicBezTo>
                <a:lnTo>
                  <a:pt x="7659" y="8789"/>
                </a:lnTo>
                <a:lnTo>
                  <a:pt x="5653" y="8789"/>
                </a:lnTo>
                <a:lnTo>
                  <a:pt x="5653" y="8531"/>
                </a:lnTo>
                <a:cubicBezTo>
                  <a:pt x="5653" y="7993"/>
                  <a:pt x="6070" y="7540"/>
                  <a:pt x="6608" y="7514"/>
                </a:cubicBezTo>
                <a:cubicBezTo>
                  <a:pt x="6625" y="7513"/>
                  <a:pt x="6641" y="7512"/>
                  <a:pt x="6657" y="7512"/>
                </a:cubicBezTo>
                <a:close/>
                <a:moveTo>
                  <a:pt x="1550" y="5508"/>
                </a:moveTo>
                <a:cubicBezTo>
                  <a:pt x="997" y="5508"/>
                  <a:pt x="548" y="5957"/>
                  <a:pt x="548" y="6510"/>
                </a:cubicBezTo>
                <a:cubicBezTo>
                  <a:pt x="548" y="6760"/>
                  <a:pt x="641" y="6989"/>
                  <a:pt x="792" y="7164"/>
                </a:cubicBezTo>
                <a:cubicBezTo>
                  <a:pt x="320" y="7430"/>
                  <a:pt x="0" y="7936"/>
                  <a:pt x="0" y="8515"/>
                </a:cubicBezTo>
                <a:lnTo>
                  <a:pt x="0" y="9061"/>
                </a:lnTo>
                <a:cubicBezTo>
                  <a:pt x="0" y="9213"/>
                  <a:pt x="124" y="9335"/>
                  <a:pt x="274" y="9335"/>
                </a:cubicBezTo>
                <a:lnTo>
                  <a:pt x="7931" y="9335"/>
                </a:lnTo>
                <a:cubicBezTo>
                  <a:pt x="8082" y="9335"/>
                  <a:pt x="8204" y="9212"/>
                  <a:pt x="8204" y="9061"/>
                </a:cubicBezTo>
                <a:lnTo>
                  <a:pt x="8204" y="8515"/>
                </a:lnTo>
                <a:cubicBezTo>
                  <a:pt x="8207" y="7936"/>
                  <a:pt x="7886" y="7430"/>
                  <a:pt x="7415" y="7164"/>
                </a:cubicBezTo>
                <a:cubicBezTo>
                  <a:pt x="7567" y="6989"/>
                  <a:pt x="7659" y="6759"/>
                  <a:pt x="7659" y="6510"/>
                </a:cubicBezTo>
                <a:cubicBezTo>
                  <a:pt x="7659" y="5957"/>
                  <a:pt x="7210" y="5508"/>
                  <a:pt x="6657" y="5508"/>
                </a:cubicBezTo>
                <a:cubicBezTo>
                  <a:pt x="6104" y="5508"/>
                  <a:pt x="5655" y="5957"/>
                  <a:pt x="5655" y="6510"/>
                </a:cubicBezTo>
                <a:cubicBezTo>
                  <a:pt x="5655" y="6760"/>
                  <a:pt x="5747" y="6989"/>
                  <a:pt x="5898" y="7164"/>
                </a:cubicBezTo>
                <a:cubicBezTo>
                  <a:pt x="5691" y="7280"/>
                  <a:pt x="5515" y="7443"/>
                  <a:pt x="5380" y="7637"/>
                </a:cubicBezTo>
                <a:cubicBezTo>
                  <a:pt x="5246" y="7444"/>
                  <a:pt x="5069" y="7282"/>
                  <a:pt x="4862" y="7164"/>
                </a:cubicBezTo>
                <a:cubicBezTo>
                  <a:pt x="5014" y="6989"/>
                  <a:pt x="5106" y="6759"/>
                  <a:pt x="5106" y="6510"/>
                </a:cubicBezTo>
                <a:cubicBezTo>
                  <a:pt x="5106" y="5957"/>
                  <a:pt x="4656" y="5508"/>
                  <a:pt x="4104" y="5508"/>
                </a:cubicBezTo>
                <a:cubicBezTo>
                  <a:pt x="3551" y="5508"/>
                  <a:pt x="3101" y="5957"/>
                  <a:pt x="3101" y="6510"/>
                </a:cubicBezTo>
                <a:cubicBezTo>
                  <a:pt x="3101" y="6760"/>
                  <a:pt x="3194" y="6989"/>
                  <a:pt x="3345" y="7164"/>
                </a:cubicBezTo>
                <a:cubicBezTo>
                  <a:pt x="3138" y="7280"/>
                  <a:pt x="2962" y="7443"/>
                  <a:pt x="2827" y="7637"/>
                </a:cubicBezTo>
                <a:cubicBezTo>
                  <a:pt x="2693" y="7444"/>
                  <a:pt x="2516" y="7282"/>
                  <a:pt x="2309" y="7164"/>
                </a:cubicBezTo>
                <a:cubicBezTo>
                  <a:pt x="2461" y="6989"/>
                  <a:pt x="2553" y="6759"/>
                  <a:pt x="2553" y="6510"/>
                </a:cubicBezTo>
                <a:cubicBezTo>
                  <a:pt x="2553" y="5957"/>
                  <a:pt x="2103" y="5508"/>
                  <a:pt x="1550" y="55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80"/>
          <p:cNvSpPr/>
          <p:nvPr/>
        </p:nvSpPr>
        <p:spPr>
          <a:xfrm>
            <a:off x="5570800" y="3831901"/>
            <a:ext cx="357437" cy="357361"/>
          </a:xfrm>
          <a:custGeom>
            <a:avLst/>
            <a:gdLst/>
            <a:ahLst/>
            <a:cxnLst/>
            <a:rect l="l" t="t" r="r" b="b"/>
            <a:pathLst>
              <a:path w="9335" h="9333" extrusionOk="0">
                <a:moveTo>
                  <a:pt x="3373" y="545"/>
                </a:moveTo>
                <a:cubicBezTo>
                  <a:pt x="3405" y="545"/>
                  <a:pt x="3438" y="549"/>
                  <a:pt x="3471" y="557"/>
                </a:cubicBezTo>
                <a:cubicBezTo>
                  <a:pt x="3572" y="581"/>
                  <a:pt x="3658" y="647"/>
                  <a:pt x="3716" y="734"/>
                </a:cubicBezTo>
                <a:lnTo>
                  <a:pt x="3875" y="972"/>
                </a:lnTo>
                <a:cubicBezTo>
                  <a:pt x="3914" y="1027"/>
                  <a:pt x="3970" y="1069"/>
                  <a:pt x="4036" y="1084"/>
                </a:cubicBezTo>
                <a:lnTo>
                  <a:pt x="4558" y="1215"/>
                </a:lnTo>
                <a:lnTo>
                  <a:pt x="4558" y="1458"/>
                </a:lnTo>
                <a:lnTo>
                  <a:pt x="2189" y="1458"/>
                </a:lnTo>
                <a:lnTo>
                  <a:pt x="2189" y="1215"/>
                </a:lnTo>
                <a:lnTo>
                  <a:pt x="2190" y="1215"/>
                </a:lnTo>
                <a:lnTo>
                  <a:pt x="2712" y="1084"/>
                </a:lnTo>
                <a:cubicBezTo>
                  <a:pt x="2777" y="1068"/>
                  <a:pt x="2835" y="1028"/>
                  <a:pt x="2872" y="972"/>
                </a:cubicBezTo>
                <a:lnTo>
                  <a:pt x="3035" y="727"/>
                </a:lnTo>
                <a:cubicBezTo>
                  <a:pt x="3111" y="614"/>
                  <a:pt x="3237" y="545"/>
                  <a:pt x="3373" y="545"/>
                </a:cubicBezTo>
                <a:close/>
                <a:moveTo>
                  <a:pt x="1826" y="3190"/>
                </a:moveTo>
                <a:cubicBezTo>
                  <a:pt x="1815" y="3190"/>
                  <a:pt x="1805" y="3190"/>
                  <a:pt x="1794" y="3191"/>
                </a:cubicBezTo>
                <a:cubicBezTo>
                  <a:pt x="1654" y="3205"/>
                  <a:pt x="1551" y="3330"/>
                  <a:pt x="1551" y="3469"/>
                </a:cubicBezTo>
                <a:lnTo>
                  <a:pt x="1551" y="3645"/>
                </a:lnTo>
                <a:lnTo>
                  <a:pt x="1369" y="3645"/>
                </a:lnTo>
                <a:cubicBezTo>
                  <a:pt x="1208" y="3645"/>
                  <a:pt x="1079" y="3784"/>
                  <a:pt x="1098" y="3949"/>
                </a:cubicBezTo>
                <a:cubicBezTo>
                  <a:pt x="1112" y="4089"/>
                  <a:pt x="1236" y="4192"/>
                  <a:pt x="1376" y="4192"/>
                </a:cubicBezTo>
                <a:lnTo>
                  <a:pt x="1550" y="4192"/>
                </a:lnTo>
                <a:lnTo>
                  <a:pt x="1550" y="4374"/>
                </a:lnTo>
                <a:cubicBezTo>
                  <a:pt x="1550" y="4524"/>
                  <a:pt x="1672" y="4647"/>
                  <a:pt x="1822" y="4647"/>
                </a:cubicBezTo>
                <a:cubicBezTo>
                  <a:pt x="1833" y="4647"/>
                  <a:pt x="1843" y="4647"/>
                  <a:pt x="1854" y="4645"/>
                </a:cubicBezTo>
                <a:cubicBezTo>
                  <a:pt x="1994" y="4631"/>
                  <a:pt x="2097" y="4507"/>
                  <a:pt x="2097" y="4367"/>
                </a:cubicBezTo>
                <a:lnTo>
                  <a:pt x="2097" y="4192"/>
                </a:lnTo>
                <a:lnTo>
                  <a:pt x="2273" y="4192"/>
                </a:lnTo>
                <a:cubicBezTo>
                  <a:pt x="2413" y="4192"/>
                  <a:pt x="2537" y="4089"/>
                  <a:pt x="2552" y="3949"/>
                </a:cubicBezTo>
                <a:cubicBezTo>
                  <a:pt x="2571" y="3784"/>
                  <a:pt x="2441" y="3645"/>
                  <a:pt x="2280" y="3645"/>
                </a:cubicBezTo>
                <a:lnTo>
                  <a:pt x="2098" y="3645"/>
                </a:lnTo>
                <a:lnTo>
                  <a:pt x="2098" y="3463"/>
                </a:lnTo>
                <a:cubicBezTo>
                  <a:pt x="2098" y="3313"/>
                  <a:pt x="1976" y="3190"/>
                  <a:pt x="1826" y="3190"/>
                </a:cubicBezTo>
                <a:close/>
                <a:moveTo>
                  <a:pt x="5107" y="3099"/>
                </a:moveTo>
                <a:lnTo>
                  <a:pt x="5107" y="3258"/>
                </a:lnTo>
                <a:lnTo>
                  <a:pt x="4590" y="3775"/>
                </a:lnTo>
                <a:lnTo>
                  <a:pt x="4392" y="3578"/>
                </a:lnTo>
                <a:cubicBezTo>
                  <a:pt x="4337" y="3523"/>
                  <a:pt x="4265" y="3494"/>
                  <a:pt x="4192" y="3494"/>
                </a:cubicBezTo>
                <a:cubicBezTo>
                  <a:pt x="4139" y="3494"/>
                  <a:pt x="4085" y="3510"/>
                  <a:pt x="4039" y="3542"/>
                </a:cubicBezTo>
                <a:cubicBezTo>
                  <a:pt x="3896" y="3642"/>
                  <a:pt x="3883" y="3842"/>
                  <a:pt x="4001" y="3962"/>
                </a:cubicBezTo>
                <a:lnTo>
                  <a:pt x="4397" y="4357"/>
                </a:lnTo>
                <a:cubicBezTo>
                  <a:pt x="4450" y="4410"/>
                  <a:pt x="4519" y="4436"/>
                  <a:pt x="4589" y="4436"/>
                </a:cubicBezTo>
                <a:cubicBezTo>
                  <a:pt x="4659" y="4436"/>
                  <a:pt x="4728" y="4410"/>
                  <a:pt x="4781" y="4357"/>
                </a:cubicBezTo>
                <a:lnTo>
                  <a:pt x="5105" y="4032"/>
                </a:lnTo>
                <a:lnTo>
                  <a:pt x="5105" y="4648"/>
                </a:lnTo>
                <a:lnTo>
                  <a:pt x="3648" y="4648"/>
                </a:lnTo>
                <a:lnTo>
                  <a:pt x="3648" y="3099"/>
                </a:lnTo>
                <a:close/>
                <a:moveTo>
                  <a:pt x="8789" y="4411"/>
                </a:moveTo>
                <a:lnTo>
                  <a:pt x="8789" y="4959"/>
                </a:lnTo>
                <a:lnTo>
                  <a:pt x="7878" y="4959"/>
                </a:lnTo>
                <a:lnTo>
                  <a:pt x="7878" y="4411"/>
                </a:lnTo>
                <a:close/>
                <a:moveTo>
                  <a:pt x="3372" y="2552"/>
                </a:moveTo>
                <a:cubicBezTo>
                  <a:pt x="3223" y="2552"/>
                  <a:pt x="3100" y="2675"/>
                  <a:pt x="3100" y="2825"/>
                </a:cubicBezTo>
                <a:lnTo>
                  <a:pt x="3100" y="4923"/>
                </a:lnTo>
                <a:cubicBezTo>
                  <a:pt x="3100" y="5075"/>
                  <a:pt x="3224" y="5196"/>
                  <a:pt x="3373" y="5196"/>
                </a:cubicBezTo>
                <a:lnTo>
                  <a:pt x="5380" y="5196"/>
                </a:lnTo>
                <a:cubicBezTo>
                  <a:pt x="5531" y="5196"/>
                  <a:pt x="5652" y="5073"/>
                  <a:pt x="5652" y="4923"/>
                </a:cubicBezTo>
                <a:lnTo>
                  <a:pt x="5652" y="2825"/>
                </a:lnTo>
                <a:cubicBezTo>
                  <a:pt x="5652" y="2674"/>
                  <a:pt x="5530" y="2552"/>
                  <a:pt x="5380" y="2552"/>
                </a:cubicBezTo>
                <a:lnTo>
                  <a:pt x="3373" y="2552"/>
                </a:lnTo>
                <a:cubicBezTo>
                  <a:pt x="3373" y="2552"/>
                  <a:pt x="3372" y="2552"/>
                  <a:pt x="3372" y="2552"/>
                </a:cubicBezTo>
                <a:close/>
                <a:moveTo>
                  <a:pt x="8607" y="5505"/>
                </a:moveTo>
                <a:lnTo>
                  <a:pt x="8607" y="6235"/>
                </a:lnTo>
                <a:lnTo>
                  <a:pt x="8059" y="6235"/>
                </a:lnTo>
                <a:lnTo>
                  <a:pt x="8059" y="5505"/>
                </a:lnTo>
                <a:close/>
                <a:moveTo>
                  <a:pt x="1376" y="6744"/>
                </a:moveTo>
                <a:cubicBezTo>
                  <a:pt x="1215" y="6744"/>
                  <a:pt x="1086" y="6884"/>
                  <a:pt x="1104" y="7049"/>
                </a:cubicBezTo>
                <a:cubicBezTo>
                  <a:pt x="1119" y="7188"/>
                  <a:pt x="1242" y="7291"/>
                  <a:pt x="1383" y="7291"/>
                </a:cubicBezTo>
                <a:lnTo>
                  <a:pt x="2279" y="7291"/>
                </a:lnTo>
                <a:cubicBezTo>
                  <a:pt x="2419" y="7291"/>
                  <a:pt x="2542" y="7188"/>
                  <a:pt x="2559" y="7049"/>
                </a:cubicBezTo>
                <a:cubicBezTo>
                  <a:pt x="2577" y="6884"/>
                  <a:pt x="2448" y="6744"/>
                  <a:pt x="2287" y="6744"/>
                </a:cubicBezTo>
                <a:close/>
                <a:moveTo>
                  <a:pt x="5105" y="6289"/>
                </a:moveTo>
                <a:lnTo>
                  <a:pt x="5105" y="7839"/>
                </a:lnTo>
                <a:lnTo>
                  <a:pt x="3647" y="7839"/>
                </a:lnTo>
                <a:lnTo>
                  <a:pt x="3647" y="6289"/>
                </a:lnTo>
                <a:close/>
                <a:moveTo>
                  <a:pt x="3373" y="5741"/>
                </a:moveTo>
                <a:cubicBezTo>
                  <a:pt x="3223" y="5741"/>
                  <a:pt x="3100" y="5864"/>
                  <a:pt x="3100" y="6015"/>
                </a:cubicBezTo>
                <a:lnTo>
                  <a:pt x="3100" y="8111"/>
                </a:lnTo>
                <a:cubicBezTo>
                  <a:pt x="3100" y="8263"/>
                  <a:pt x="3224" y="8384"/>
                  <a:pt x="3373" y="8384"/>
                </a:cubicBezTo>
                <a:lnTo>
                  <a:pt x="5380" y="8384"/>
                </a:lnTo>
                <a:cubicBezTo>
                  <a:pt x="5531" y="8384"/>
                  <a:pt x="5652" y="8262"/>
                  <a:pt x="5652" y="8111"/>
                </a:cubicBezTo>
                <a:lnTo>
                  <a:pt x="5652" y="6015"/>
                </a:lnTo>
                <a:cubicBezTo>
                  <a:pt x="5652" y="5864"/>
                  <a:pt x="5530" y="5741"/>
                  <a:pt x="5380" y="5741"/>
                </a:cubicBezTo>
                <a:close/>
                <a:moveTo>
                  <a:pt x="8607" y="6781"/>
                </a:moveTo>
                <a:lnTo>
                  <a:pt x="8607" y="8512"/>
                </a:lnTo>
                <a:cubicBezTo>
                  <a:pt x="8607" y="8663"/>
                  <a:pt x="8484" y="8786"/>
                  <a:pt x="8332" y="8786"/>
                </a:cubicBezTo>
                <a:cubicBezTo>
                  <a:pt x="8322" y="8786"/>
                  <a:pt x="8312" y="8785"/>
                  <a:pt x="8302" y="8784"/>
                </a:cubicBezTo>
                <a:cubicBezTo>
                  <a:pt x="8161" y="8768"/>
                  <a:pt x="8059" y="8646"/>
                  <a:pt x="8059" y="8506"/>
                </a:cubicBezTo>
                <a:lnTo>
                  <a:pt x="8059" y="6781"/>
                </a:lnTo>
                <a:close/>
                <a:moveTo>
                  <a:pt x="6199" y="1640"/>
                </a:moveTo>
                <a:lnTo>
                  <a:pt x="6199" y="8786"/>
                </a:lnTo>
                <a:lnTo>
                  <a:pt x="549" y="8786"/>
                </a:lnTo>
                <a:lnTo>
                  <a:pt x="549" y="1640"/>
                </a:lnTo>
                <a:lnTo>
                  <a:pt x="1642" y="1640"/>
                </a:lnTo>
                <a:lnTo>
                  <a:pt x="1642" y="1731"/>
                </a:lnTo>
                <a:cubicBezTo>
                  <a:pt x="1642" y="1883"/>
                  <a:pt x="1764" y="2004"/>
                  <a:pt x="1915" y="2004"/>
                </a:cubicBezTo>
                <a:lnTo>
                  <a:pt x="4833" y="2004"/>
                </a:lnTo>
                <a:cubicBezTo>
                  <a:pt x="4985" y="2004"/>
                  <a:pt x="5106" y="1881"/>
                  <a:pt x="5106" y="1731"/>
                </a:cubicBezTo>
                <a:lnTo>
                  <a:pt x="5106" y="1640"/>
                </a:lnTo>
                <a:close/>
                <a:moveTo>
                  <a:pt x="7603" y="3865"/>
                </a:moveTo>
                <a:cubicBezTo>
                  <a:pt x="7451" y="3865"/>
                  <a:pt x="7330" y="3988"/>
                  <a:pt x="7330" y="4138"/>
                </a:cubicBezTo>
                <a:lnTo>
                  <a:pt x="7330" y="5231"/>
                </a:lnTo>
                <a:cubicBezTo>
                  <a:pt x="7330" y="5350"/>
                  <a:pt x="7407" y="5451"/>
                  <a:pt x="7512" y="5488"/>
                </a:cubicBezTo>
                <a:lnTo>
                  <a:pt x="7512" y="8491"/>
                </a:lnTo>
                <a:cubicBezTo>
                  <a:pt x="7512" y="8918"/>
                  <a:pt x="7861" y="9301"/>
                  <a:pt x="8288" y="9323"/>
                </a:cubicBezTo>
                <a:cubicBezTo>
                  <a:pt x="8303" y="9324"/>
                  <a:pt x="8318" y="9325"/>
                  <a:pt x="8333" y="9325"/>
                </a:cubicBezTo>
                <a:cubicBezTo>
                  <a:pt x="8785" y="9325"/>
                  <a:pt x="9153" y="8956"/>
                  <a:pt x="9153" y="8505"/>
                </a:cubicBezTo>
                <a:lnTo>
                  <a:pt x="9153" y="5488"/>
                </a:lnTo>
                <a:cubicBezTo>
                  <a:pt x="9259" y="5451"/>
                  <a:pt x="9335" y="5350"/>
                  <a:pt x="9335" y="5231"/>
                </a:cubicBezTo>
                <a:lnTo>
                  <a:pt x="9335" y="4138"/>
                </a:lnTo>
                <a:cubicBezTo>
                  <a:pt x="9335" y="3986"/>
                  <a:pt x="9213" y="3865"/>
                  <a:pt x="9061" y="3865"/>
                </a:cubicBezTo>
                <a:close/>
                <a:moveTo>
                  <a:pt x="3375" y="1"/>
                </a:moveTo>
                <a:cubicBezTo>
                  <a:pt x="3054" y="1"/>
                  <a:pt x="2756" y="159"/>
                  <a:pt x="2579" y="425"/>
                </a:cubicBezTo>
                <a:lnTo>
                  <a:pt x="2475" y="581"/>
                </a:lnTo>
                <a:lnTo>
                  <a:pt x="1848" y="738"/>
                </a:lnTo>
                <a:cubicBezTo>
                  <a:pt x="1726" y="768"/>
                  <a:pt x="1641" y="878"/>
                  <a:pt x="1641" y="1003"/>
                </a:cubicBezTo>
                <a:lnTo>
                  <a:pt x="1641" y="1094"/>
                </a:lnTo>
                <a:lnTo>
                  <a:pt x="274" y="1094"/>
                </a:lnTo>
                <a:cubicBezTo>
                  <a:pt x="122" y="1094"/>
                  <a:pt x="0" y="1216"/>
                  <a:pt x="0" y="1367"/>
                </a:cubicBezTo>
                <a:lnTo>
                  <a:pt x="0" y="9060"/>
                </a:lnTo>
                <a:cubicBezTo>
                  <a:pt x="0" y="9212"/>
                  <a:pt x="123" y="9333"/>
                  <a:pt x="274" y="9333"/>
                </a:cubicBezTo>
                <a:lnTo>
                  <a:pt x="6472" y="9333"/>
                </a:lnTo>
                <a:cubicBezTo>
                  <a:pt x="6623" y="9333"/>
                  <a:pt x="6744" y="9211"/>
                  <a:pt x="6744" y="9060"/>
                </a:cubicBezTo>
                <a:lnTo>
                  <a:pt x="6744" y="1367"/>
                </a:lnTo>
                <a:cubicBezTo>
                  <a:pt x="6748" y="1215"/>
                  <a:pt x="6625" y="1093"/>
                  <a:pt x="6473" y="1093"/>
                </a:cubicBezTo>
                <a:lnTo>
                  <a:pt x="5105" y="1093"/>
                </a:lnTo>
                <a:lnTo>
                  <a:pt x="5105" y="1002"/>
                </a:lnTo>
                <a:cubicBezTo>
                  <a:pt x="5105" y="877"/>
                  <a:pt x="5019" y="767"/>
                  <a:pt x="4898" y="736"/>
                </a:cubicBezTo>
                <a:lnTo>
                  <a:pt x="4271" y="580"/>
                </a:lnTo>
                <a:lnTo>
                  <a:pt x="4175" y="436"/>
                </a:lnTo>
                <a:cubicBezTo>
                  <a:pt x="4023" y="208"/>
                  <a:pt x="3784" y="48"/>
                  <a:pt x="3513" y="10"/>
                </a:cubicBezTo>
                <a:cubicBezTo>
                  <a:pt x="3466" y="4"/>
                  <a:pt x="3420" y="1"/>
                  <a:pt x="33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80"/>
          <p:cNvSpPr/>
          <p:nvPr/>
        </p:nvSpPr>
        <p:spPr>
          <a:xfrm>
            <a:off x="4047557" y="3831863"/>
            <a:ext cx="272242" cy="357475"/>
          </a:xfrm>
          <a:custGeom>
            <a:avLst/>
            <a:gdLst/>
            <a:ahLst/>
            <a:cxnLst/>
            <a:rect l="l" t="t" r="r" b="b"/>
            <a:pathLst>
              <a:path w="7110" h="9336" extrusionOk="0">
                <a:moveTo>
                  <a:pt x="3008" y="2917"/>
                </a:moveTo>
                <a:cubicBezTo>
                  <a:pt x="2857" y="2917"/>
                  <a:pt x="2735" y="3040"/>
                  <a:pt x="2735" y="3190"/>
                </a:cubicBezTo>
                <a:cubicBezTo>
                  <a:pt x="2735" y="3341"/>
                  <a:pt x="2856" y="3464"/>
                  <a:pt x="3008" y="3464"/>
                </a:cubicBezTo>
                <a:cubicBezTo>
                  <a:pt x="3158" y="3464"/>
                  <a:pt x="3281" y="3342"/>
                  <a:pt x="3281" y="3190"/>
                </a:cubicBezTo>
                <a:cubicBezTo>
                  <a:pt x="3281" y="3040"/>
                  <a:pt x="3160" y="2917"/>
                  <a:pt x="3008" y="2917"/>
                </a:cubicBezTo>
                <a:close/>
                <a:moveTo>
                  <a:pt x="4102" y="2917"/>
                </a:moveTo>
                <a:cubicBezTo>
                  <a:pt x="3952" y="2917"/>
                  <a:pt x="3830" y="3040"/>
                  <a:pt x="3830" y="3190"/>
                </a:cubicBezTo>
                <a:cubicBezTo>
                  <a:pt x="3830" y="3341"/>
                  <a:pt x="3952" y="3464"/>
                  <a:pt x="4102" y="3464"/>
                </a:cubicBezTo>
                <a:cubicBezTo>
                  <a:pt x="4253" y="3464"/>
                  <a:pt x="4375" y="3342"/>
                  <a:pt x="4375" y="3190"/>
                </a:cubicBezTo>
                <a:cubicBezTo>
                  <a:pt x="4375" y="3040"/>
                  <a:pt x="4253" y="2917"/>
                  <a:pt x="4102" y="2917"/>
                </a:cubicBezTo>
                <a:close/>
                <a:moveTo>
                  <a:pt x="3556" y="3919"/>
                </a:moveTo>
                <a:cubicBezTo>
                  <a:pt x="3405" y="3919"/>
                  <a:pt x="3282" y="4043"/>
                  <a:pt x="3282" y="4193"/>
                </a:cubicBezTo>
                <a:cubicBezTo>
                  <a:pt x="3282" y="4343"/>
                  <a:pt x="3405" y="4466"/>
                  <a:pt x="3556" y="4466"/>
                </a:cubicBezTo>
                <a:cubicBezTo>
                  <a:pt x="3705" y="4466"/>
                  <a:pt x="3828" y="4345"/>
                  <a:pt x="3828" y="4193"/>
                </a:cubicBezTo>
                <a:cubicBezTo>
                  <a:pt x="3828" y="4043"/>
                  <a:pt x="3705" y="3919"/>
                  <a:pt x="3556" y="3919"/>
                </a:cubicBezTo>
                <a:close/>
                <a:moveTo>
                  <a:pt x="3556" y="2187"/>
                </a:moveTo>
                <a:cubicBezTo>
                  <a:pt x="4310" y="2187"/>
                  <a:pt x="4923" y="2800"/>
                  <a:pt x="4923" y="3554"/>
                </a:cubicBezTo>
                <a:cubicBezTo>
                  <a:pt x="4923" y="4309"/>
                  <a:pt x="4308" y="4922"/>
                  <a:pt x="3556" y="4922"/>
                </a:cubicBezTo>
                <a:cubicBezTo>
                  <a:pt x="2801" y="4922"/>
                  <a:pt x="2187" y="4309"/>
                  <a:pt x="2187" y="3554"/>
                </a:cubicBezTo>
                <a:cubicBezTo>
                  <a:pt x="2187" y="2800"/>
                  <a:pt x="2801" y="2187"/>
                  <a:pt x="3556" y="2187"/>
                </a:cubicBezTo>
                <a:close/>
                <a:moveTo>
                  <a:pt x="3548" y="1103"/>
                </a:moveTo>
                <a:cubicBezTo>
                  <a:pt x="3398" y="1103"/>
                  <a:pt x="3276" y="1226"/>
                  <a:pt x="3276" y="1376"/>
                </a:cubicBezTo>
                <a:lnTo>
                  <a:pt x="3276" y="1663"/>
                </a:lnTo>
                <a:cubicBezTo>
                  <a:pt x="3276" y="1663"/>
                  <a:pt x="2660" y="1837"/>
                  <a:pt x="2409" y="2024"/>
                </a:cubicBezTo>
                <a:lnTo>
                  <a:pt x="2201" y="1817"/>
                </a:lnTo>
                <a:cubicBezTo>
                  <a:pt x="2147" y="1763"/>
                  <a:pt x="2077" y="1737"/>
                  <a:pt x="2007" y="1737"/>
                </a:cubicBezTo>
                <a:cubicBezTo>
                  <a:pt x="1937" y="1737"/>
                  <a:pt x="1867" y="1763"/>
                  <a:pt x="1814" y="1817"/>
                </a:cubicBezTo>
                <a:cubicBezTo>
                  <a:pt x="1707" y="1923"/>
                  <a:pt x="1707" y="2096"/>
                  <a:pt x="1814" y="2203"/>
                </a:cubicBezTo>
                <a:lnTo>
                  <a:pt x="2023" y="2412"/>
                </a:lnTo>
                <a:cubicBezTo>
                  <a:pt x="1836" y="2662"/>
                  <a:pt x="1707" y="2960"/>
                  <a:pt x="1660" y="3291"/>
                </a:cubicBezTo>
                <a:lnTo>
                  <a:pt x="1367" y="3291"/>
                </a:lnTo>
                <a:cubicBezTo>
                  <a:pt x="1364" y="3290"/>
                  <a:pt x="1360" y="3290"/>
                  <a:pt x="1356" y="3290"/>
                </a:cubicBezTo>
                <a:cubicBezTo>
                  <a:pt x="1209" y="3290"/>
                  <a:pt x="1094" y="3409"/>
                  <a:pt x="1094" y="3557"/>
                </a:cubicBezTo>
                <a:cubicBezTo>
                  <a:pt x="1094" y="3709"/>
                  <a:pt x="1217" y="3831"/>
                  <a:pt x="1367" y="3838"/>
                </a:cubicBezTo>
                <a:lnTo>
                  <a:pt x="1660" y="3838"/>
                </a:lnTo>
                <a:cubicBezTo>
                  <a:pt x="1706" y="4155"/>
                  <a:pt x="1834" y="4453"/>
                  <a:pt x="2023" y="4703"/>
                </a:cubicBezTo>
                <a:lnTo>
                  <a:pt x="1814" y="4912"/>
                </a:lnTo>
                <a:cubicBezTo>
                  <a:pt x="1707" y="5019"/>
                  <a:pt x="1707" y="5192"/>
                  <a:pt x="1814" y="5298"/>
                </a:cubicBezTo>
                <a:cubicBezTo>
                  <a:pt x="1867" y="5352"/>
                  <a:pt x="1937" y="5378"/>
                  <a:pt x="2007" y="5378"/>
                </a:cubicBezTo>
                <a:cubicBezTo>
                  <a:pt x="2077" y="5378"/>
                  <a:pt x="2147" y="5352"/>
                  <a:pt x="2201" y="5298"/>
                </a:cubicBezTo>
                <a:lnTo>
                  <a:pt x="2409" y="5089"/>
                </a:lnTo>
                <a:cubicBezTo>
                  <a:pt x="2660" y="5277"/>
                  <a:pt x="3294" y="5452"/>
                  <a:pt x="3294" y="5452"/>
                </a:cubicBezTo>
                <a:lnTo>
                  <a:pt x="3294" y="5746"/>
                </a:lnTo>
                <a:cubicBezTo>
                  <a:pt x="3294" y="5746"/>
                  <a:pt x="3404" y="6018"/>
                  <a:pt x="3556" y="6018"/>
                </a:cubicBezTo>
                <a:cubicBezTo>
                  <a:pt x="3706" y="6018"/>
                  <a:pt x="3828" y="5895"/>
                  <a:pt x="3823" y="5746"/>
                </a:cubicBezTo>
                <a:lnTo>
                  <a:pt x="3823" y="5452"/>
                </a:lnTo>
                <a:cubicBezTo>
                  <a:pt x="4153" y="5406"/>
                  <a:pt x="4450" y="5278"/>
                  <a:pt x="4701" y="5089"/>
                </a:cubicBezTo>
                <a:lnTo>
                  <a:pt x="4909" y="5298"/>
                </a:lnTo>
                <a:cubicBezTo>
                  <a:pt x="4963" y="5352"/>
                  <a:pt x="5033" y="5378"/>
                  <a:pt x="5103" y="5378"/>
                </a:cubicBezTo>
                <a:cubicBezTo>
                  <a:pt x="5173" y="5378"/>
                  <a:pt x="5243" y="5352"/>
                  <a:pt x="5296" y="5298"/>
                </a:cubicBezTo>
                <a:cubicBezTo>
                  <a:pt x="5403" y="5191"/>
                  <a:pt x="5403" y="5019"/>
                  <a:pt x="5296" y="4912"/>
                </a:cubicBezTo>
                <a:lnTo>
                  <a:pt x="5088" y="4703"/>
                </a:lnTo>
                <a:cubicBezTo>
                  <a:pt x="5275" y="4453"/>
                  <a:pt x="5403" y="4155"/>
                  <a:pt x="5450" y="3838"/>
                </a:cubicBezTo>
                <a:lnTo>
                  <a:pt x="5743" y="3838"/>
                </a:lnTo>
                <a:cubicBezTo>
                  <a:pt x="5895" y="3832"/>
                  <a:pt x="6016" y="3709"/>
                  <a:pt x="6016" y="3557"/>
                </a:cubicBezTo>
                <a:cubicBezTo>
                  <a:pt x="6016" y="3406"/>
                  <a:pt x="5894" y="3284"/>
                  <a:pt x="5743" y="3284"/>
                </a:cubicBezTo>
                <a:lnTo>
                  <a:pt x="5743" y="3289"/>
                </a:lnTo>
                <a:lnTo>
                  <a:pt x="5444" y="3289"/>
                </a:lnTo>
                <a:cubicBezTo>
                  <a:pt x="5398" y="2966"/>
                  <a:pt x="5270" y="2668"/>
                  <a:pt x="5081" y="2418"/>
                </a:cubicBezTo>
                <a:lnTo>
                  <a:pt x="5284" y="2214"/>
                </a:lnTo>
                <a:cubicBezTo>
                  <a:pt x="5383" y="2116"/>
                  <a:pt x="5398" y="1956"/>
                  <a:pt x="5310" y="1847"/>
                </a:cubicBezTo>
                <a:cubicBezTo>
                  <a:pt x="5255" y="1778"/>
                  <a:pt x="5175" y="1744"/>
                  <a:pt x="5096" y="1744"/>
                </a:cubicBezTo>
                <a:cubicBezTo>
                  <a:pt x="5026" y="1744"/>
                  <a:pt x="4956" y="1770"/>
                  <a:pt x="4903" y="1823"/>
                </a:cubicBezTo>
                <a:lnTo>
                  <a:pt x="4695" y="2032"/>
                </a:lnTo>
                <a:cubicBezTo>
                  <a:pt x="4444" y="1844"/>
                  <a:pt x="4146" y="1716"/>
                  <a:pt x="3823" y="1669"/>
                </a:cubicBezTo>
                <a:lnTo>
                  <a:pt x="3823" y="1383"/>
                </a:lnTo>
                <a:cubicBezTo>
                  <a:pt x="3823" y="1243"/>
                  <a:pt x="3720" y="1119"/>
                  <a:pt x="3580" y="1104"/>
                </a:cubicBezTo>
                <a:cubicBezTo>
                  <a:pt x="3569" y="1103"/>
                  <a:pt x="3558" y="1103"/>
                  <a:pt x="3548" y="1103"/>
                </a:cubicBezTo>
                <a:close/>
                <a:moveTo>
                  <a:pt x="3555" y="547"/>
                </a:moveTo>
                <a:cubicBezTo>
                  <a:pt x="5214" y="547"/>
                  <a:pt x="6564" y="1897"/>
                  <a:pt x="6564" y="3556"/>
                </a:cubicBezTo>
                <a:cubicBezTo>
                  <a:pt x="6564" y="4855"/>
                  <a:pt x="5734" y="6001"/>
                  <a:pt x="4500" y="6410"/>
                </a:cubicBezTo>
                <a:cubicBezTo>
                  <a:pt x="4425" y="6435"/>
                  <a:pt x="4365" y="6489"/>
                  <a:pt x="4334" y="6561"/>
                </a:cubicBezTo>
                <a:lnTo>
                  <a:pt x="3555" y="8370"/>
                </a:lnTo>
                <a:lnTo>
                  <a:pt x="2776" y="6561"/>
                </a:lnTo>
                <a:cubicBezTo>
                  <a:pt x="2745" y="6491"/>
                  <a:pt x="2684" y="6435"/>
                  <a:pt x="2610" y="6410"/>
                </a:cubicBezTo>
                <a:cubicBezTo>
                  <a:pt x="1376" y="6001"/>
                  <a:pt x="547" y="4855"/>
                  <a:pt x="547" y="3556"/>
                </a:cubicBezTo>
                <a:cubicBezTo>
                  <a:pt x="547" y="1897"/>
                  <a:pt x="1896" y="547"/>
                  <a:pt x="3555" y="547"/>
                </a:cubicBezTo>
                <a:close/>
                <a:moveTo>
                  <a:pt x="3556" y="1"/>
                </a:moveTo>
                <a:cubicBezTo>
                  <a:pt x="1595" y="1"/>
                  <a:pt x="0" y="1595"/>
                  <a:pt x="0" y="3556"/>
                </a:cubicBezTo>
                <a:cubicBezTo>
                  <a:pt x="0" y="5050"/>
                  <a:pt x="926" y="6373"/>
                  <a:pt x="2321" y="6888"/>
                </a:cubicBezTo>
                <a:lnTo>
                  <a:pt x="3303" y="9170"/>
                </a:lnTo>
                <a:cubicBezTo>
                  <a:pt x="3347" y="9271"/>
                  <a:pt x="3446" y="9335"/>
                  <a:pt x="3553" y="9335"/>
                </a:cubicBezTo>
                <a:cubicBezTo>
                  <a:pt x="3663" y="9335"/>
                  <a:pt x="3762" y="9271"/>
                  <a:pt x="3805" y="9170"/>
                </a:cubicBezTo>
                <a:lnTo>
                  <a:pt x="4787" y="6888"/>
                </a:lnTo>
                <a:cubicBezTo>
                  <a:pt x="6181" y="6373"/>
                  <a:pt x="7108" y="5050"/>
                  <a:pt x="7108" y="3556"/>
                </a:cubicBezTo>
                <a:cubicBezTo>
                  <a:pt x="7109" y="1595"/>
                  <a:pt x="5515" y="1"/>
                  <a:pt x="35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80"/>
          <p:cNvSpPr/>
          <p:nvPr/>
        </p:nvSpPr>
        <p:spPr>
          <a:xfrm>
            <a:off x="4787813" y="2095343"/>
            <a:ext cx="357629" cy="357399"/>
          </a:xfrm>
          <a:custGeom>
            <a:avLst/>
            <a:gdLst/>
            <a:ahLst/>
            <a:cxnLst/>
            <a:rect l="l" t="t" r="r" b="b"/>
            <a:pathLst>
              <a:path w="9340" h="9334" extrusionOk="0">
                <a:moveTo>
                  <a:pt x="2552" y="2006"/>
                </a:moveTo>
                <a:lnTo>
                  <a:pt x="2552" y="2554"/>
                </a:lnTo>
                <a:lnTo>
                  <a:pt x="1642" y="2554"/>
                </a:lnTo>
                <a:lnTo>
                  <a:pt x="1642" y="2006"/>
                </a:lnTo>
                <a:close/>
                <a:moveTo>
                  <a:pt x="2552" y="3099"/>
                </a:moveTo>
                <a:lnTo>
                  <a:pt x="2552" y="3647"/>
                </a:lnTo>
                <a:lnTo>
                  <a:pt x="1642" y="3647"/>
                </a:lnTo>
                <a:lnTo>
                  <a:pt x="1642" y="3099"/>
                </a:lnTo>
                <a:close/>
                <a:moveTo>
                  <a:pt x="2552" y="4192"/>
                </a:moveTo>
                <a:lnTo>
                  <a:pt x="2552" y="4740"/>
                </a:lnTo>
                <a:lnTo>
                  <a:pt x="1642" y="4740"/>
                </a:lnTo>
                <a:lnTo>
                  <a:pt x="1642" y="4192"/>
                </a:lnTo>
                <a:close/>
                <a:moveTo>
                  <a:pt x="1366" y="1459"/>
                </a:moveTo>
                <a:cubicBezTo>
                  <a:pt x="1216" y="1459"/>
                  <a:pt x="1094" y="1581"/>
                  <a:pt x="1094" y="1732"/>
                </a:cubicBezTo>
                <a:lnTo>
                  <a:pt x="1094" y="5013"/>
                </a:lnTo>
                <a:cubicBezTo>
                  <a:pt x="1094" y="5165"/>
                  <a:pt x="1217" y="5286"/>
                  <a:pt x="1366" y="5286"/>
                </a:cubicBezTo>
                <a:lnTo>
                  <a:pt x="2826" y="5286"/>
                </a:lnTo>
                <a:cubicBezTo>
                  <a:pt x="2977" y="5286"/>
                  <a:pt x="3099" y="5163"/>
                  <a:pt x="3099" y="5013"/>
                </a:cubicBezTo>
                <a:lnTo>
                  <a:pt x="3099" y="1732"/>
                </a:lnTo>
                <a:cubicBezTo>
                  <a:pt x="3099" y="1581"/>
                  <a:pt x="2977" y="1459"/>
                  <a:pt x="2826" y="1459"/>
                </a:cubicBezTo>
                <a:close/>
                <a:moveTo>
                  <a:pt x="7054" y="3473"/>
                </a:moveTo>
                <a:cubicBezTo>
                  <a:pt x="7044" y="3473"/>
                  <a:pt x="7034" y="3474"/>
                  <a:pt x="7024" y="3475"/>
                </a:cubicBezTo>
                <a:cubicBezTo>
                  <a:pt x="6883" y="3490"/>
                  <a:pt x="6781" y="3613"/>
                  <a:pt x="6781" y="3753"/>
                </a:cubicBezTo>
                <a:lnTo>
                  <a:pt x="6781" y="4659"/>
                </a:lnTo>
                <a:cubicBezTo>
                  <a:pt x="6781" y="4730"/>
                  <a:pt x="6809" y="4801"/>
                  <a:pt x="6861" y="4852"/>
                </a:cubicBezTo>
                <a:lnTo>
                  <a:pt x="7501" y="5492"/>
                </a:lnTo>
                <a:cubicBezTo>
                  <a:pt x="7555" y="5548"/>
                  <a:pt x="7629" y="5577"/>
                  <a:pt x="7702" y="5577"/>
                </a:cubicBezTo>
                <a:cubicBezTo>
                  <a:pt x="7761" y="5577"/>
                  <a:pt x="7820" y="5558"/>
                  <a:pt x="7869" y="5519"/>
                </a:cubicBezTo>
                <a:cubicBezTo>
                  <a:pt x="8000" y="5414"/>
                  <a:pt x="8006" y="5224"/>
                  <a:pt x="7893" y="5110"/>
                </a:cubicBezTo>
                <a:lnTo>
                  <a:pt x="7329" y="4545"/>
                </a:lnTo>
                <a:lnTo>
                  <a:pt x="7329" y="3747"/>
                </a:lnTo>
                <a:cubicBezTo>
                  <a:pt x="7329" y="3596"/>
                  <a:pt x="7205" y="3473"/>
                  <a:pt x="7054" y="3473"/>
                </a:cubicBezTo>
                <a:close/>
                <a:moveTo>
                  <a:pt x="7061" y="2927"/>
                </a:moveTo>
                <a:cubicBezTo>
                  <a:pt x="8015" y="2927"/>
                  <a:pt x="8792" y="3705"/>
                  <a:pt x="8792" y="4660"/>
                </a:cubicBezTo>
                <a:cubicBezTo>
                  <a:pt x="8792" y="5615"/>
                  <a:pt x="8015" y="6391"/>
                  <a:pt x="7061" y="6391"/>
                </a:cubicBezTo>
                <a:cubicBezTo>
                  <a:pt x="6106" y="6391"/>
                  <a:pt x="5329" y="5615"/>
                  <a:pt x="5329" y="4660"/>
                </a:cubicBezTo>
                <a:cubicBezTo>
                  <a:pt x="5329" y="3705"/>
                  <a:pt x="6106" y="2927"/>
                  <a:pt x="7061" y="2927"/>
                </a:cubicBezTo>
                <a:close/>
                <a:moveTo>
                  <a:pt x="7061" y="2381"/>
                </a:moveTo>
                <a:cubicBezTo>
                  <a:pt x="5804" y="2381"/>
                  <a:pt x="4782" y="3403"/>
                  <a:pt x="4782" y="4660"/>
                </a:cubicBezTo>
                <a:cubicBezTo>
                  <a:pt x="4782" y="5916"/>
                  <a:pt x="5804" y="6939"/>
                  <a:pt x="7061" y="6939"/>
                </a:cubicBezTo>
                <a:cubicBezTo>
                  <a:pt x="8317" y="6939"/>
                  <a:pt x="9340" y="5916"/>
                  <a:pt x="9340" y="4660"/>
                </a:cubicBezTo>
                <a:cubicBezTo>
                  <a:pt x="9340" y="3404"/>
                  <a:pt x="8317" y="2381"/>
                  <a:pt x="7061" y="2381"/>
                </a:cubicBezTo>
                <a:close/>
                <a:moveTo>
                  <a:pt x="2102" y="6959"/>
                </a:moveTo>
                <a:cubicBezTo>
                  <a:pt x="2252" y="6959"/>
                  <a:pt x="2375" y="7081"/>
                  <a:pt x="2375" y="7231"/>
                </a:cubicBezTo>
                <a:cubicBezTo>
                  <a:pt x="2376" y="7382"/>
                  <a:pt x="2254" y="7504"/>
                  <a:pt x="2102" y="7504"/>
                </a:cubicBezTo>
                <a:cubicBezTo>
                  <a:pt x="1951" y="7504"/>
                  <a:pt x="1829" y="7382"/>
                  <a:pt x="1829" y="7231"/>
                </a:cubicBezTo>
                <a:cubicBezTo>
                  <a:pt x="1829" y="7081"/>
                  <a:pt x="1951" y="6959"/>
                  <a:pt x="2102" y="6959"/>
                </a:cubicBezTo>
                <a:close/>
                <a:moveTo>
                  <a:pt x="2102" y="6410"/>
                </a:moveTo>
                <a:cubicBezTo>
                  <a:pt x="1649" y="6410"/>
                  <a:pt x="1281" y="6777"/>
                  <a:pt x="1281" y="7230"/>
                </a:cubicBezTo>
                <a:cubicBezTo>
                  <a:pt x="1281" y="7682"/>
                  <a:pt x="1649" y="8051"/>
                  <a:pt x="2102" y="8051"/>
                </a:cubicBezTo>
                <a:cubicBezTo>
                  <a:pt x="2553" y="8051"/>
                  <a:pt x="2922" y="7682"/>
                  <a:pt x="2922" y="7230"/>
                </a:cubicBezTo>
                <a:cubicBezTo>
                  <a:pt x="2922" y="6777"/>
                  <a:pt x="2553" y="6410"/>
                  <a:pt x="2102" y="6410"/>
                </a:cubicBezTo>
                <a:close/>
                <a:moveTo>
                  <a:pt x="3373" y="547"/>
                </a:moveTo>
                <a:cubicBezTo>
                  <a:pt x="3525" y="547"/>
                  <a:pt x="3646" y="670"/>
                  <a:pt x="3646" y="820"/>
                </a:cubicBezTo>
                <a:lnTo>
                  <a:pt x="3646" y="8513"/>
                </a:lnTo>
                <a:cubicBezTo>
                  <a:pt x="3646" y="8665"/>
                  <a:pt x="3523" y="8787"/>
                  <a:pt x="3373" y="8787"/>
                </a:cubicBezTo>
                <a:lnTo>
                  <a:pt x="821" y="8787"/>
                </a:lnTo>
                <a:cubicBezTo>
                  <a:pt x="669" y="8787"/>
                  <a:pt x="548" y="8665"/>
                  <a:pt x="548" y="8515"/>
                </a:cubicBezTo>
                <a:lnTo>
                  <a:pt x="548" y="820"/>
                </a:lnTo>
                <a:cubicBezTo>
                  <a:pt x="548" y="668"/>
                  <a:pt x="670" y="547"/>
                  <a:pt x="821" y="547"/>
                </a:cubicBezTo>
                <a:close/>
                <a:moveTo>
                  <a:pt x="821" y="1"/>
                </a:moveTo>
                <a:cubicBezTo>
                  <a:pt x="367" y="1"/>
                  <a:pt x="0" y="367"/>
                  <a:pt x="0" y="820"/>
                </a:cubicBezTo>
                <a:lnTo>
                  <a:pt x="0" y="8513"/>
                </a:lnTo>
                <a:cubicBezTo>
                  <a:pt x="0" y="8967"/>
                  <a:pt x="368" y="9334"/>
                  <a:pt x="821" y="9334"/>
                </a:cubicBezTo>
                <a:lnTo>
                  <a:pt x="3373" y="9334"/>
                </a:lnTo>
                <a:cubicBezTo>
                  <a:pt x="3827" y="9334"/>
                  <a:pt x="4193" y="8965"/>
                  <a:pt x="4193" y="8513"/>
                </a:cubicBezTo>
                <a:lnTo>
                  <a:pt x="4193" y="820"/>
                </a:lnTo>
                <a:cubicBezTo>
                  <a:pt x="4193" y="367"/>
                  <a:pt x="3826" y="1"/>
                  <a:pt x="33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80"/>
          <p:cNvSpPr/>
          <p:nvPr/>
        </p:nvSpPr>
        <p:spPr>
          <a:xfrm>
            <a:off x="4003141" y="2677540"/>
            <a:ext cx="358892" cy="357399"/>
          </a:xfrm>
          <a:custGeom>
            <a:avLst/>
            <a:gdLst/>
            <a:ahLst/>
            <a:cxnLst/>
            <a:rect l="l" t="t" r="r" b="b"/>
            <a:pathLst>
              <a:path w="9373" h="9334" extrusionOk="0">
                <a:moveTo>
                  <a:pt x="4723" y="2206"/>
                </a:moveTo>
                <a:cubicBezTo>
                  <a:pt x="5112" y="2524"/>
                  <a:pt x="5361" y="3008"/>
                  <a:pt x="5361" y="3547"/>
                </a:cubicBezTo>
                <a:cubicBezTo>
                  <a:pt x="5361" y="4088"/>
                  <a:pt x="5112" y="4571"/>
                  <a:pt x="4723" y="4889"/>
                </a:cubicBezTo>
                <a:cubicBezTo>
                  <a:pt x="4334" y="4571"/>
                  <a:pt x="4085" y="4088"/>
                  <a:pt x="4085" y="3547"/>
                </a:cubicBezTo>
                <a:cubicBezTo>
                  <a:pt x="4085" y="3008"/>
                  <a:pt x="4334" y="2524"/>
                  <a:pt x="4723" y="2206"/>
                </a:cubicBezTo>
                <a:close/>
                <a:moveTo>
                  <a:pt x="3630" y="1816"/>
                </a:moveTo>
                <a:cubicBezTo>
                  <a:pt x="3838" y="1816"/>
                  <a:pt x="4038" y="1853"/>
                  <a:pt x="4223" y="1921"/>
                </a:cubicBezTo>
                <a:cubicBezTo>
                  <a:pt x="3801" y="2335"/>
                  <a:pt x="3539" y="2912"/>
                  <a:pt x="3539" y="3548"/>
                </a:cubicBezTo>
                <a:cubicBezTo>
                  <a:pt x="3539" y="4186"/>
                  <a:pt x="3801" y="4762"/>
                  <a:pt x="4223" y="5176"/>
                </a:cubicBezTo>
                <a:cubicBezTo>
                  <a:pt x="4037" y="5243"/>
                  <a:pt x="3838" y="5280"/>
                  <a:pt x="3630" y="5280"/>
                </a:cubicBezTo>
                <a:cubicBezTo>
                  <a:pt x="2675" y="5280"/>
                  <a:pt x="1899" y="4502"/>
                  <a:pt x="1899" y="3547"/>
                </a:cubicBezTo>
                <a:cubicBezTo>
                  <a:pt x="1899" y="2592"/>
                  <a:pt x="2675" y="1816"/>
                  <a:pt x="3630" y="1816"/>
                </a:cubicBezTo>
                <a:close/>
                <a:moveTo>
                  <a:pt x="5816" y="1814"/>
                </a:moveTo>
                <a:cubicBezTo>
                  <a:pt x="6771" y="1814"/>
                  <a:pt x="7548" y="2590"/>
                  <a:pt x="7548" y="3545"/>
                </a:cubicBezTo>
                <a:cubicBezTo>
                  <a:pt x="7550" y="4502"/>
                  <a:pt x="6773" y="5280"/>
                  <a:pt x="5816" y="5280"/>
                </a:cubicBezTo>
                <a:cubicBezTo>
                  <a:pt x="5608" y="5280"/>
                  <a:pt x="5408" y="5243"/>
                  <a:pt x="5223" y="5174"/>
                </a:cubicBezTo>
                <a:cubicBezTo>
                  <a:pt x="5645" y="4760"/>
                  <a:pt x="5908" y="4184"/>
                  <a:pt x="5908" y="3546"/>
                </a:cubicBezTo>
                <a:cubicBezTo>
                  <a:pt x="5908" y="2909"/>
                  <a:pt x="5645" y="2333"/>
                  <a:pt x="5223" y="1919"/>
                </a:cubicBezTo>
                <a:cubicBezTo>
                  <a:pt x="5409" y="1852"/>
                  <a:pt x="5608" y="1814"/>
                  <a:pt x="5816" y="1814"/>
                </a:cubicBezTo>
                <a:close/>
                <a:moveTo>
                  <a:pt x="7955" y="0"/>
                </a:moveTo>
                <a:cubicBezTo>
                  <a:pt x="7893" y="0"/>
                  <a:pt x="7834" y="28"/>
                  <a:pt x="7797" y="76"/>
                </a:cubicBezTo>
                <a:cubicBezTo>
                  <a:pt x="7630" y="301"/>
                  <a:pt x="7787" y="548"/>
                  <a:pt x="8000" y="548"/>
                </a:cubicBezTo>
                <a:lnTo>
                  <a:pt x="8434" y="548"/>
                </a:lnTo>
                <a:lnTo>
                  <a:pt x="7218" y="1763"/>
                </a:lnTo>
                <a:cubicBezTo>
                  <a:pt x="6831" y="1458"/>
                  <a:pt x="6343" y="1277"/>
                  <a:pt x="5812" y="1277"/>
                </a:cubicBezTo>
                <a:cubicBezTo>
                  <a:pt x="5416" y="1277"/>
                  <a:pt x="5044" y="1378"/>
                  <a:pt x="4719" y="1556"/>
                </a:cubicBezTo>
                <a:cubicBezTo>
                  <a:pt x="4393" y="1378"/>
                  <a:pt x="4021" y="1276"/>
                  <a:pt x="3625" y="1276"/>
                </a:cubicBezTo>
                <a:cubicBezTo>
                  <a:pt x="3200" y="1276"/>
                  <a:pt x="2749" y="1393"/>
                  <a:pt x="2301" y="1658"/>
                </a:cubicBezTo>
                <a:cubicBezTo>
                  <a:pt x="2064" y="1798"/>
                  <a:pt x="1867" y="1995"/>
                  <a:pt x="1728" y="2232"/>
                </a:cubicBezTo>
                <a:cubicBezTo>
                  <a:pt x="1135" y="3238"/>
                  <a:pt x="1285" y="4263"/>
                  <a:pt x="1833" y="4960"/>
                </a:cubicBezTo>
                <a:lnTo>
                  <a:pt x="892" y="5901"/>
                </a:lnTo>
                <a:lnTo>
                  <a:pt x="506" y="5515"/>
                </a:lnTo>
                <a:cubicBezTo>
                  <a:pt x="468" y="5478"/>
                  <a:pt x="418" y="5456"/>
                  <a:pt x="366" y="5456"/>
                </a:cubicBezTo>
                <a:cubicBezTo>
                  <a:pt x="357" y="5456"/>
                  <a:pt x="349" y="5457"/>
                  <a:pt x="340" y="5458"/>
                </a:cubicBezTo>
                <a:cubicBezTo>
                  <a:pt x="64" y="5499"/>
                  <a:pt x="0" y="5783"/>
                  <a:pt x="152" y="5935"/>
                </a:cubicBezTo>
                <a:lnTo>
                  <a:pt x="506" y="6288"/>
                </a:lnTo>
                <a:lnTo>
                  <a:pt x="119" y="6675"/>
                </a:lnTo>
                <a:cubicBezTo>
                  <a:pt x="75" y="6718"/>
                  <a:pt x="53" y="6779"/>
                  <a:pt x="63" y="6839"/>
                </a:cubicBezTo>
                <a:cubicBezTo>
                  <a:pt x="89" y="7019"/>
                  <a:pt x="217" y="7108"/>
                  <a:pt x="345" y="7108"/>
                </a:cubicBezTo>
                <a:cubicBezTo>
                  <a:pt x="415" y="7108"/>
                  <a:pt x="485" y="7082"/>
                  <a:pt x="539" y="7028"/>
                </a:cubicBezTo>
                <a:lnTo>
                  <a:pt x="892" y="6675"/>
                </a:lnTo>
                <a:lnTo>
                  <a:pt x="1278" y="7061"/>
                </a:lnTo>
                <a:cubicBezTo>
                  <a:pt x="1315" y="7098"/>
                  <a:pt x="1364" y="7120"/>
                  <a:pt x="1415" y="7120"/>
                </a:cubicBezTo>
                <a:cubicBezTo>
                  <a:pt x="1424" y="7120"/>
                  <a:pt x="1434" y="7119"/>
                  <a:pt x="1443" y="7118"/>
                </a:cubicBezTo>
                <a:cubicBezTo>
                  <a:pt x="1720" y="7077"/>
                  <a:pt x="1784" y="6793"/>
                  <a:pt x="1632" y="6642"/>
                </a:cubicBezTo>
                <a:lnTo>
                  <a:pt x="1278" y="6288"/>
                </a:lnTo>
                <a:lnTo>
                  <a:pt x="2220" y="5346"/>
                </a:lnTo>
                <a:cubicBezTo>
                  <a:pt x="2608" y="5651"/>
                  <a:pt x="3096" y="5833"/>
                  <a:pt x="3626" y="5833"/>
                </a:cubicBezTo>
                <a:cubicBezTo>
                  <a:pt x="4021" y="5833"/>
                  <a:pt x="4395" y="5731"/>
                  <a:pt x="4719" y="5553"/>
                </a:cubicBezTo>
                <a:cubicBezTo>
                  <a:pt x="5044" y="5732"/>
                  <a:pt x="5417" y="5834"/>
                  <a:pt x="5813" y="5834"/>
                </a:cubicBezTo>
                <a:cubicBezTo>
                  <a:pt x="6238" y="5834"/>
                  <a:pt x="6690" y="5717"/>
                  <a:pt x="7138" y="5452"/>
                </a:cubicBezTo>
                <a:cubicBezTo>
                  <a:pt x="7374" y="5312"/>
                  <a:pt x="7572" y="5114"/>
                  <a:pt x="7710" y="4879"/>
                </a:cubicBezTo>
                <a:cubicBezTo>
                  <a:pt x="8304" y="3872"/>
                  <a:pt x="8153" y="2848"/>
                  <a:pt x="7604" y="2149"/>
                </a:cubicBezTo>
                <a:lnTo>
                  <a:pt x="8821" y="934"/>
                </a:lnTo>
                <a:lnTo>
                  <a:pt x="8821" y="1414"/>
                </a:lnTo>
                <a:cubicBezTo>
                  <a:pt x="8821" y="1474"/>
                  <a:pt x="8848" y="1534"/>
                  <a:pt x="8897" y="1570"/>
                </a:cubicBezTo>
                <a:cubicBezTo>
                  <a:pt x="8963" y="1620"/>
                  <a:pt x="9031" y="1641"/>
                  <a:pt x="9094" y="1641"/>
                </a:cubicBezTo>
                <a:cubicBezTo>
                  <a:pt x="9246" y="1641"/>
                  <a:pt x="9368" y="1519"/>
                  <a:pt x="9368" y="1368"/>
                </a:cubicBezTo>
                <a:lnTo>
                  <a:pt x="9368" y="194"/>
                </a:lnTo>
                <a:cubicBezTo>
                  <a:pt x="9366" y="86"/>
                  <a:pt x="9280" y="0"/>
                  <a:pt x="9174" y="0"/>
                </a:cubicBezTo>
                <a:close/>
                <a:moveTo>
                  <a:pt x="7640" y="6957"/>
                </a:moveTo>
                <a:cubicBezTo>
                  <a:pt x="7993" y="6957"/>
                  <a:pt x="8279" y="7243"/>
                  <a:pt x="8279" y="7596"/>
                </a:cubicBezTo>
                <a:cubicBezTo>
                  <a:pt x="8279" y="7947"/>
                  <a:pt x="7993" y="8233"/>
                  <a:pt x="7640" y="8233"/>
                </a:cubicBezTo>
                <a:cubicBezTo>
                  <a:pt x="7288" y="8233"/>
                  <a:pt x="7002" y="7947"/>
                  <a:pt x="7002" y="7596"/>
                </a:cubicBezTo>
                <a:cubicBezTo>
                  <a:pt x="7002" y="7243"/>
                  <a:pt x="7288" y="6957"/>
                  <a:pt x="7640" y="6957"/>
                </a:cubicBezTo>
                <a:close/>
                <a:moveTo>
                  <a:pt x="7640" y="5863"/>
                </a:moveTo>
                <a:cubicBezTo>
                  <a:pt x="7490" y="5863"/>
                  <a:pt x="7367" y="5987"/>
                  <a:pt x="7362" y="6136"/>
                </a:cubicBezTo>
                <a:lnTo>
                  <a:pt x="7362" y="6442"/>
                </a:lnTo>
                <a:cubicBezTo>
                  <a:pt x="7244" y="6472"/>
                  <a:pt x="7126" y="6522"/>
                  <a:pt x="7019" y="6588"/>
                </a:cubicBezTo>
                <a:lnTo>
                  <a:pt x="6803" y="6372"/>
                </a:lnTo>
                <a:cubicBezTo>
                  <a:pt x="6749" y="6318"/>
                  <a:pt x="6679" y="6291"/>
                  <a:pt x="6609" y="6291"/>
                </a:cubicBezTo>
                <a:cubicBezTo>
                  <a:pt x="6540" y="6291"/>
                  <a:pt x="6470" y="6318"/>
                  <a:pt x="6416" y="6372"/>
                </a:cubicBezTo>
                <a:cubicBezTo>
                  <a:pt x="6310" y="6478"/>
                  <a:pt x="6310" y="6651"/>
                  <a:pt x="6416" y="6758"/>
                </a:cubicBezTo>
                <a:lnTo>
                  <a:pt x="6633" y="6974"/>
                </a:lnTo>
                <a:cubicBezTo>
                  <a:pt x="6567" y="7080"/>
                  <a:pt x="6518" y="7197"/>
                  <a:pt x="6488" y="7329"/>
                </a:cubicBezTo>
                <a:lnTo>
                  <a:pt x="6182" y="7329"/>
                </a:lnTo>
                <a:cubicBezTo>
                  <a:pt x="6178" y="7329"/>
                  <a:pt x="6175" y="7328"/>
                  <a:pt x="6171" y="7328"/>
                </a:cubicBezTo>
                <a:cubicBezTo>
                  <a:pt x="6024" y="7328"/>
                  <a:pt x="5909" y="7447"/>
                  <a:pt x="5909" y="7596"/>
                </a:cubicBezTo>
                <a:cubicBezTo>
                  <a:pt x="5909" y="7746"/>
                  <a:pt x="6031" y="7868"/>
                  <a:pt x="6182" y="7868"/>
                </a:cubicBezTo>
                <a:lnTo>
                  <a:pt x="6182" y="7876"/>
                </a:lnTo>
                <a:lnTo>
                  <a:pt x="6483" y="7876"/>
                </a:lnTo>
                <a:cubicBezTo>
                  <a:pt x="6511" y="8002"/>
                  <a:pt x="6562" y="8119"/>
                  <a:pt x="6627" y="8224"/>
                </a:cubicBezTo>
                <a:lnTo>
                  <a:pt x="6416" y="8435"/>
                </a:lnTo>
                <a:cubicBezTo>
                  <a:pt x="6317" y="8534"/>
                  <a:pt x="6303" y="8694"/>
                  <a:pt x="6390" y="8803"/>
                </a:cubicBezTo>
                <a:cubicBezTo>
                  <a:pt x="6446" y="8872"/>
                  <a:pt x="6525" y="8906"/>
                  <a:pt x="6605" y="8906"/>
                </a:cubicBezTo>
                <a:cubicBezTo>
                  <a:pt x="6675" y="8906"/>
                  <a:pt x="6744" y="8880"/>
                  <a:pt x="6797" y="8827"/>
                </a:cubicBezTo>
                <a:lnTo>
                  <a:pt x="7014" y="8611"/>
                </a:lnTo>
                <a:cubicBezTo>
                  <a:pt x="7119" y="8677"/>
                  <a:pt x="7236" y="8726"/>
                  <a:pt x="7362" y="8756"/>
                </a:cubicBezTo>
                <a:lnTo>
                  <a:pt x="7362" y="9054"/>
                </a:lnTo>
                <a:cubicBezTo>
                  <a:pt x="7362" y="9193"/>
                  <a:pt x="7465" y="9317"/>
                  <a:pt x="7604" y="9332"/>
                </a:cubicBezTo>
                <a:cubicBezTo>
                  <a:pt x="7615" y="9333"/>
                  <a:pt x="7625" y="9334"/>
                  <a:pt x="7635" y="9334"/>
                </a:cubicBezTo>
                <a:cubicBezTo>
                  <a:pt x="7786" y="9334"/>
                  <a:pt x="7909" y="9211"/>
                  <a:pt x="7909" y="9060"/>
                </a:cubicBezTo>
                <a:lnTo>
                  <a:pt x="7909" y="8748"/>
                </a:lnTo>
                <a:cubicBezTo>
                  <a:pt x="7909" y="8748"/>
                  <a:pt x="8157" y="8669"/>
                  <a:pt x="8263" y="8603"/>
                </a:cubicBezTo>
                <a:lnTo>
                  <a:pt x="8479" y="8820"/>
                </a:lnTo>
                <a:cubicBezTo>
                  <a:pt x="8532" y="8873"/>
                  <a:pt x="8602" y="8899"/>
                  <a:pt x="8672" y="8899"/>
                </a:cubicBezTo>
                <a:cubicBezTo>
                  <a:pt x="8742" y="8899"/>
                  <a:pt x="8812" y="8873"/>
                  <a:pt x="8865" y="8820"/>
                </a:cubicBezTo>
                <a:cubicBezTo>
                  <a:pt x="8973" y="8712"/>
                  <a:pt x="8973" y="8540"/>
                  <a:pt x="8865" y="8432"/>
                </a:cubicBezTo>
                <a:lnTo>
                  <a:pt x="8649" y="8216"/>
                </a:lnTo>
                <a:cubicBezTo>
                  <a:pt x="8715" y="8110"/>
                  <a:pt x="8764" y="7993"/>
                  <a:pt x="8794" y="7875"/>
                </a:cubicBezTo>
                <a:lnTo>
                  <a:pt x="9100" y="7875"/>
                </a:lnTo>
                <a:cubicBezTo>
                  <a:pt x="9251" y="7868"/>
                  <a:pt x="9373" y="7745"/>
                  <a:pt x="9373" y="7594"/>
                </a:cubicBezTo>
                <a:cubicBezTo>
                  <a:pt x="9373" y="7446"/>
                  <a:pt x="9256" y="7327"/>
                  <a:pt x="9112" y="7327"/>
                </a:cubicBezTo>
                <a:cubicBezTo>
                  <a:pt x="9108" y="7327"/>
                  <a:pt x="9104" y="7327"/>
                  <a:pt x="9100" y="7328"/>
                </a:cubicBezTo>
                <a:lnTo>
                  <a:pt x="8793" y="7328"/>
                </a:lnTo>
                <a:cubicBezTo>
                  <a:pt x="8764" y="7196"/>
                  <a:pt x="8714" y="7079"/>
                  <a:pt x="8648" y="6973"/>
                </a:cubicBezTo>
                <a:lnTo>
                  <a:pt x="8864" y="6757"/>
                </a:lnTo>
                <a:cubicBezTo>
                  <a:pt x="8971" y="6649"/>
                  <a:pt x="8971" y="6477"/>
                  <a:pt x="8864" y="6370"/>
                </a:cubicBezTo>
                <a:cubicBezTo>
                  <a:pt x="8811" y="6316"/>
                  <a:pt x="8741" y="6290"/>
                  <a:pt x="8671" y="6290"/>
                </a:cubicBezTo>
                <a:cubicBezTo>
                  <a:pt x="8601" y="6290"/>
                  <a:pt x="8531" y="6316"/>
                  <a:pt x="8478" y="6370"/>
                </a:cubicBezTo>
                <a:lnTo>
                  <a:pt x="8262" y="6586"/>
                </a:lnTo>
                <a:cubicBezTo>
                  <a:pt x="8156" y="6521"/>
                  <a:pt x="7926" y="6441"/>
                  <a:pt x="7926" y="6441"/>
                </a:cubicBezTo>
                <a:lnTo>
                  <a:pt x="7926" y="6136"/>
                </a:lnTo>
                <a:cubicBezTo>
                  <a:pt x="7926" y="6136"/>
                  <a:pt x="7791" y="5863"/>
                  <a:pt x="7640" y="586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80"/>
          <p:cNvSpPr/>
          <p:nvPr/>
        </p:nvSpPr>
        <p:spPr>
          <a:xfrm>
            <a:off x="4001609" y="2095343"/>
            <a:ext cx="360768" cy="357322"/>
          </a:xfrm>
          <a:custGeom>
            <a:avLst/>
            <a:gdLst/>
            <a:ahLst/>
            <a:cxnLst/>
            <a:rect l="l" t="t" r="r" b="b"/>
            <a:pathLst>
              <a:path w="9422" h="9332" extrusionOk="0">
                <a:moveTo>
                  <a:pt x="7690" y="1824"/>
                </a:moveTo>
                <a:cubicBezTo>
                  <a:pt x="7538" y="1824"/>
                  <a:pt x="7416" y="1947"/>
                  <a:pt x="7416" y="2097"/>
                </a:cubicBezTo>
                <a:cubicBezTo>
                  <a:pt x="7416" y="2248"/>
                  <a:pt x="7539" y="2370"/>
                  <a:pt x="7690" y="2370"/>
                </a:cubicBezTo>
                <a:cubicBezTo>
                  <a:pt x="7842" y="2370"/>
                  <a:pt x="7963" y="2248"/>
                  <a:pt x="7963" y="2097"/>
                </a:cubicBezTo>
                <a:cubicBezTo>
                  <a:pt x="7963" y="1947"/>
                  <a:pt x="7840" y="1824"/>
                  <a:pt x="7690" y="1824"/>
                </a:cubicBezTo>
                <a:close/>
                <a:moveTo>
                  <a:pt x="5502" y="2370"/>
                </a:moveTo>
                <a:cubicBezTo>
                  <a:pt x="5854" y="2370"/>
                  <a:pt x="6140" y="2656"/>
                  <a:pt x="6140" y="3009"/>
                </a:cubicBezTo>
                <a:cubicBezTo>
                  <a:pt x="6140" y="3361"/>
                  <a:pt x="5854" y="3647"/>
                  <a:pt x="5502" y="3647"/>
                </a:cubicBezTo>
                <a:cubicBezTo>
                  <a:pt x="5149" y="3647"/>
                  <a:pt x="4863" y="3361"/>
                  <a:pt x="4863" y="3009"/>
                </a:cubicBezTo>
                <a:cubicBezTo>
                  <a:pt x="4863" y="2656"/>
                  <a:pt x="5149" y="2370"/>
                  <a:pt x="5502" y="2370"/>
                </a:cubicBezTo>
                <a:close/>
                <a:moveTo>
                  <a:pt x="8237" y="3282"/>
                </a:moveTo>
                <a:cubicBezTo>
                  <a:pt x="7885" y="3282"/>
                  <a:pt x="7599" y="3568"/>
                  <a:pt x="7599" y="3920"/>
                </a:cubicBezTo>
                <a:cubicBezTo>
                  <a:pt x="7599" y="3970"/>
                  <a:pt x="7558" y="4011"/>
                  <a:pt x="7507" y="4011"/>
                </a:cubicBezTo>
                <a:cubicBezTo>
                  <a:pt x="7357" y="4011"/>
                  <a:pt x="7235" y="4133"/>
                  <a:pt x="7235" y="4284"/>
                </a:cubicBezTo>
                <a:cubicBezTo>
                  <a:pt x="7235" y="4434"/>
                  <a:pt x="7356" y="4556"/>
                  <a:pt x="7507" y="4556"/>
                </a:cubicBezTo>
                <a:cubicBezTo>
                  <a:pt x="7860" y="4556"/>
                  <a:pt x="8146" y="4270"/>
                  <a:pt x="8146" y="3918"/>
                </a:cubicBezTo>
                <a:cubicBezTo>
                  <a:pt x="8146" y="3868"/>
                  <a:pt x="8187" y="3827"/>
                  <a:pt x="8237" y="3827"/>
                </a:cubicBezTo>
                <a:cubicBezTo>
                  <a:pt x="8387" y="3827"/>
                  <a:pt x="8510" y="3706"/>
                  <a:pt x="8510" y="3554"/>
                </a:cubicBezTo>
                <a:cubicBezTo>
                  <a:pt x="8510" y="3404"/>
                  <a:pt x="8387" y="3282"/>
                  <a:pt x="8237" y="3282"/>
                </a:cubicBezTo>
                <a:close/>
                <a:moveTo>
                  <a:pt x="5503" y="1275"/>
                </a:moveTo>
                <a:cubicBezTo>
                  <a:pt x="5352" y="1275"/>
                  <a:pt x="5242" y="1548"/>
                  <a:pt x="5242" y="1548"/>
                </a:cubicBezTo>
                <a:lnTo>
                  <a:pt x="5242" y="1854"/>
                </a:lnTo>
                <a:cubicBezTo>
                  <a:pt x="5242" y="1854"/>
                  <a:pt x="4986" y="1933"/>
                  <a:pt x="4880" y="2000"/>
                </a:cubicBezTo>
                <a:lnTo>
                  <a:pt x="4664" y="1784"/>
                </a:lnTo>
                <a:cubicBezTo>
                  <a:pt x="4611" y="1730"/>
                  <a:pt x="4541" y="1703"/>
                  <a:pt x="4471" y="1703"/>
                </a:cubicBezTo>
                <a:cubicBezTo>
                  <a:pt x="4401" y="1703"/>
                  <a:pt x="4331" y="1730"/>
                  <a:pt x="4278" y="1784"/>
                </a:cubicBezTo>
                <a:cubicBezTo>
                  <a:pt x="4171" y="1890"/>
                  <a:pt x="4171" y="2063"/>
                  <a:pt x="4278" y="2170"/>
                </a:cubicBezTo>
                <a:lnTo>
                  <a:pt x="4494" y="2386"/>
                </a:lnTo>
                <a:cubicBezTo>
                  <a:pt x="4429" y="2492"/>
                  <a:pt x="4378" y="2609"/>
                  <a:pt x="4349" y="2741"/>
                </a:cubicBezTo>
                <a:lnTo>
                  <a:pt x="4043" y="2741"/>
                </a:lnTo>
                <a:cubicBezTo>
                  <a:pt x="4040" y="2740"/>
                  <a:pt x="4036" y="2740"/>
                  <a:pt x="4032" y="2740"/>
                </a:cubicBezTo>
                <a:cubicBezTo>
                  <a:pt x="3886" y="2740"/>
                  <a:pt x="3770" y="2859"/>
                  <a:pt x="3770" y="3007"/>
                </a:cubicBezTo>
                <a:cubicBezTo>
                  <a:pt x="3770" y="3158"/>
                  <a:pt x="3891" y="3282"/>
                  <a:pt x="4043" y="3288"/>
                </a:cubicBezTo>
                <a:lnTo>
                  <a:pt x="4349" y="3288"/>
                </a:lnTo>
                <a:cubicBezTo>
                  <a:pt x="4379" y="3406"/>
                  <a:pt x="4429" y="3524"/>
                  <a:pt x="4494" y="3630"/>
                </a:cubicBezTo>
                <a:lnTo>
                  <a:pt x="4278" y="3846"/>
                </a:lnTo>
                <a:cubicBezTo>
                  <a:pt x="4171" y="3953"/>
                  <a:pt x="4171" y="4126"/>
                  <a:pt x="4278" y="4232"/>
                </a:cubicBezTo>
                <a:cubicBezTo>
                  <a:pt x="4331" y="4286"/>
                  <a:pt x="4401" y="4312"/>
                  <a:pt x="4471" y="4312"/>
                </a:cubicBezTo>
                <a:cubicBezTo>
                  <a:pt x="4541" y="4312"/>
                  <a:pt x="4611" y="4286"/>
                  <a:pt x="4664" y="4232"/>
                </a:cubicBezTo>
                <a:lnTo>
                  <a:pt x="4880" y="4016"/>
                </a:lnTo>
                <a:cubicBezTo>
                  <a:pt x="4988" y="4082"/>
                  <a:pt x="5223" y="4161"/>
                  <a:pt x="5223" y="4161"/>
                </a:cubicBezTo>
                <a:lnTo>
                  <a:pt x="5223" y="4474"/>
                </a:lnTo>
                <a:cubicBezTo>
                  <a:pt x="5223" y="4624"/>
                  <a:pt x="5346" y="4747"/>
                  <a:pt x="5496" y="4747"/>
                </a:cubicBezTo>
                <a:cubicBezTo>
                  <a:pt x="5506" y="4747"/>
                  <a:pt x="5517" y="4746"/>
                  <a:pt x="5528" y="4745"/>
                </a:cubicBezTo>
                <a:cubicBezTo>
                  <a:pt x="5668" y="4730"/>
                  <a:pt x="5771" y="4607"/>
                  <a:pt x="5771" y="4467"/>
                </a:cubicBezTo>
                <a:lnTo>
                  <a:pt x="5771" y="4169"/>
                </a:lnTo>
                <a:cubicBezTo>
                  <a:pt x="5896" y="4139"/>
                  <a:pt x="6013" y="4090"/>
                  <a:pt x="6119" y="4024"/>
                </a:cubicBezTo>
                <a:lnTo>
                  <a:pt x="6335" y="4240"/>
                </a:lnTo>
                <a:cubicBezTo>
                  <a:pt x="6388" y="4293"/>
                  <a:pt x="6458" y="4320"/>
                  <a:pt x="6528" y="4320"/>
                </a:cubicBezTo>
                <a:cubicBezTo>
                  <a:pt x="6608" y="4320"/>
                  <a:pt x="6687" y="4285"/>
                  <a:pt x="6742" y="4217"/>
                </a:cubicBezTo>
                <a:cubicBezTo>
                  <a:pt x="6830" y="4107"/>
                  <a:pt x="6815" y="3948"/>
                  <a:pt x="6716" y="3848"/>
                </a:cubicBezTo>
                <a:lnTo>
                  <a:pt x="6505" y="3637"/>
                </a:lnTo>
                <a:cubicBezTo>
                  <a:pt x="6571" y="3532"/>
                  <a:pt x="6621" y="3415"/>
                  <a:pt x="6650" y="3289"/>
                </a:cubicBezTo>
                <a:lnTo>
                  <a:pt x="6962" y="3289"/>
                </a:lnTo>
                <a:cubicBezTo>
                  <a:pt x="6962" y="3289"/>
                  <a:pt x="7235" y="3160"/>
                  <a:pt x="7235" y="3009"/>
                </a:cubicBezTo>
                <a:cubicBezTo>
                  <a:pt x="7235" y="2860"/>
                  <a:pt x="7118" y="2740"/>
                  <a:pt x="6973" y="2740"/>
                </a:cubicBezTo>
                <a:cubicBezTo>
                  <a:pt x="6969" y="2740"/>
                  <a:pt x="6965" y="2740"/>
                  <a:pt x="6962" y="2741"/>
                </a:cubicBezTo>
                <a:lnTo>
                  <a:pt x="6656" y="2741"/>
                </a:lnTo>
                <a:cubicBezTo>
                  <a:pt x="6625" y="2609"/>
                  <a:pt x="6577" y="2492"/>
                  <a:pt x="6510" y="2386"/>
                </a:cubicBezTo>
                <a:lnTo>
                  <a:pt x="6726" y="2170"/>
                </a:lnTo>
                <a:cubicBezTo>
                  <a:pt x="6834" y="2063"/>
                  <a:pt x="6834" y="1890"/>
                  <a:pt x="6726" y="1784"/>
                </a:cubicBezTo>
                <a:cubicBezTo>
                  <a:pt x="6673" y="1730"/>
                  <a:pt x="6603" y="1703"/>
                  <a:pt x="6533" y="1703"/>
                </a:cubicBezTo>
                <a:cubicBezTo>
                  <a:pt x="6463" y="1703"/>
                  <a:pt x="6394" y="1730"/>
                  <a:pt x="6340" y="1784"/>
                </a:cubicBezTo>
                <a:lnTo>
                  <a:pt x="6124" y="2000"/>
                </a:lnTo>
                <a:cubicBezTo>
                  <a:pt x="6019" y="1933"/>
                  <a:pt x="5901" y="1884"/>
                  <a:pt x="5771" y="1854"/>
                </a:cubicBezTo>
                <a:lnTo>
                  <a:pt x="5771" y="1548"/>
                </a:lnTo>
                <a:cubicBezTo>
                  <a:pt x="5776" y="1398"/>
                  <a:pt x="5655" y="1275"/>
                  <a:pt x="5503" y="1275"/>
                </a:cubicBezTo>
                <a:close/>
                <a:moveTo>
                  <a:pt x="6414" y="5104"/>
                </a:moveTo>
                <a:cubicBezTo>
                  <a:pt x="6262" y="5104"/>
                  <a:pt x="6141" y="5226"/>
                  <a:pt x="6141" y="5377"/>
                </a:cubicBezTo>
                <a:cubicBezTo>
                  <a:pt x="6141" y="5527"/>
                  <a:pt x="6264" y="5650"/>
                  <a:pt x="6414" y="5650"/>
                </a:cubicBezTo>
                <a:cubicBezTo>
                  <a:pt x="6565" y="5650"/>
                  <a:pt x="6687" y="5527"/>
                  <a:pt x="6687" y="5377"/>
                </a:cubicBezTo>
                <a:cubicBezTo>
                  <a:pt x="6687" y="5226"/>
                  <a:pt x="6565" y="5104"/>
                  <a:pt x="6414" y="5104"/>
                </a:cubicBezTo>
                <a:close/>
                <a:moveTo>
                  <a:pt x="6049" y="546"/>
                </a:moveTo>
                <a:cubicBezTo>
                  <a:pt x="7607" y="546"/>
                  <a:pt x="8876" y="1815"/>
                  <a:pt x="8876" y="3373"/>
                </a:cubicBezTo>
                <a:cubicBezTo>
                  <a:pt x="8876" y="4931"/>
                  <a:pt x="7607" y="6199"/>
                  <a:pt x="6049" y="6199"/>
                </a:cubicBezTo>
                <a:cubicBezTo>
                  <a:pt x="4490" y="6199"/>
                  <a:pt x="3223" y="4930"/>
                  <a:pt x="3223" y="3373"/>
                </a:cubicBezTo>
                <a:cubicBezTo>
                  <a:pt x="3223" y="1813"/>
                  <a:pt x="4491" y="546"/>
                  <a:pt x="6049" y="546"/>
                </a:cubicBezTo>
                <a:close/>
                <a:moveTo>
                  <a:pt x="2332" y="6575"/>
                </a:moveTo>
                <a:lnTo>
                  <a:pt x="2848" y="7091"/>
                </a:lnTo>
                <a:lnTo>
                  <a:pt x="2462" y="7477"/>
                </a:lnTo>
                <a:lnTo>
                  <a:pt x="1946" y="6961"/>
                </a:lnTo>
                <a:lnTo>
                  <a:pt x="2332" y="6575"/>
                </a:lnTo>
                <a:close/>
                <a:moveTo>
                  <a:pt x="1559" y="7347"/>
                </a:moveTo>
                <a:lnTo>
                  <a:pt x="2074" y="7863"/>
                </a:lnTo>
                <a:lnTo>
                  <a:pt x="1256" y="8681"/>
                </a:lnTo>
                <a:cubicBezTo>
                  <a:pt x="1185" y="8752"/>
                  <a:pt x="1092" y="8787"/>
                  <a:pt x="998" y="8787"/>
                </a:cubicBezTo>
                <a:cubicBezTo>
                  <a:pt x="905" y="8787"/>
                  <a:pt x="812" y="8752"/>
                  <a:pt x="741" y="8681"/>
                </a:cubicBezTo>
                <a:cubicBezTo>
                  <a:pt x="599" y="8538"/>
                  <a:pt x="599" y="8307"/>
                  <a:pt x="741" y="8165"/>
                </a:cubicBezTo>
                <a:lnTo>
                  <a:pt x="1559" y="7347"/>
                </a:lnTo>
                <a:close/>
                <a:moveTo>
                  <a:pt x="6049" y="1"/>
                </a:moveTo>
                <a:cubicBezTo>
                  <a:pt x="4189" y="1"/>
                  <a:pt x="2677" y="1512"/>
                  <a:pt x="2677" y="3373"/>
                </a:cubicBezTo>
                <a:cubicBezTo>
                  <a:pt x="2677" y="4205"/>
                  <a:pt x="2979" y="4967"/>
                  <a:pt x="3480" y="5555"/>
                </a:cubicBezTo>
                <a:lnTo>
                  <a:pt x="2784" y="6252"/>
                </a:lnTo>
                <a:lnTo>
                  <a:pt x="2203" y="5672"/>
                </a:lnTo>
                <a:cubicBezTo>
                  <a:pt x="2150" y="5618"/>
                  <a:pt x="2080" y="5591"/>
                  <a:pt x="2010" y="5591"/>
                </a:cubicBezTo>
                <a:cubicBezTo>
                  <a:pt x="1940" y="5591"/>
                  <a:pt x="1871" y="5618"/>
                  <a:pt x="1817" y="5672"/>
                </a:cubicBezTo>
                <a:cubicBezTo>
                  <a:pt x="1710" y="5778"/>
                  <a:pt x="1710" y="5951"/>
                  <a:pt x="1817" y="6058"/>
                </a:cubicBezTo>
                <a:lnTo>
                  <a:pt x="1946" y="6186"/>
                </a:lnTo>
                <a:lnTo>
                  <a:pt x="356" y="7777"/>
                </a:lnTo>
                <a:cubicBezTo>
                  <a:pt x="0" y="8132"/>
                  <a:pt x="0" y="8711"/>
                  <a:pt x="356" y="9066"/>
                </a:cubicBezTo>
                <a:cubicBezTo>
                  <a:pt x="533" y="9243"/>
                  <a:pt x="767" y="9332"/>
                  <a:pt x="1000" y="9332"/>
                </a:cubicBezTo>
                <a:cubicBezTo>
                  <a:pt x="1234" y="9332"/>
                  <a:pt x="1467" y="9243"/>
                  <a:pt x="1644" y="9066"/>
                </a:cubicBezTo>
                <a:lnTo>
                  <a:pt x="3234" y="7476"/>
                </a:lnTo>
                <a:lnTo>
                  <a:pt x="3364" y="7604"/>
                </a:lnTo>
                <a:cubicBezTo>
                  <a:pt x="3417" y="7658"/>
                  <a:pt x="3487" y="7684"/>
                  <a:pt x="3557" y="7684"/>
                </a:cubicBezTo>
                <a:cubicBezTo>
                  <a:pt x="3627" y="7684"/>
                  <a:pt x="3697" y="7658"/>
                  <a:pt x="3750" y="7604"/>
                </a:cubicBezTo>
                <a:cubicBezTo>
                  <a:pt x="3857" y="7498"/>
                  <a:pt x="3857" y="7325"/>
                  <a:pt x="3750" y="7218"/>
                </a:cubicBezTo>
                <a:lnTo>
                  <a:pt x="3170" y="6638"/>
                </a:lnTo>
                <a:lnTo>
                  <a:pt x="3866" y="5942"/>
                </a:lnTo>
                <a:cubicBezTo>
                  <a:pt x="4456" y="6442"/>
                  <a:pt x="5217" y="6745"/>
                  <a:pt x="6049" y="6745"/>
                </a:cubicBezTo>
                <a:cubicBezTo>
                  <a:pt x="7908" y="6745"/>
                  <a:pt x="9421" y="5232"/>
                  <a:pt x="9421" y="3373"/>
                </a:cubicBezTo>
                <a:cubicBezTo>
                  <a:pt x="9421" y="1512"/>
                  <a:pt x="7908" y="1"/>
                  <a:pt x="60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80"/>
          <p:cNvSpPr/>
          <p:nvPr/>
        </p:nvSpPr>
        <p:spPr>
          <a:xfrm>
            <a:off x="4786856" y="3831901"/>
            <a:ext cx="359467" cy="357437"/>
          </a:xfrm>
          <a:custGeom>
            <a:avLst/>
            <a:gdLst/>
            <a:ahLst/>
            <a:cxnLst/>
            <a:rect l="l" t="t" r="r" b="b"/>
            <a:pathLst>
              <a:path w="9388" h="9335" extrusionOk="0">
                <a:moveTo>
                  <a:pt x="6254" y="2291"/>
                </a:moveTo>
                <a:cubicBezTo>
                  <a:pt x="6464" y="2291"/>
                  <a:pt x="6674" y="2371"/>
                  <a:pt x="6833" y="2530"/>
                </a:cubicBezTo>
                <a:cubicBezTo>
                  <a:pt x="7154" y="2851"/>
                  <a:pt x="7154" y="3371"/>
                  <a:pt x="6833" y="3690"/>
                </a:cubicBezTo>
                <a:lnTo>
                  <a:pt x="6253" y="4271"/>
                </a:lnTo>
                <a:lnTo>
                  <a:pt x="5093" y="3110"/>
                </a:lnTo>
                <a:lnTo>
                  <a:pt x="5479" y="2723"/>
                </a:lnTo>
                <a:lnTo>
                  <a:pt x="5673" y="2917"/>
                </a:lnTo>
                <a:cubicBezTo>
                  <a:pt x="5726" y="2970"/>
                  <a:pt x="5796" y="2997"/>
                  <a:pt x="5866" y="2997"/>
                </a:cubicBezTo>
                <a:cubicBezTo>
                  <a:pt x="5936" y="2997"/>
                  <a:pt x="6006" y="2970"/>
                  <a:pt x="6059" y="2917"/>
                </a:cubicBezTo>
                <a:cubicBezTo>
                  <a:pt x="6166" y="2809"/>
                  <a:pt x="6167" y="2637"/>
                  <a:pt x="6059" y="2530"/>
                </a:cubicBezTo>
                <a:lnTo>
                  <a:pt x="5900" y="2371"/>
                </a:lnTo>
                <a:cubicBezTo>
                  <a:pt x="6011" y="2318"/>
                  <a:pt x="6132" y="2291"/>
                  <a:pt x="6254" y="2291"/>
                </a:cubicBezTo>
                <a:close/>
                <a:moveTo>
                  <a:pt x="4702" y="3497"/>
                </a:moveTo>
                <a:lnTo>
                  <a:pt x="5863" y="4658"/>
                </a:lnTo>
                <a:lnTo>
                  <a:pt x="3158" y="7362"/>
                </a:lnTo>
                <a:lnTo>
                  <a:pt x="1997" y="6202"/>
                </a:lnTo>
                <a:lnTo>
                  <a:pt x="2384" y="5815"/>
                </a:lnTo>
                <a:lnTo>
                  <a:pt x="2577" y="6009"/>
                </a:lnTo>
                <a:cubicBezTo>
                  <a:pt x="2631" y="6063"/>
                  <a:pt x="2701" y="6089"/>
                  <a:pt x="2771" y="6089"/>
                </a:cubicBezTo>
                <a:cubicBezTo>
                  <a:pt x="2841" y="6089"/>
                  <a:pt x="2911" y="6063"/>
                  <a:pt x="2964" y="6009"/>
                </a:cubicBezTo>
                <a:cubicBezTo>
                  <a:pt x="3071" y="5903"/>
                  <a:pt x="3071" y="5730"/>
                  <a:pt x="2964" y="5623"/>
                </a:cubicBezTo>
                <a:lnTo>
                  <a:pt x="2770" y="5429"/>
                </a:lnTo>
                <a:lnTo>
                  <a:pt x="3157" y="5043"/>
                </a:lnTo>
                <a:lnTo>
                  <a:pt x="3351" y="5236"/>
                </a:lnTo>
                <a:cubicBezTo>
                  <a:pt x="3404" y="5290"/>
                  <a:pt x="3474" y="5317"/>
                  <a:pt x="3544" y="5317"/>
                </a:cubicBezTo>
                <a:cubicBezTo>
                  <a:pt x="3614" y="5317"/>
                  <a:pt x="3684" y="5290"/>
                  <a:pt x="3737" y="5236"/>
                </a:cubicBezTo>
                <a:cubicBezTo>
                  <a:pt x="3843" y="5130"/>
                  <a:pt x="3843" y="4957"/>
                  <a:pt x="3737" y="4850"/>
                </a:cubicBezTo>
                <a:lnTo>
                  <a:pt x="3543" y="4656"/>
                </a:lnTo>
                <a:lnTo>
                  <a:pt x="3929" y="4270"/>
                </a:lnTo>
                <a:lnTo>
                  <a:pt x="4123" y="4464"/>
                </a:lnTo>
                <a:cubicBezTo>
                  <a:pt x="4176" y="4517"/>
                  <a:pt x="4246" y="4544"/>
                  <a:pt x="4316" y="4544"/>
                </a:cubicBezTo>
                <a:cubicBezTo>
                  <a:pt x="4386" y="4544"/>
                  <a:pt x="4456" y="4517"/>
                  <a:pt x="4509" y="4464"/>
                </a:cubicBezTo>
                <a:cubicBezTo>
                  <a:pt x="4617" y="4357"/>
                  <a:pt x="4617" y="4184"/>
                  <a:pt x="4509" y="4078"/>
                </a:cubicBezTo>
                <a:lnTo>
                  <a:pt x="4316" y="3884"/>
                </a:lnTo>
                <a:lnTo>
                  <a:pt x="4702" y="3497"/>
                </a:lnTo>
                <a:close/>
                <a:moveTo>
                  <a:pt x="7630" y="6963"/>
                </a:moveTo>
                <a:cubicBezTo>
                  <a:pt x="7982" y="6963"/>
                  <a:pt x="8268" y="7249"/>
                  <a:pt x="8268" y="7602"/>
                </a:cubicBezTo>
                <a:cubicBezTo>
                  <a:pt x="8268" y="7953"/>
                  <a:pt x="7982" y="8240"/>
                  <a:pt x="7630" y="8240"/>
                </a:cubicBezTo>
                <a:cubicBezTo>
                  <a:pt x="7278" y="8240"/>
                  <a:pt x="6992" y="7953"/>
                  <a:pt x="6992" y="7602"/>
                </a:cubicBezTo>
                <a:cubicBezTo>
                  <a:pt x="6992" y="7249"/>
                  <a:pt x="7278" y="6963"/>
                  <a:pt x="7630" y="6963"/>
                </a:cubicBezTo>
                <a:close/>
                <a:moveTo>
                  <a:pt x="9088" y="0"/>
                </a:moveTo>
                <a:cubicBezTo>
                  <a:pt x="9018" y="0"/>
                  <a:pt x="8948" y="27"/>
                  <a:pt x="8895" y="80"/>
                </a:cubicBezTo>
                <a:lnTo>
                  <a:pt x="7006" y="1969"/>
                </a:lnTo>
                <a:cubicBezTo>
                  <a:pt x="6779" y="1818"/>
                  <a:pt x="6515" y="1742"/>
                  <a:pt x="6252" y="1742"/>
                </a:cubicBezTo>
                <a:cubicBezTo>
                  <a:pt x="5902" y="1742"/>
                  <a:pt x="5552" y="1876"/>
                  <a:pt x="5286" y="2143"/>
                </a:cubicBezTo>
                <a:lnTo>
                  <a:pt x="1611" y="5816"/>
                </a:lnTo>
                <a:lnTo>
                  <a:pt x="1417" y="5623"/>
                </a:lnTo>
                <a:cubicBezTo>
                  <a:pt x="1363" y="5570"/>
                  <a:pt x="1294" y="5543"/>
                  <a:pt x="1224" y="5543"/>
                </a:cubicBezTo>
                <a:cubicBezTo>
                  <a:pt x="1154" y="5543"/>
                  <a:pt x="1084" y="5570"/>
                  <a:pt x="1031" y="5623"/>
                </a:cubicBezTo>
                <a:cubicBezTo>
                  <a:pt x="924" y="5730"/>
                  <a:pt x="924" y="5903"/>
                  <a:pt x="1031" y="6009"/>
                </a:cubicBezTo>
                <a:lnTo>
                  <a:pt x="1997" y="6976"/>
                </a:lnTo>
                <a:lnTo>
                  <a:pt x="945" y="8029"/>
                </a:lnTo>
                <a:lnTo>
                  <a:pt x="494" y="7577"/>
                </a:lnTo>
                <a:cubicBezTo>
                  <a:pt x="440" y="7524"/>
                  <a:pt x="370" y="7497"/>
                  <a:pt x="300" y="7497"/>
                </a:cubicBezTo>
                <a:cubicBezTo>
                  <a:pt x="231" y="7497"/>
                  <a:pt x="161" y="7524"/>
                  <a:pt x="107" y="7577"/>
                </a:cubicBezTo>
                <a:cubicBezTo>
                  <a:pt x="1" y="7684"/>
                  <a:pt x="1" y="7857"/>
                  <a:pt x="107" y="7963"/>
                </a:cubicBezTo>
                <a:lnTo>
                  <a:pt x="1396" y="9253"/>
                </a:lnTo>
                <a:cubicBezTo>
                  <a:pt x="1449" y="9306"/>
                  <a:pt x="1519" y="9333"/>
                  <a:pt x="1589" y="9333"/>
                </a:cubicBezTo>
                <a:cubicBezTo>
                  <a:pt x="1659" y="9333"/>
                  <a:pt x="1729" y="9306"/>
                  <a:pt x="1783" y="9253"/>
                </a:cubicBezTo>
                <a:cubicBezTo>
                  <a:pt x="1889" y="9145"/>
                  <a:pt x="1889" y="8972"/>
                  <a:pt x="1783" y="8866"/>
                </a:cubicBezTo>
                <a:lnTo>
                  <a:pt x="1331" y="8415"/>
                </a:lnTo>
                <a:lnTo>
                  <a:pt x="2383" y="7362"/>
                </a:lnTo>
                <a:lnTo>
                  <a:pt x="3351" y="8329"/>
                </a:lnTo>
                <a:cubicBezTo>
                  <a:pt x="3404" y="8382"/>
                  <a:pt x="3474" y="8409"/>
                  <a:pt x="3544" y="8409"/>
                </a:cubicBezTo>
                <a:cubicBezTo>
                  <a:pt x="3614" y="8409"/>
                  <a:pt x="3684" y="8382"/>
                  <a:pt x="3737" y="8329"/>
                </a:cubicBezTo>
                <a:cubicBezTo>
                  <a:pt x="3843" y="8222"/>
                  <a:pt x="3843" y="8049"/>
                  <a:pt x="3737" y="7942"/>
                </a:cubicBezTo>
                <a:lnTo>
                  <a:pt x="3546" y="7750"/>
                </a:lnTo>
                <a:lnTo>
                  <a:pt x="7220" y="4076"/>
                </a:lnTo>
                <a:cubicBezTo>
                  <a:pt x="7687" y="3609"/>
                  <a:pt x="7745" y="2886"/>
                  <a:pt x="7394" y="2355"/>
                </a:cubicBezTo>
                <a:lnTo>
                  <a:pt x="9281" y="466"/>
                </a:lnTo>
                <a:cubicBezTo>
                  <a:pt x="9388" y="360"/>
                  <a:pt x="9388" y="187"/>
                  <a:pt x="9281" y="80"/>
                </a:cubicBezTo>
                <a:cubicBezTo>
                  <a:pt x="9228" y="27"/>
                  <a:pt x="9158" y="0"/>
                  <a:pt x="9088" y="0"/>
                </a:cubicBezTo>
                <a:close/>
                <a:moveTo>
                  <a:pt x="7625" y="5877"/>
                </a:moveTo>
                <a:cubicBezTo>
                  <a:pt x="7474" y="5877"/>
                  <a:pt x="7350" y="6000"/>
                  <a:pt x="7350" y="6151"/>
                </a:cubicBezTo>
                <a:lnTo>
                  <a:pt x="7350" y="6448"/>
                </a:lnTo>
                <a:cubicBezTo>
                  <a:pt x="7350" y="6448"/>
                  <a:pt x="7114" y="6528"/>
                  <a:pt x="7008" y="6594"/>
                </a:cubicBezTo>
                <a:lnTo>
                  <a:pt x="6791" y="6378"/>
                </a:lnTo>
                <a:cubicBezTo>
                  <a:pt x="6738" y="6324"/>
                  <a:pt x="6668" y="6297"/>
                  <a:pt x="6598" y="6297"/>
                </a:cubicBezTo>
                <a:cubicBezTo>
                  <a:pt x="6528" y="6297"/>
                  <a:pt x="6458" y="6324"/>
                  <a:pt x="6405" y="6378"/>
                </a:cubicBezTo>
                <a:cubicBezTo>
                  <a:pt x="6299" y="6484"/>
                  <a:pt x="6299" y="6657"/>
                  <a:pt x="6405" y="6764"/>
                </a:cubicBezTo>
                <a:lnTo>
                  <a:pt x="6621" y="6980"/>
                </a:lnTo>
                <a:cubicBezTo>
                  <a:pt x="6555" y="7086"/>
                  <a:pt x="6506" y="7203"/>
                  <a:pt x="6476" y="7335"/>
                </a:cubicBezTo>
                <a:lnTo>
                  <a:pt x="6170" y="7335"/>
                </a:lnTo>
                <a:cubicBezTo>
                  <a:pt x="6166" y="7334"/>
                  <a:pt x="6162" y="7334"/>
                  <a:pt x="6159" y="7334"/>
                </a:cubicBezTo>
                <a:cubicBezTo>
                  <a:pt x="6013" y="7334"/>
                  <a:pt x="5898" y="7453"/>
                  <a:pt x="5898" y="7602"/>
                </a:cubicBezTo>
                <a:cubicBezTo>
                  <a:pt x="5898" y="7752"/>
                  <a:pt x="6020" y="7874"/>
                  <a:pt x="6170" y="7882"/>
                </a:cubicBezTo>
                <a:lnTo>
                  <a:pt x="6476" y="7882"/>
                </a:lnTo>
                <a:cubicBezTo>
                  <a:pt x="6505" y="7999"/>
                  <a:pt x="6555" y="8116"/>
                  <a:pt x="6621" y="8223"/>
                </a:cubicBezTo>
                <a:lnTo>
                  <a:pt x="6405" y="8439"/>
                </a:lnTo>
                <a:cubicBezTo>
                  <a:pt x="6299" y="8547"/>
                  <a:pt x="6299" y="8719"/>
                  <a:pt x="6405" y="8827"/>
                </a:cubicBezTo>
                <a:cubicBezTo>
                  <a:pt x="6458" y="8880"/>
                  <a:pt x="6528" y="8906"/>
                  <a:pt x="6598" y="8906"/>
                </a:cubicBezTo>
                <a:cubicBezTo>
                  <a:pt x="6668" y="8906"/>
                  <a:pt x="6738" y="8880"/>
                  <a:pt x="6791" y="8827"/>
                </a:cubicBezTo>
                <a:lnTo>
                  <a:pt x="7008" y="8610"/>
                </a:lnTo>
                <a:cubicBezTo>
                  <a:pt x="7113" y="8676"/>
                  <a:pt x="7369" y="8755"/>
                  <a:pt x="7369" y="8755"/>
                </a:cubicBezTo>
                <a:lnTo>
                  <a:pt x="7369" y="9061"/>
                </a:lnTo>
                <a:cubicBezTo>
                  <a:pt x="7369" y="9061"/>
                  <a:pt x="7478" y="9334"/>
                  <a:pt x="7630" y="9334"/>
                </a:cubicBezTo>
                <a:cubicBezTo>
                  <a:pt x="7782" y="9334"/>
                  <a:pt x="7903" y="9212"/>
                  <a:pt x="7898" y="9061"/>
                </a:cubicBezTo>
                <a:lnTo>
                  <a:pt x="7898" y="8755"/>
                </a:lnTo>
                <a:cubicBezTo>
                  <a:pt x="8028" y="8726"/>
                  <a:pt x="8146" y="8676"/>
                  <a:pt x="8251" y="8610"/>
                </a:cubicBezTo>
                <a:lnTo>
                  <a:pt x="8468" y="8827"/>
                </a:lnTo>
                <a:cubicBezTo>
                  <a:pt x="8521" y="8880"/>
                  <a:pt x="8591" y="8906"/>
                  <a:pt x="8661" y="8906"/>
                </a:cubicBezTo>
                <a:cubicBezTo>
                  <a:pt x="8731" y="8906"/>
                  <a:pt x="8801" y="8880"/>
                  <a:pt x="8854" y="8827"/>
                </a:cubicBezTo>
                <a:cubicBezTo>
                  <a:pt x="8960" y="8719"/>
                  <a:pt x="8960" y="8547"/>
                  <a:pt x="8854" y="8439"/>
                </a:cubicBezTo>
                <a:lnTo>
                  <a:pt x="8638" y="8223"/>
                </a:lnTo>
                <a:cubicBezTo>
                  <a:pt x="8703" y="8118"/>
                  <a:pt x="8753" y="8000"/>
                  <a:pt x="8782" y="7882"/>
                </a:cubicBezTo>
                <a:lnTo>
                  <a:pt x="9088" y="7882"/>
                </a:lnTo>
                <a:cubicBezTo>
                  <a:pt x="9240" y="7875"/>
                  <a:pt x="9361" y="7752"/>
                  <a:pt x="9361" y="7602"/>
                </a:cubicBezTo>
                <a:cubicBezTo>
                  <a:pt x="9361" y="7450"/>
                  <a:pt x="9239" y="7328"/>
                  <a:pt x="9088" y="7328"/>
                </a:cubicBezTo>
                <a:lnTo>
                  <a:pt x="9088" y="7335"/>
                </a:lnTo>
                <a:lnTo>
                  <a:pt x="8777" y="7335"/>
                </a:lnTo>
                <a:cubicBezTo>
                  <a:pt x="8748" y="7209"/>
                  <a:pt x="8698" y="7092"/>
                  <a:pt x="8632" y="6986"/>
                </a:cubicBezTo>
                <a:lnTo>
                  <a:pt x="8843" y="6775"/>
                </a:lnTo>
                <a:cubicBezTo>
                  <a:pt x="8943" y="6676"/>
                  <a:pt x="8957" y="6517"/>
                  <a:pt x="8870" y="6407"/>
                </a:cubicBezTo>
                <a:cubicBezTo>
                  <a:pt x="8814" y="6339"/>
                  <a:pt x="8734" y="6304"/>
                  <a:pt x="8655" y="6304"/>
                </a:cubicBezTo>
                <a:cubicBezTo>
                  <a:pt x="8585" y="6304"/>
                  <a:pt x="8515" y="6331"/>
                  <a:pt x="8462" y="6384"/>
                </a:cubicBezTo>
                <a:lnTo>
                  <a:pt x="8246" y="6600"/>
                </a:lnTo>
                <a:cubicBezTo>
                  <a:pt x="8141" y="6534"/>
                  <a:pt x="8024" y="6485"/>
                  <a:pt x="7898" y="6455"/>
                </a:cubicBezTo>
                <a:lnTo>
                  <a:pt x="7898" y="6157"/>
                </a:lnTo>
                <a:cubicBezTo>
                  <a:pt x="7898" y="6017"/>
                  <a:pt x="7795" y="5893"/>
                  <a:pt x="7655" y="5879"/>
                </a:cubicBezTo>
                <a:cubicBezTo>
                  <a:pt x="7645" y="5878"/>
                  <a:pt x="7635" y="5877"/>
                  <a:pt x="7625" y="587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80"/>
          <p:cNvSpPr/>
          <p:nvPr/>
        </p:nvSpPr>
        <p:spPr>
          <a:xfrm>
            <a:off x="3233479" y="1523102"/>
            <a:ext cx="356633" cy="357399"/>
          </a:xfrm>
          <a:custGeom>
            <a:avLst/>
            <a:gdLst/>
            <a:ahLst/>
            <a:cxnLst/>
            <a:rect l="l" t="t" r="r" b="b"/>
            <a:pathLst>
              <a:path w="9314" h="9334" extrusionOk="0">
                <a:moveTo>
                  <a:pt x="6737" y="549"/>
                </a:moveTo>
                <a:cubicBezTo>
                  <a:pt x="6807" y="549"/>
                  <a:pt x="6877" y="576"/>
                  <a:pt x="6930" y="629"/>
                </a:cubicBezTo>
                <a:cubicBezTo>
                  <a:pt x="7037" y="736"/>
                  <a:pt x="7037" y="909"/>
                  <a:pt x="6930" y="1015"/>
                </a:cubicBezTo>
                <a:lnTo>
                  <a:pt x="4997" y="2949"/>
                </a:lnTo>
                <a:cubicBezTo>
                  <a:pt x="4890" y="3056"/>
                  <a:pt x="4890" y="3229"/>
                  <a:pt x="4997" y="3335"/>
                </a:cubicBezTo>
                <a:cubicBezTo>
                  <a:pt x="5050" y="3389"/>
                  <a:pt x="5120" y="3415"/>
                  <a:pt x="5190" y="3415"/>
                </a:cubicBezTo>
                <a:cubicBezTo>
                  <a:pt x="5260" y="3415"/>
                  <a:pt x="5330" y="3389"/>
                  <a:pt x="5383" y="3335"/>
                </a:cubicBezTo>
                <a:lnTo>
                  <a:pt x="7832" y="887"/>
                </a:lnTo>
                <a:cubicBezTo>
                  <a:pt x="7885" y="833"/>
                  <a:pt x="7955" y="806"/>
                  <a:pt x="8025" y="806"/>
                </a:cubicBezTo>
                <a:cubicBezTo>
                  <a:pt x="8095" y="806"/>
                  <a:pt x="8165" y="833"/>
                  <a:pt x="8218" y="887"/>
                </a:cubicBezTo>
                <a:cubicBezTo>
                  <a:pt x="8326" y="993"/>
                  <a:pt x="8326" y="1166"/>
                  <a:pt x="8218" y="1273"/>
                </a:cubicBezTo>
                <a:lnTo>
                  <a:pt x="5769" y="3722"/>
                </a:lnTo>
                <a:cubicBezTo>
                  <a:pt x="5663" y="3828"/>
                  <a:pt x="5663" y="4001"/>
                  <a:pt x="5769" y="4108"/>
                </a:cubicBezTo>
                <a:cubicBezTo>
                  <a:pt x="5823" y="4162"/>
                  <a:pt x="5893" y="4189"/>
                  <a:pt x="5963" y="4189"/>
                </a:cubicBezTo>
                <a:cubicBezTo>
                  <a:pt x="6032" y="4189"/>
                  <a:pt x="6102" y="4162"/>
                  <a:pt x="6156" y="4108"/>
                </a:cubicBezTo>
                <a:lnTo>
                  <a:pt x="8218" y="2045"/>
                </a:lnTo>
                <a:cubicBezTo>
                  <a:pt x="8272" y="1992"/>
                  <a:pt x="8342" y="1965"/>
                  <a:pt x="8412" y="1965"/>
                </a:cubicBezTo>
                <a:cubicBezTo>
                  <a:pt x="8482" y="1965"/>
                  <a:pt x="8552" y="1992"/>
                  <a:pt x="8605" y="2045"/>
                </a:cubicBezTo>
                <a:cubicBezTo>
                  <a:pt x="8712" y="2153"/>
                  <a:pt x="8712" y="2325"/>
                  <a:pt x="8605" y="2432"/>
                </a:cubicBezTo>
                <a:lnTo>
                  <a:pt x="6543" y="4495"/>
                </a:lnTo>
                <a:cubicBezTo>
                  <a:pt x="6435" y="4602"/>
                  <a:pt x="6435" y="4775"/>
                  <a:pt x="6543" y="4881"/>
                </a:cubicBezTo>
                <a:cubicBezTo>
                  <a:pt x="6596" y="4934"/>
                  <a:pt x="6666" y="4961"/>
                  <a:pt x="6736" y="4961"/>
                </a:cubicBezTo>
                <a:cubicBezTo>
                  <a:pt x="6806" y="4961"/>
                  <a:pt x="6876" y="4934"/>
                  <a:pt x="6929" y="4881"/>
                </a:cubicBezTo>
                <a:lnTo>
                  <a:pt x="8217" y="3593"/>
                </a:lnTo>
                <a:cubicBezTo>
                  <a:pt x="8270" y="3539"/>
                  <a:pt x="8340" y="3512"/>
                  <a:pt x="8410" y="3512"/>
                </a:cubicBezTo>
                <a:cubicBezTo>
                  <a:pt x="8480" y="3512"/>
                  <a:pt x="8550" y="3539"/>
                  <a:pt x="8603" y="3593"/>
                </a:cubicBezTo>
                <a:cubicBezTo>
                  <a:pt x="8713" y="3701"/>
                  <a:pt x="8713" y="3874"/>
                  <a:pt x="8607" y="3980"/>
                </a:cubicBezTo>
                <a:lnTo>
                  <a:pt x="5415" y="7172"/>
                </a:lnTo>
                <a:cubicBezTo>
                  <a:pt x="5140" y="7447"/>
                  <a:pt x="4782" y="7610"/>
                  <a:pt x="4398" y="7635"/>
                </a:cubicBezTo>
                <a:lnTo>
                  <a:pt x="1702" y="4939"/>
                </a:lnTo>
                <a:cubicBezTo>
                  <a:pt x="1597" y="4417"/>
                  <a:pt x="1761" y="3865"/>
                  <a:pt x="2140" y="3487"/>
                </a:cubicBezTo>
                <a:lnTo>
                  <a:pt x="4224" y="1404"/>
                </a:lnTo>
                <a:cubicBezTo>
                  <a:pt x="4277" y="1350"/>
                  <a:pt x="4347" y="1323"/>
                  <a:pt x="4417" y="1323"/>
                </a:cubicBezTo>
                <a:cubicBezTo>
                  <a:pt x="4487" y="1323"/>
                  <a:pt x="4557" y="1350"/>
                  <a:pt x="4610" y="1404"/>
                </a:cubicBezTo>
                <a:cubicBezTo>
                  <a:pt x="4718" y="1510"/>
                  <a:pt x="4718" y="1683"/>
                  <a:pt x="4610" y="1790"/>
                </a:cubicBezTo>
                <a:lnTo>
                  <a:pt x="3193" y="3208"/>
                </a:lnTo>
                <a:cubicBezTo>
                  <a:pt x="3085" y="3314"/>
                  <a:pt x="3085" y="3487"/>
                  <a:pt x="3193" y="3594"/>
                </a:cubicBezTo>
                <a:cubicBezTo>
                  <a:pt x="3246" y="3647"/>
                  <a:pt x="3316" y="3674"/>
                  <a:pt x="3386" y="3674"/>
                </a:cubicBezTo>
                <a:cubicBezTo>
                  <a:pt x="3456" y="3674"/>
                  <a:pt x="3526" y="3647"/>
                  <a:pt x="3579" y="3594"/>
                </a:cubicBezTo>
                <a:lnTo>
                  <a:pt x="6544" y="629"/>
                </a:lnTo>
                <a:cubicBezTo>
                  <a:pt x="6597" y="576"/>
                  <a:pt x="6667" y="549"/>
                  <a:pt x="6737" y="549"/>
                </a:cubicBezTo>
                <a:close/>
                <a:moveTo>
                  <a:pt x="1452" y="5464"/>
                </a:moveTo>
                <a:lnTo>
                  <a:pt x="3901" y="7913"/>
                </a:lnTo>
                <a:lnTo>
                  <a:pt x="3137" y="8676"/>
                </a:lnTo>
                <a:lnTo>
                  <a:pt x="688" y="6227"/>
                </a:lnTo>
                <a:lnTo>
                  <a:pt x="1452" y="5464"/>
                </a:lnTo>
                <a:close/>
                <a:moveTo>
                  <a:pt x="6736" y="0"/>
                </a:moveTo>
                <a:cubicBezTo>
                  <a:pt x="6526" y="0"/>
                  <a:pt x="6316" y="81"/>
                  <a:pt x="6156" y="241"/>
                </a:cubicBezTo>
                <a:lnTo>
                  <a:pt x="5156" y="1241"/>
                </a:lnTo>
                <a:cubicBezTo>
                  <a:pt x="5116" y="1159"/>
                  <a:pt x="5064" y="1083"/>
                  <a:pt x="4996" y="1014"/>
                </a:cubicBezTo>
                <a:cubicBezTo>
                  <a:pt x="4836" y="854"/>
                  <a:pt x="4626" y="774"/>
                  <a:pt x="4416" y="774"/>
                </a:cubicBezTo>
                <a:cubicBezTo>
                  <a:pt x="4206" y="774"/>
                  <a:pt x="3996" y="854"/>
                  <a:pt x="3836" y="1014"/>
                </a:cubicBezTo>
                <a:lnTo>
                  <a:pt x="1752" y="3098"/>
                </a:lnTo>
                <a:cubicBezTo>
                  <a:pt x="1259" y="3591"/>
                  <a:pt x="1036" y="4302"/>
                  <a:pt x="1154" y="4986"/>
                </a:cubicBezTo>
                <a:lnTo>
                  <a:pt x="108" y="6031"/>
                </a:lnTo>
                <a:cubicBezTo>
                  <a:pt x="0" y="6138"/>
                  <a:pt x="0" y="6311"/>
                  <a:pt x="108" y="6417"/>
                </a:cubicBezTo>
                <a:lnTo>
                  <a:pt x="2943" y="9253"/>
                </a:lnTo>
                <a:cubicBezTo>
                  <a:pt x="2997" y="9307"/>
                  <a:pt x="3067" y="9333"/>
                  <a:pt x="3137" y="9333"/>
                </a:cubicBezTo>
                <a:cubicBezTo>
                  <a:pt x="3206" y="9333"/>
                  <a:pt x="3276" y="9307"/>
                  <a:pt x="3330" y="9253"/>
                </a:cubicBezTo>
                <a:lnTo>
                  <a:pt x="4403" y="8179"/>
                </a:lnTo>
                <a:cubicBezTo>
                  <a:pt x="4931" y="8152"/>
                  <a:pt x="5423" y="7932"/>
                  <a:pt x="5800" y="7556"/>
                </a:cubicBezTo>
                <a:lnTo>
                  <a:pt x="8992" y="4364"/>
                </a:lnTo>
                <a:cubicBezTo>
                  <a:pt x="9313" y="4048"/>
                  <a:pt x="9313" y="3526"/>
                  <a:pt x="8993" y="3208"/>
                </a:cubicBezTo>
                <a:cubicBezTo>
                  <a:pt x="8925" y="3140"/>
                  <a:pt x="8848" y="3086"/>
                  <a:pt x="8766" y="3047"/>
                </a:cubicBezTo>
                <a:lnTo>
                  <a:pt x="8993" y="2821"/>
                </a:lnTo>
                <a:cubicBezTo>
                  <a:pt x="9313" y="2501"/>
                  <a:pt x="9313" y="1981"/>
                  <a:pt x="8993" y="1660"/>
                </a:cubicBezTo>
                <a:cubicBezTo>
                  <a:pt x="8918" y="1585"/>
                  <a:pt x="8830" y="1527"/>
                  <a:pt x="8738" y="1488"/>
                </a:cubicBezTo>
                <a:cubicBezTo>
                  <a:pt x="8918" y="1174"/>
                  <a:pt x="8875" y="767"/>
                  <a:pt x="8607" y="499"/>
                </a:cubicBezTo>
                <a:cubicBezTo>
                  <a:pt x="8446" y="340"/>
                  <a:pt x="8236" y="260"/>
                  <a:pt x="8027" y="260"/>
                </a:cubicBezTo>
                <a:cubicBezTo>
                  <a:pt x="7830" y="260"/>
                  <a:pt x="7633" y="330"/>
                  <a:pt x="7478" y="470"/>
                </a:cubicBezTo>
                <a:cubicBezTo>
                  <a:pt x="7438" y="388"/>
                  <a:pt x="7385" y="310"/>
                  <a:pt x="7316" y="241"/>
                </a:cubicBezTo>
                <a:cubicBezTo>
                  <a:pt x="7156" y="81"/>
                  <a:pt x="6946" y="0"/>
                  <a:pt x="67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80"/>
          <p:cNvSpPr/>
          <p:nvPr/>
        </p:nvSpPr>
        <p:spPr>
          <a:xfrm>
            <a:off x="4004902" y="3249513"/>
            <a:ext cx="358088" cy="357782"/>
          </a:xfrm>
          <a:custGeom>
            <a:avLst/>
            <a:gdLst/>
            <a:ahLst/>
            <a:cxnLst/>
            <a:rect l="l" t="t" r="r" b="b"/>
            <a:pathLst>
              <a:path w="9352" h="9344" extrusionOk="0">
                <a:moveTo>
                  <a:pt x="3563" y="4741"/>
                </a:moveTo>
                <a:cubicBezTo>
                  <a:pt x="3412" y="4741"/>
                  <a:pt x="3290" y="4864"/>
                  <a:pt x="3290" y="5015"/>
                </a:cubicBezTo>
                <a:cubicBezTo>
                  <a:pt x="3290" y="5166"/>
                  <a:pt x="3412" y="5288"/>
                  <a:pt x="3563" y="5288"/>
                </a:cubicBezTo>
                <a:cubicBezTo>
                  <a:pt x="3713" y="5288"/>
                  <a:pt x="3836" y="5167"/>
                  <a:pt x="3836" y="5015"/>
                </a:cubicBezTo>
                <a:cubicBezTo>
                  <a:pt x="3836" y="4863"/>
                  <a:pt x="3713" y="4741"/>
                  <a:pt x="3563" y="4741"/>
                </a:cubicBezTo>
                <a:close/>
                <a:moveTo>
                  <a:pt x="4474" y="5834"/>
                </a:moveTo>
                <a:cubicBezTo>
                  <a:pt x="4324" y="5834"/>
                  <a:pt x="4201" y="5958"/>
                  <a:pt x="4201" y="6108"/>
                </a:cubicBezTo>
                <a:cubicBezTo>
                  <a:pt x="4201" y="6259"/>
                  <a:pt x="4324" y="6381"/>
                  <a:pt x="4474" y="6381"/>
                </a:cubicBezTo>
                <a:cubicBezTo>
                  <a:pt x="4624" y="6381"/>
                  <a:pt x="4747" y="6260"/>
                  <a:pt x="4747" y="6108"/>
                </a:cubicBezTo>
                <a:cubicBezTo>
                  <a:pt x="4747" y="5958"/>
                  <a:pt x="4624" y="5834"/>
                  <a:pt x="4474" y="5834"/>
                </a:cubicBezTo>
                <a:close/>
                <a:moveTo>
                  <a:pt x="3017" y="6930"/>
                </a:moveTo>
                <a:cubicBezTo>
                  <a:pt x="3017" y="6930"/>
                  <a:pt x="3016" y="6930"/>
                  <a:pt x="3015" y="6930"/>
                </a:cubicBezTo>
                <a:cubicBezTo>
                  <a:pt x="2865" y="6930"/>
                  <a:pt x="2742" y="7052"/>
                  <a:pt x="2742" y="7203"/>
                </a:cubicBezTo>
                <a:cubicBezTo>
                  <a:pt x="2742" y="7353"/>
                  <a:pt x="2863" y="7476"/>
                  <a:pt x="3015" y="7476"/>
                </a:cubicBezTo>
                <a:cubicBezTo>
                  <a:pt x="3166" y="7476"/>
                  <a:pt x="3289" y="7355"/>
                  <a:pt x="3289" y="7203"/>
                </a:cubicBezTo>
                <a:cubicBezTo>
                  <a:pt x="3289" y="7052"/>
                  <a:pt x="3168" y="6930"/>
                  <a:pt x="3017" y="6930"/>
                </a:cubicBezTo>
                <a:close/>
                <a:moveTo>
                  <a:pt x="7609" y="6964"/>
                </a:moveTo>
                <a:cubicBezTo>
                  <a:pt x="7961" y="6964"/>
                  <a:pt x="8247" y="7250"/>
                  <a:pt x="8247" y="7603"/>
                </a:cubicBezTo>
                <a:cubicBezTo>
                  <a:pt x="8247" y="7954"/>
                  <a:pt x="7961" y="8241"/>
                  <a:pt x="7609" y="8241"/>
                </a:cubicBezTo>
                <a:cubicBezTo>
                  <a:pt x="7257" y="8241"/>
                  <a:pt x="6971" y="7954"/>
                  <a:pt x="6971" y="7603"/>
                </a:cubicBezTo>
                <a:cubicBezTo>
                  <a:pt x="6971" y="7250"/>
                  <a:pt x="7257" y="6964"/>
                  <a:pt x="7609" y="6964"/>
                </a:cubicBezTo>
                <a:close/>
                <a:moveTo>
                  <a:pt x="3007" y="545"/>
                </a:moveTo>
                <a:cubicBezTo>
                  <a:pt x="3158" y="545"/>
                  <a:pt x="3280" y="667"/>
                  <a:pt x="3280" y="819"/>
                </a:cubicBezTo>
                <a:lnTo>
                  <a:pt x="3280" y="3727"/>
                </a:lnTo>
                <a:cubicBezTo>
                  <a:pt x="3280" y="3868"/>
                  <a:pt x="3383" y="3991"/>
                  <a:pt x="3523" y="4006"/>
                </a:cubicBezTo>
                <a:cubicBezTo>
                  <a:pt x="3533" y="4007"/>
                  <a:pt x="3543" y="4008"/>
                  <a:pt x="3554" y="4008"/>
                </a:cubicBezTo>
                <a:cubicBezTo>
                  <a:pt x="3705" y="4008"/>
                  <a:pt x="3828" y="3885"/>
                  <a:pt x="3828" y="3734"/>
                </a:cubicBezTo>
                <a:lnTo>
                  <a:pt x="3828" y="1189"/>
                </a:lnTo>
                <a:cubicBezTo>
                  <a:pt x="3828" y="1049"/>
                  <a:pt x="3931" y="925"/>
                  <a:pt x="4069" y="909"/>
                </a:cubicBezTo>
                <a:cubicBezTo>
                  <a:pt x="4080" y="908"/>
                  <a:pt x="4091" y="907"/>
                  <a:pt x="4101" y="907"/>
                </a:cubicBezTo>
                <a:cubicBezTo>
                  <a:pt x="4252" y="907"/>
                  <a:pt x="4374" y="1031"/>
                  <a:pt x="4374" y="1180"/>
                </a:cubicBezTo>
                <a:lnTo>
                  <a:pt x="4374" y="3726"/>
                </a:lnTo>
                <a:cubicBezTo>
                  <a:pt x="4374" y="3866"/>
                  <a:pt x="4477" y="3990"/>
                  <a:pt x="4617" y="4005"/>
                </a:cubicBezTo>
                <a:cubicBezTo>
                  <a:pt x="4627" y="4006"/>
                  <a:pt x="4637" y="4007"/>
                  <a:pt x="4647" y="4007"/>
                </a:cubicBezTo>
                <a:cubicBezTo>
                  <a:pt x="4798" y="4007"/>
                  <a:pt x="4921" y="3884"/>
                  <a:pt x="4921" y="3733"/>
                </a:cubicBezTo>
                <a:lnTo>
                  <a:pt x="4921" y="1917"/>
                </a:lnTo>
                <a:cubicBezTo>
                  <a:pt x="4921" y="1777"/>
                  <a:pt x="5024" y="1653"/>
                  <a:pt x="5162" y="1637"/>
                </a:cubicBezTo>
                <a:cubicBezTo>
                  <a:pt x="5173" y="1636"/>
                  <a:pt x="5184" y="1635"/>
                  <a:pt x="5194" y="1635"/>
                </a:cubicBezTo>
                <a:cubicBezTo>
                  <a:pt x="5345" y="1635"/>
                  <a:pt x="5467" y="1759"/>
                  <a:pt x="5467" y="1908"/>
                </a:cubicBezTo>
                <a:lnTo>
                  <a:pt x="5467" y="5911"/>
                </a:lnTo>
                <a:lnTo>
                  <a:pt x="5471" y="5911"/>
                </a:lnTo>
                <a:cubicBezTo>
                  <a:pt x="5471" y="6403"/>
                  <a:pt x="5253" y="6881"/>
                  <a:pt x="4855" y="7170"/>
                </a:cubicBezTo>
                <a:cubicBezTo>
                  <a:pt x="4784" y="7221"/>
                  <a:pt x="4741" y="7304"/>
                  <a:pt x="4741" y="7391"/>
                </a:cubicBezTo>
                <a:lnTo>
                  <a:pt x="4741" y="8794"/>
                </a:lnTo>
                <a:lnTo>
                  <a:pt x="1643" y="8794"/>
                </a:lnTo>
                <a:lnTo>
                  <a:pt x="1643" y="7391"/>
                </a:lnTo>
                <a:cubicBezTo>
                  <a:pt x="1643" y="7287"/>
                  <a:pt x="1585" y="7193"/>
                  <a:pt x="1491" y="7147"/>
                </a:cubicBezTo>
                <a:cubicBezTo>
                  <a:pt x="909" y="6857"/>
                  <a:pt x="547" y="6271"/>
                  <a:pt x="547" y="5621"/>
                </a:cubicBezTo>
                <a:lnTo>
                  <a:pt x="547" y="3380"/>
                </a:lnTo>
                <a:cubicBezTo>
                  <a:pt x="547" y="3241"/>
                  <a:pt x="651" y="3117"/>
                  <a:pt x="789" y="3101"/>
                </a:cubicBezTo>
                <a:cubicBezTo>
                  <a:pt x="799" y="3100"/>
                  <a:pt x="810" y="3099"/>
                  <a:pt x="820" y="3099"/>
                </a:cubicBezTo>
                <a:cubicBezTo>
                  <a:pt x="971" y="3099"/>
                  <a:pt x="1094" y="3222"/>
                  <a:pt x="1094" y="3373"/>
                </a:cubicBezTo>
                <a:lnTo>
                  <a:pt x="1094" y="4831"/>
                </a:lnTo>
                <a:cubicBezTo>
                  <a:pt x="1094" y="4983"/>
                  <a:pt x="1216" y="5104"/>
                  <a:pt x="1368" y="5104"/>
                </a:cubicBezTo>
                <a:cubicBezTo>
                  <a:pt x="1819" y="5104"/>
                  <a:pt x="2187" y="5470"/>
                  <a:pt x="2188" y="5923"/>
                </a:cubicBezTo>
                <a:cubicBezTo>
                  <a:pt x="2188" y="6039"/>
                  <a:pt x="2259" y="6147"/>
                  <a:pt x="2367" y="6184"/>
                </a:cubicBezTo>
                <a:cubicBezTo>
                  <a:pt x="2399" y="6194"/>
                  <a:pt x="2430" y="6199"/>
                  <a:pt x="2460" y="6199"/>
                </a:cubicBezTo>
                <a:cubicBezTo>
                  <a:pt x="2611" y="6199"/>
                  <a:pt x="2735" y="6076"/>
                  <a:pt x="2735" y="5925"/>
                </a:cubicBezTo>
                <a:cubicBezTo>
                  <a:pt x="2735" y="5264"/>
                  <a:pt x="2264" y="4712"/>
                  <a:pt x="1642" y="4585"/>
                </a:cubicBezTo>
                <a:lnTo>
                  <a:pt x="1642" y="1191"/>
                </a:lnTo>
                <a:cubicBezTo>
                  <a:pt x="1642" y="1052"/>
                  <a:pt x="1744" y="927"/>
                  <a:pt x="1882" y="911"/>
                </a:cubicBezTo>
                <a:cubicBezTo>
                  <a:pt x="1892" y="910"/>
                  <a:pt x="1903" y="910"/>
                  <a:pt x="1913" y="910"/>
                </a:cubicBezTo>
                <a:cubicBezTo>
                  <a:pt x="2065" y="910"/>
                  <a:pt x="2187" y="1032"/>
                  <a:pt x="2187" y="1184"/>
                </a:cubicBezTo>
                <a:lnTo>
                  <a:pt x="2187" y="3728"/>
                </a:lnTo>
                <a:cubicBezTo>
                  <a:pt x="2187" y="3869"/>
                  <a:pt x="2290" y="3992"/>
                  <a:pt x="2430" y="4007"/>
                </a:cubicBezTo>
                <a:cubicBezTo>
                  <a:pt x="2440" y="4008"/>
                  <a:pt x="2451" y="4009"/>
                  <a:pt x="2462" y="4009"/>
                </a:cubicBezTo>
                <a:cubicBezTo>
                  <a:pt x="2612" y="4009"/>
                  <a:pt x="2735" y="3886"/>
                  <a:pt x="2735" y="3736"/>
                </a:cubicBezTo>
                <a:lnTo>
                  <a:pt x="2735" y="826"/>
                </a:lnTo>
                <a:cubicBezTo>
                  <a:pt x="2735" y="687"/>
                  <a:pt x="2837" y="562"/>
                  <a:pt x="2976" y="546"/>
                </a:cubicBezTo>
                <a:cubicBezTo>
                  <a:pt x="2987" y="545"/>
                  <a:pt x="2997" y="545"/>
                  <a:pt x="3007" y="545"/>
                </a:cubicBezTo>
                <a:close/>
                <a:moveTo>
                  <a:pt x="3009" y="1"/>
                </a:moveTo>
                <a:cubicBezTo>
                  <a:pt x="2689" y="1"/>
                  <a:pt x="2413" y="183"/>
                  <a:pt x="2277" y="450"/>
                </a:cubicBezTo>
                <a:cubicBezTo>
                  <a:pt x="2168" y="396"/>
                  <a:pt x="2046" y="365"/>
                  <a:pt x="1915" y="365"/>
                </a:cubicBezTo>
                <a:cubicBezTo>
                  <a:pt x="1897" y="365"/>
                  <a:pt x="1879" y="366"/>
                  <a:pt x="1861" y="367"/>
                </a:cubicBezTo>
                <a:cubicBezTo>
                  <a:pt x="1427" y="394"/>
                  <a:pt x="1094" y="764"/>
                  <a:pt x="1094" y="1199"/>
                </a:cubicBezTo>
                <a:lnTo>
                  <a:pt x="1094" y="2608"/>
                </a:lnTo>
                <a:cubicBezTo>
                  <a:pt x="1009" y="2578"/>
                  <a:pt x="918" y="2562"/>
                  <a:pt x="823" y="2562"/>
                </a:cubicBezTo>
                <a:cubicBezTo>
                  <a:pt x="799" y="2562"/>
                  <a:pt x="775" y="2563"/>
                  <a:pt x="750" y="2565"/>
                </a:cubicBezTo>
                <a:cubicBezTo>
                  <a:pt x="324" y="2602"/>
                  <a:pt x="1" y="2967"/>
                  <a:pt x="1" y="3395"/>
                </a:cubicBezTo>
                <a:lnTo>
                  <a:pt x="1" y="5622"/>
                </a:lnTo>
                <a:cubicBezTo>
                  <a:pt x="1" y="6041"/>
                  <a:pt x="117" y="6451"/>
                  <a:pt x="336" y="6807"/>
                </a:cubicBezTo>
                <a:cubicBezTo>
                  <a:pt x="526" y="7114"/>
                  <a:pt x="787" y="7371"/>
                  <a:pt x="1094" y="7555"/>
                </a:cubicBezTo>
                <a:lnTo>
                  <a:pt x="1094" y="9069"/>
                </a:lnTo>
                <a:cubicBezTo>
                  <a:pt x="1094" y="9220"/>
                  <a:pt x="1216" y="9341"/>
                  <a:pt x="1367" y="9341"/>
                </a:cubicBezTo>
                <a:lnTo>
                  <a:pt x="5015" y="9341"/>
                </a:lnTo>
                <a:cubicBezTo>
                  <a:pt x="5167" y="9341"/>
                  <a:pt x="5288" y="9219"/>
                  <a:pt x="5288" y="9069"/>
                </a:cubicBezTo>
                <a:lnTo>
                  <a:pt x="5288" y="7521"/>
                </a:lnTo>
                <a:cubicBezTo>
                  <a:pt x="5747" y="7126"/>
                  <a:pt x="6017" y="6542"/>
                  <a:pt x="6017" y="5933"/>
                </a:cubicBezTo>
                <a:lnTo>
                  <a:pt x="6017" y="1929"/>
                </a:lnTo>
                <a:lnTo>
                  <a:pt x="6018" y="1929"/>
                </a:lnTo>
                <a:cubicBezTo>
                  <a:pt x="6018" y="1500"/>
                  <a:pt x="5695" y="1133"/>
                  <a:pt x="5268" y="1098"/>
                </a:cubicBezTo>
                <a:cubicBezTo>
                  <a:pt x="5244" y="1096"/>
                  <a:pt x="5220" y="1095"/>
                  <a:pt x="5197" y="1095"/>
                </a:cubicBezTo>
                <a:cubicBezTo>
                  <a:pt x="5101" y="1095"/>
                  <a:pt x="5008" y="1112"/>
                  <a:pt x="4923" y="1143"/>
                </a:cubicBezTo>
                <a:cubicBezTo>
                  <a:pt x="4900" y="710"/>
                  <a:pt x="4541" y="366"/>
                  <a:pt x="4103" y="366"/>
                </a:cubicBezTo>
                <a:cubicBezTo>
                  <a:pt x="3973" y="366"/>
                  <a:pt x="3850" y="397"/>
                  <a:pt x="3741" y="450"/>
                </a:cubicBezTo>
                <a:cubicBezTo>
                  <a:pt x="3605" y="183"/>
                  <a:pt x="3328" y="1"/>
                  <a:pt x="3009" y="1"/>
                </a:cubicBezTo>
                <a:close/>
                <a:moveTo>
                  <a:pt x="7604" y="5879"/>
                </a:moveTo>
                <a:cubicBezTo>
                  <a:pt x="7452" y="5879"/>
                  <a:pt x="7329" y="6002"/>
                  <a:pt x="7329" y="6153"/>
                </a:cubicBezTo>
                <a:lnTo>
                  <a:pt x="7329" y="6459"/>
                </a:lnTo>
                <a:cubicBezTo>
                  <a:pt x="7204" y="6488"/>
                  <a:pt x="7087" y="6538"/>
                  <a:pt x="6981" y="6604"/>
                </a:cubicBezTo>
                <a:lnTo>
                  <a:pt x="6770" y="6393"/>
                </a:lnTo>
                <a:cubicBezTo>
                  <a:pt x="6715" y="6338"/>
                  <a:pt x="6642" y="6309"/>
                  <a:pt x="6568" y="6309"/>
                </a:cubicBezTo>
                <a:cubicBezTo>
                  <a:pt x="6509" y="6309"/>
                  <a:pt x="6451" y="6328"/>
                  <a:pt x="6402" y="6366"/>
                </a:cubicBezTo>
                <a:cubicBezTo>
                  <a:pt x="6273" y="6471"/>
                  <a:pt x="6265" y="6661"/>
                  <a:pt x="6379" y="6774"/>
                </a:cubicBezTo>
                <a:lnTo>
                  <a:pt x="6595" y="6991"/>
                </a:lnTo>
                <a:cubicBezTo>
                  <a:pt x="6529" y="7096"/>
                  <a:pt x="6480" y="7213"/>
                  <a:pt x="6449" y="7339"/>
                </a:cubicBezTo>
                <a:lnTo>
                  <a:pt x="6152" y="7339"/>
                </a:lnTo>
                <a:cubicBezTo>
                  <a:pt x="6012" y="7339"/>
                  <a:pt x="5888" y="7441"/>
                  <a:pt x="5873" y="7582"/>
                </a:cubicBezTo>
                <a:cubicBezTo>
                  <a:pt x="5854" y="7746"/>
                  <a:pt x="5984" y="7885"/>
                  <a:pt x="6145" y="7885"/>
                </a:cubicBezTo>
                <a:lnTo>
                  <a:pt x="6451" y="7885"/>
                </a:lnTo>
                <a:cubicBezTo>
                  <a:pt x="6480" y="8011"/>
                  <a:pt x="6530" y="8128"/>
                  <a:pt x="6596" y="8234"/>
                </a:cubicBezTo>
                <a:lnTo>
                  <a:pt x="6385" y="8445"/>
                </a:lnTo>
                <a:cubicBezTo>
                  <a:pt x="6286" y="8544"/>
                  <a:pt x="6271" y="8703"/>
                  <a:pt x="6359" y="8813"/>
                </a:cubicBezTo>
                <a:cubicBezTo>
                  <a:pt x="6414" y="8882"/>
                  <a:pt x="6494" y="8916"/>
                  <a:pt x="6574" y="8916"/>
                </a:cubicBezTo>
                <a:cubicBezTo>
                  <a:pt x="6644" y="8916"/>
                  <a:pt x="6713" y="8890"/>
                  <a:pt x="6766" y="8837"/>
                </a:cubicBezTo>
                <a:lnTo>
                  <a:pt x="6982" y="8621"/>
                </a:lnTo>
                <a:cubicBezTo>
                  <a:pt x="7088" y="8686"/>
                  <a:pt x="7205" y="8735"/>
                  <a:pt x="7330" y="8765"/>
                </a:cubicBezTo>
                <a:lnTo>
                  <a:pt x="7330" y="9064"/>
                </a:lnTo>
                <a:cubicBezTo>
                  <a:pt x="7330" y="9203"/>
                  <a:pt x="7434" y="9328"/>
                  <a:pt x="7573" y="9341"/>
                </a:cubicBezTo>
                <a:cubicBezTo>
                  <a:pt x="7584" y="9343"/>
                  <a:pt x="7595" y="9343"/>
                  <a:pt x="7605" y="9343"/>
                </a:cubicBezTo>
                <a:cubicBezTo>
                  <a:pt x="7756" y="9343"/>
                  <a:pt x="7878" y="9220"/>
                  <a:pt x="7878" y="9070"/>
                </a:cubicBezTo>
                <a:lnTo>
                  <a:pt x="7878" y="8764"/>
                </a:lnTo>
                <a:cubicBezTo>
                  <a:pt x="8004" y="8735"/>
                  <a:pt x="8121" y="8685"/>
                  <a:pt x="8226" y="8619"/>
                </a:cubicBezTo>
                <a:lnTo>
                  <a:pt x="8437" y="8830"/>
                </a:lnTo>
                <a:cubicBezTo>
                  <a:pt x="8492" y="8885"/>
                  <a:pt x="8565" y="8914"/>
                  <a:pt x="8639" y="8914"/>
                </a:cubicBezTo>
                <a:cubicBezTo>
                  <a:pt x="8697" y="8914"/>
                  <a:pt x="8756" y="8895"/>
                  <a:pt x="8804" y="8856"/>
                </a:cubicBezTo>
                <a:cubicBezTo>
                  <a:pt x="8934" y="8753"/>
                  <a:pt x="8942" y="8563"/>
                  <a:pt x="8829" y="8449"/>
                </a:cubicBezTo>
                <a:lnTo>
                  <a:pt x="8612" y="8233"/>
                </a:lnTo>
                <a:cubicBezTo>
                  <a:pt x="8678" y="8127"/>
                  <a:pt x="8727" y="8010"/>
                  <a:pt x="8757" y="7884"/>
                </a:cubicBezTo>
                <a:lnTo>
                  <a:pt x="9056" y="7884"/>
                </a:lnTo>
                <a:cubicBezTo>
                  <a:pt x="9196" y="7884"/>
                  <a:pt x="9319" y="7782"/>
                  <a:pt x="9334" y="7642"/>
                </a:cubicBezTo>
                <a:cubicBezTo>
                  <a:pt x="9352" y="7477"/>
                  <a:pt x="9223" y="7337"/>
                  <a:pt x="9062" y="7337"/>
                </a:cubicBezTo>
                <a:lnTo>
                  <a:pt x="8756" y="7337"/>
                </a:lnTo>
                <a:cubicBezTo>
                  <a:pt x="8727" y="7212"/>
                  <a:pt x="8677" y="7096"/>
                  <a:pt x="8611" y="6989"/>
                </a:cubicBezTo>
                <a:lnTo>
                  <a:pt x="8822" y="6778"/>
                </a:lnTo>
                <a:cubicBezTo>
                  <a:pt x="8922" y="6680"/>
                  <a:pt x="8935" y="6519"/>
                  <a:pt x="8849" y="6410"/>
                </a:cubicBezTo>
                <a:cubicBezTo>
                  <a:pt x="8793" y="6341"/>
                  <a:pt x="8713" y="6307"/>
                  <a:pt x="8634" y="6307"/>
                </a:cubicBezTo>
                <a:cubicBezTo>
                  <a:pt x="8564" y="6307"/>
                  <a:pt x="8494" y="6333"/>
                  <a:pt x="8441" y="6386"/>
                </a:cubicBezTo>
                <a:lnTo>
                  <a:pt x="8225" y="6603"/>
                </a:lnTo>
                <a:cubicBezTo>
                  <a:pt x="8120" y="6537"/>
                  <a:pt x="8001" y="6488"/>
                  <a:pt x="7877" y="6458"/>
                </a:cubicBezTo>
                <a:lnTo>
                  <a:pt x="7877" y="6159"/>
                </a:lnTo>
                <a:cubicBezTo>
                  <a:pt x="7877" y="6020"/>
                  <a:pt x="7774" y="5896"/>
                  <a:pt x="7634" y="5881"/>
                </a:cubicBezTo>
                <a:cubicBezTo>
                  <a:pt x="7624" y="5880"/>
                  <a:pt x="7614" y="5879"/>
                  <a:pt x="7604" y="58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80"/>
          <p:cNvSpPr/>
          <p:nvPr/>
        </p:nvSpPr>
        <p:spPr>
          <a:xfrm>
            <a:off x="3232062" y="2705951"/>
            <a:ext cx="360960" cy="300576"/>
          </a:xfrm>
          <a:custGeom>
            <a:avLst/>
            <a:gdLst/>
            <a:ahLst/>
            <a:cxnLst/>
            <a:rect l="l" t="t" r="r" b="b"/>
            <a:pathLst>
              <a:path w="9427" h="7850" extrusionOk="0">
                <a:moveTo>
                  <a:pt x="5386" y="547"/>
                </a:moveTo>
                <a:cubicBezTo>
                  <a:pt x="5434" y="547"/>
                  <a:pt x="5469" y="557"/>
                  <a:pt x="5486" y="574"/>
                </a:cubicBezTo>
                <a:cubicBezTo>
                  <a:pt x="5549" y="637"/>
                  <a:pt x="5512" y="959"/>
                  <a:pt x="5217" y="1337"/>
                </a:cubicBezTo>
                <a:lnTo>
                  <a:pt x="4724" y="843"/>
                </a:lnTo>
                <a:cubicBezTo>
                  <a:pt x="5002" y="625"/>
                  <a:pt x="5249" y="547"/>
                  <a:pt x="5386" y="547"/>
                </a:cubicBezTo>
                <a:close/>
                <a:moveTo>
                  <a:pt x="4338" y="1230"/>
                </a:moveTo>
                <a:lnTo>
                  <a:pt x="4831" y="1723"/>
                </a:lnTo>
                <a:cubicBezTo>
                  <a:pt x="4552" y="1941"/>
                  <a:pt x="4304" y="2018"/>
                  <a:pt x="4167" y="2018"/>
                </a:cubicBezTo>
                <a:cubicBezTo>
                  <a:pt x="4119" y="2018"/>
                  <a:pt x="4085" y="2008"/>
                  <a:pt x="4068" y="1992"/>
                </a:cubicBezTo>
                <a:cubicBezTo>
                  <a:pt x="4003" y="1929"/>
                  <a:pt x="4042" y="1607"/>
                  <a:pt x="4338" y="1230"/>
                </a:cubicBezTo>
                <a:close/>
                <a:moveTo>
                  <a:pt x="7882" y="1278"/>
                </a:moveTo>
                <a:cubicBezTo>
                  <a:pt x="7975" y="1278"/>
                  <a:pt x="8068" y="1314"/>
                  <a:pt x="8139" y="1385"/>
                </a:cubicBezTo>
                <a:cubicBezTo>
                  <a:pt x="8282" y="1528"/>
                  <a:pt x="8282" y="1759"/>
                  <a:pt x="8139" y="1901"/>
                </a:cubicBezTo>
                <a:lnTo>
                  <a:pt x="7753" y="2287"/>
                </a:lnTo>
                <a:lnTo>
                  <a:pt x="7237" y="1771"/>
                </a:lnTo>
                <a:lnTo>
                  <a:pt x="7624" y="1385"/>
                </a:lnTo>
                <a:cubicBezTo>
                  <a:pt x="7696" y="1314"/>
                  <a:pt x="7789" y="1278"/>
                  <a:pt x="7882" y="1278"/>
                </a:cubicBezTo>
                <a:close/>
                <a:moveTo>
                  <a:pt x="5384" y="1"/>
                </a:moveTo>
                <a:cubicBezTo>
                  <a:pt x="5009" y="1"/>
                  <a:pt x="4544" y="226"/>
                  <a:pt x="4132" y="637"/>
                </a:cubicBezTo>
                <a:cubicBezTo>
                  <a:pt x="3506" y="1263"/>
                  <a:pt x="3312" y="2011"/>
                  <a:pt x="3680" y="2378"/>
                </a:cubicBezTo>
                <a:cubicBezTo>
                  <a:pt x="3806" y="2504"/>
                  <a:pt x="3976" y="2564"/>
                  <a:pt x="4170" y="2564"/>
                </a:cubicBezTo>
                <a:cubicBezTo>
                  <a:pt x="4545" y="2564"/>
                  <a:pt x="5010" y="2339"/>
                  <a:pt x="5421" y="1927"/>
                </a:cubicBezTo>
                <a:cubicBezTo>
                  <a:pt x="6046" y="1302"/>
                  <a:pt x="6240" y="555"/>
                  <a:pt x="5873" y="187"/>
                </a:cubicBezTo>
                <a:cubicBezTo>
                  <a:pt x="5747" y="61"/>
                  <a:pt x="5578" y="1"/>
                  <a:pt x="5384" y="1"/>
                </a:cubicBezTo>
                <a:close/>
                <a:moveTo>
                  <a:pt x="6850" y="2159"/>
                </a:moveTo>
                <a:lnTo>
                  <a:pt x="7366" y="2673"/>
                </a:lnTo>
                <a:lnTo>
                  <a:pt x="6979" y="3061"/>
                </a:lnTo>
                <a:cubicBezTo>
                  <a:pt x="6907" y="3132"/>
                  <a:pt x="6814" y="3167"/>
                  <a:pt x="6721" y="3167"/>
                </a:cubicBezTo>
                <a:cubicBezTo>
                  <a:pt x="6628" y="3167"/>
                  <a:pt x="6535" y="3132"/>
                  <a:pt x="6464" y="3061"/>
                </a:cubicBezTo>
                <a:cubicBezTo>
                  <a:pt x="6321" y="2918"/>
                  <a:pt x="6321" y="2687"/>
                  <a:pt x="6464" y="2545"/>
                </a:cubicBezTo>
                <a:lnTo>
                  <a:pt x="6850" y="2159"/>
                </a:lnTo>
                <a:close/>
                <a:moveTo>
                  <a:pt x="7881" y="731"/>
                </a:moveTo>
                <a:cubicBezTo>
                  <a:pt x="7648" y="731"/>
                  <a:pt x="7415" y="820"/>
                  <a:pt x="7237" y="998"/>
                </a:cubicBezTo>
                <a:lnTo>
                  <a:pt x="6077" y="2159"/>
                </a:lnTo>
                <a:cubicBezTo>
                  <a:pt x="5721" y="2514"/>
                  <a:pt x="5721" y="3092"/>
                  <a:pt x="6077" y="3447"/>
                </a:cubicBezTo>
                <a:cubicBezTo>
                  <a:pt x="6255" y="3625"/>
                  <a:pt x="6488" y="3713"/>
                  <a:pt x="6722" y="3713"/>
                </a:cubicBezTo>
                <a:cubicBezTo>
                  <a:pt x="6955" y="3713"/>
                  <a:pt x="7188" y="3625"/>
                  <a:pt x="7366" y="3447"/>
                </a:cubicBezTo>
                <a:lnTo>
                  <a:pt x="8526" y="2286"/>
                </a:lnTo>
                <a:cubicBezTo>
                  <a:pt x="8882" y="1930"/>
                  <a:pt x="8882" y="1352"/>
                  <a:pt x="8526" y="998"/>
                </a:cubicBezTo>
                <a:cubicBezTo>
                  <a:pt x="8348" y="820"/>
                  <a:pt x="8115" y="731"/>
                  <a:pt x="7881" y="731"/>
                </a:cubicBezTo>
                <a:close/>
                <a:moveTo>
                  <a:pt x="2870" y="3828"/>
                </a:moveTo>
                <a:cubicBezTo>
                  <a:pt x="3272" y="3828"/>
                  <a:pt x="3664" y="3981"/>
                  <a:pt x="3966" y="4270"/>
                </a:cubicBezTo>
                <a:cubicBezTo>
                  <a:pt x="4007" y="4307"/>
                  <a:pt x="4055" y="4332"/>
                  <a:pt x="4108" y="4340"/>
                </a:cubicBezTo>
                <a:lnTo>
                  <a:pt x="5756" y="4631"/>
                </a:lnTo>
                <a:cubicBezTo>
                  <a:pt x="5906" y="4657"/>
                  <a:pt x="6005" y="4798"/>
                  <a:pt x="5978" y="4947"/>
                </a:cubicBezTo>
                <a:cubicBezTo>
                  <a:pt x="5955" y="5081"/>
                  <a:pt x="5840" y="5173"/>
                  <a:pt x="5710" y="5173"/>
                </a:cubicBezTo>
                <a:cubicBezTo>
                  <a:pt x="5694" y="5173"/>
                  <a:pt x="5678" y="5172"/>
                  <a:pt x="5662" y="5169"/>
                </a:cubicBezTo>
                <a:lnTo>
                  <a:pt x="3922" y="4862"/>
                </a:lnTo>
                <a:cubicBezTo>
                  <a:pt x="3906" y="4859"/>
                  <a:pt x="3890" y="4857"/>
                  <a:pt x="3874" y="4857"/>
                </a:cubicBezTo>
                <a:cubicBezTo>
                  <a:pt x="3744" y="4857"/>
                  <a:pt x="3629" y="4951"/>
                  <a:pt x="3606" y="5083"/>
                </a:cubicBezTo>
                <a:cubicBezTo>
                  <a:pt x="3579" y="5232"/>
                  <a:pt x="3678" y="5373"/>
                  <a:pt x="3827" y="5400"/>
                </a:cubicBezTo>
                <a:lnTo>
                  <a:pt x="5567" y="5707"/>
                </a:lnTo>
                <a:cubicBezTo>
                  <a:pt x="5615" y="5715"/>
                  <a:pt x="5664" y="5720"/>
                  <a:pt x="5711" y="5720"/>
                </a:cubicBezTo>
                <a:cubicBezTo>
                  <a:pt x="5914" y="5720"/>
                  <a:pt x="6104" y="5644"/>
                  <a:pt x="6251" y="5515"/>
                </a:cubicBezTo>
                <a:lnTo>
                  <a:pt x="8386" y="4519"/>
                </a:lnTo>
                <a:cubicBezTo>
                  <a:pt x="8425" y="4501"/>
                  <a:pt x="8466" y="4492"/>
                  <a:pt x="8506" y="4492"/>
                </a:cubicBezTo>
                <a:cubicBezTo>
                  <a:pt x="8622" y="4492"/>
                  <a:pt x="8732" y="4563"/>
                  <a:pt x="8775" y="4680"/>
                </a:cubicBezTo>
                <a:cubicBezTo>
                  <a:pt x="8824" y="4817"/>
                  <a:pt x="8766" y="4967"/>
                  <a:pt x="8639" y="5034"/>
                </a:cubicBezTo>
                <a:lnTo>
                  <a:pt x="5705" y="6571"/>
                </a:lnTo>
                <a:cubicBezTo>
                  <a:pt x="5587" y="6632"/>
                  <a:pt x="5459" y="6664"/>
                  <a:pt x="5327" y="6664"/>
                </a:cubicBezTo>
                <a:cubicBezTo>
                  <a:pt x="5290" y="6664"/>
                  <a:pt x="5252" y="6662"/>
                  <a:pt x="5214" y="6656"/>
                </a:cubicBezTo>
                <a:lnTo>
                  <a:pt x="2611" y="6300"/>
                </a:lnTo>
                <a:lnTo>
                  <a:pt x="1814" y="4110"/>
                </a:lnTo>
                <a:lnTo>
                  <a:pt x="2321" y="3926"/>
                </a:lnTo>
                <a:cubicBezTo>
                  <a:pt x="2501" y="3860"/>
                  <a:pt x="2687" y="3828"/>
                  <a:pt x="2870" y="3828"/>
                </a:cubicBezTo>
                <a:close/>
                <a:moveTo>
                  <a:pt x="1173" y="3973"/>
                </a:moveTo>
                <a:lnTo>
                  <a:pt x="2172" y="6720"/>
                </a:lnTo>
                <a:lnTo>
                  <a:pt x="573" y="7302"/>
                </a:lnTo>
                <a:lnTo>
                  <a:pt x="547" y="7302"/>
                </a:lnTo>
                <a:lnTo>
                  <a:pt x="547" y="4185"/>
                </a:lnTo>
                <a:lnTo>
                  <a:pt x="1173" y="3973"/>
                </a:lnTo>
                <a:close/>
                <a:moveTo>
                  <a:pt x="2860" y="3291"/>
                </a:moveTo>
                <a:cubicBezTo>
                  <a:pt x="2612" y="3291"/>
                  <a:pt x="2364" y="3335"/>
                  <a:pt x="2127" y="3421"/>
                </a:cubicBezTo>
                <a:lnTo>
                  <a:pt x="1621" y="3606"/>
                </a:lnTo>
                <a:lnTo>
                  <a:pt x="1596" y="3536"/>
                </a:lnTo>
                <a:cubicBezTo>
                  <a:pt x="1555" y="3425"/>
                  <a:pt x="1450" y="3356"/>
                  <a:pt x="1339" y="3356"/>
                </a:cubicBezTo>
                <a:cubicBezTo>
                  <a:pt x="1310" y="3356"/>
                  <a:pt x="1281" y="3361"/>
                  <a:pt x="1252" y="3371"/>
                </a:cubicBezTo>
                <a:lnTo>
                  <a:pt x="187" y="3733"/>
                </a:lnTo>
                <a:cubicBezTo>
                  <a:pt x="76" y="3771"/>
                  <a:pt x="0" y="3875"/>
                  <a:pt x="0" y="3991"/>
                </a:cubicBezTo>
                <a:lnTo>
                  <a:pt x="0" y="7577"/>
                </a:lnTo>
                <a:cubicBezTo>
                  <a:pt x="0" y="7728"/>
                  <a:pt x="124" y="7850"/>
                  <a:pt x="274" y="7850"/>
                </a:cubicBezTo>
                <a:lnTo>
                  <a:pt x="622" y="7850"/>
                </a:lnTo>
                <a:cubicBezTo>
                  <a:pt x="654" y="7850"/>
                  <a:pt x="685" y="7844"/>
                  <a:pt x="716" y="7834"/>
                </a:cubicBezTo>
                <a:lnTo>
                  <a:pt x="2617" y="7142"/>
                </a:lnTo>
                <a:cubicBezTo>
                  <a:pt x="2727" y="7103"/>
                  <a:pt x="2795" y="6998"/>
                  <a:pt x="2797" y="6887"/>
                </a:cubicBezTo>
                <a:lnTo>
                  <a:pt x="5134" y="7208"/>
                </a:lnTo>
                <a:cubicBezTo>
                  <a:pt x="5198" y="7217"/>
                  <a:pt x="5259" y="7221"/>
                  <a:pt x="5322" y="7221"/>
                </a:cubicBezTo>
                <a:cubicBezTo>
                  <a:pt x="5543" y="7221"/>
                  <a:pt x="5758" y="7168"/>
                  <a:pt x="5955" y="7064"/>
                </a:cubicBezTo>
                <a:lnTo>
                  <a:pt x="8890" y="5526"/>
                </a:lnTo>
                <a:cubicBezTo>
                  <a:pt x="9257" y="5331"/>
                  <a:pt x="9426" y="4894"/>
                  <a:pt x="9284" y="4503"/>
                </a:cubicBezTo>
                <a:cubicBezTo>
                  <a:pt x="9160" y="4162"/>
                  <a:pt x="8840" y="3955"/>
                  <a:pt x="8502" y="3955"/>
                </a:cubicBezTo>
                <a:cubicBezTo>
                  <a:pt x="8384" y="3955"/>
                  <a:pt x="8264" y="3980"/>
                  <a:pt x="8150" y="4033"/>
                </a:cubicBezTo>
                <a:lnTo>
                  <a:pt x="6517" y="4796"/>
                </a:lnTo>
                <a:cubicBezTo>
                  <a:pt x="6469" y="4453"/>
                  <a:pt x="6205" y="4165"/>
                  <a:pt x="5847" y="4102"/>
                </a:cubicBezTo>
                <a:lnTo>
                  <a:pt x="4276" y="3825"/>
                </a:lnTo>
                <a:cubicBezTo>
                  <a:pt x="3997" y="3581"/>
                  <a:pt x="3663" y="3412"/>
                  <a:pt x="3299" y="3337"/>
                </a:cubicBezTo>
                <a:cubicBezTo>
                  <a:pt x="3154" y="3307"/>
                  <a:pt x="3007" y="3291"/>
                  <a:pt x="2860" y="329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80"/>
          <p:cNvSpPr/>
          <p:nvPr/>
        </p:nvSpPr>
        <p:spPr>
          <a:xfrm>
            <a:off x="2449113" y="3831863"/>
            <a:ext cx="360960" cy="357514"/>
          </a:xfrm>
          <a:custGeom>
            <a:avLst/>
            <a:gdLst/>
            <a:ahLst/>
            <a:cxnLst/>
            <a:rect l="l" t="t" r="r" b="b"/>
            <a:pathLst>
              <a:path w="9427" h="9337" extrusionOk="0">
                <a:moveTo>
                  <a:pt x="6964" y="1095"/>
                </a:moveTo>
                <a:lnTo>
                  <a:pt x="6964" y="2006"/>
                </a:lnTo>
                <a:lnTo>
                  <a:pt x="6416" y="2006"/>
                </a:lnTo>
                <a:lnTo>
                  <a:pt x="6416" y="1095"/>
                </a:lnTo>
                <a:close/>
                <a:moveTo>
                  <a:pt x="8788" y="547"/>
                </a:moveTo>
                <a:lnTo>
                  <a:pt x="8788" y="2552"/>
                </a:lnTo>
                <a:lnTo>
                  <a:pt x="7602" y="2552"/>
                </a:lnTo>
                <a:cubicBezTo>
                  <a:pt x="7552" y="2552"/>
                  <a:pt x="7511" y="2512"/>
                  <a:pt x="7511" y="2461"/>
                </a:cubicBezTo>
                <a:lnTo>
                  <a:pt x="7511" y="639"/>
                </a:lnTo>
                <a:cubicBezTo>
                  <a:pt x="7511" y="588"/>
                  <a:pt x="7552" y="547"/>
                  <a:pt x="7602" y="547"/>
                </a:cubicBezTo>
                <a:close/>
                <a:moveTo>
                  <a:pt x="7602" y="1"/>
                </a:moveTo>
                <a:cubicBezTo>
                  <a:pt x="7281" y="1"/>
                  <a:pt x="7015" y="239"/>
                  <a:pt x="6970" y="547"/>
                </a:cubicBezTo>
                <a:lnTo>
                  <a:pt x="6144" y="547"/>
                </a:lnTo>
                <a:cubicBezTo>
                  <a:pt x="5992" y="547"/>
                  <a:pt x="5871" y="671"/>
                  <a:pt x="5871" y="821"/>
                </a:cubicBezTo>
                <a:lnTo>
                  <a:pt x="5871" y="2280"/>
                </a:lnTo>
                <a:cubicBezTo>
                  <a:pt x="5871" y="2431"/>
                  <a:pt x="5993" y="2552"/>
                  <a:pt x="6144" y="2552"/>
                </a:cubicBezTo>
                <a:lnTo>
                  <a:pt x="6970" y="2552"/>
                </a:lnTo>
                <a:cubicBezTo>
                  <a:pt x="7015" y="2861"/>
                  <a:pt x="7280" y="3100"/>
                  <a:pt x="7602" y="3100"/>
                </a:cubicBezTo>
                <a:lnTo>
                  <a:pt x="9061" y="3100"/>
                </a:lnTo>
                <a:cubicBezTo>
                  <a:pt x="9212" y="3100"/>
                  <a:pt x="9333" y="2977"/>
                  <a:pt x="9333" y="2826"/>
                </a:cubicBezTo>
                <a:lnTo>
                  <a:pt x="9333" y="275"/>
                </a:lnTo>
                <a:cubicBezTo>
                  <a:pt x="9334" y="123"/>
                  <a:pt x="9212" y="1"/>
                  <a:pt x="9061" y="1"/>
                </a:cubicBezTo>
                <a:close/>
                <a:moveTo>
                  <a:pt x="5785" y="3727"/>
                </a:moveTo>
                <a:cubicBezTo>
                  <a:pt x="5942" y="3992"/>
                  <a:pt x="6056" y="4232"/>
                  <a:pt x="6058" y="4314"/>
                </a:cubicBezTo>
                <a:cubicBezTo>
                  <a:pt x="6058" y="4465"/>
                  <a:pt x="5935" y="4587"/>
                  <a:pt x="5785" y="4587"/>
                </a:cubicBezTo>
                <a:cubicBezTo>
                  <a:pt x="5634" y="4587"/>
                  <a:pt x="5512" y="4465"/>
                  <a:pt x="5512" y="4314"/>
                </a:cubicBezTo>
                <a:cubicBezTo>
                  <a:pt x="5513" y="4232"/>
                  <a:pt x="5628" y="3992"/>
                  <a:pt x="5785" y="3727"/>
                </a:cubicBezTo>
                <a:close/>
                <a:moveTo>
                  <a:pt x="5786" y="2947"/>
                </a:moveTo>
                <a:cubicBezTo>
                  <a:pt x="5700" y="2947"/>
                  <a:pt x="5615" y="2986"/>
                  <a:pt x="5560" y="3064"/>
                </a:cubicBezTo>
                <a:cubicBezTo>
                  <a:pt x="5555" y="3072"/>
                  <a:pt x="5416" y="3274"/>
                  <a:pt x="5275" y="3516"/>
                </a:cubicBezTo>
                <a:cubicBezTo>
                  <a:pt x="4998" y="3996"/>
                  <a:pt x="4966" y="4201"/>
                  <a:pt x="4966" y="4314"/>
                </a:cubicBezTo>
                <a:cubicBezTo>
                  <a:pt x="4964" y="4767"/>
                  <a:pt x="5332" y="5135"/>
                  <a:pt x="5785" y="5135"/>
                </a:cubicBezTo>
                <a:cubicBezTo>
                  <a:pt x="6238" y="5135"/>
                  <a:pt x="6605" y="4767"/>
                  <a:pt x="6605" y="4314"/>
                </a:cubicBezTo>
                <a:cubicBezTo>
                  <a:pt x="6605" y="4202"/>
                  <a:pt x="6573" y="3996"/>
                  <a:pt x="6296" y="3516"/>
                </a:cubicBezTo>
                <a:cubicBezTo>
                  <a:pt x="6154" y="3274"/>
                  <a:pt x="6016" y="3073"/>
                  <a:pt x="6011" y="3064"/>
                </a:cubicBezTo>
                <a:cubicBezTo>
                  <a:pt x="5957" y="2986"/>
                  <a:pt x="5871" y="2947"/>
                  <a:pt x="5786" y="2947"/>
                </a:cubicBezTo>
                <a:close/>
                <a:moveTo>
                  <a:pt x="2870" y="5314"/>
                </a:moveTo>
                <a:cubicBezTo>
                  <a:pt x="3272" y="5314"/>
                  <a:pt x="3664" y="5467"/>
                  <a:pt x="3967" y="5756"/>
                </a:cubicBezTo>
                <a:cubicBezTo>
                  <a:pt x="4007" y="5792"/>
                  <a:pt x="4056" y="5817"/>
                  <a:pt x="4109" y="5827"/>
                </a:cubicBezTo>
                <a:lnTo>
                  <a:pt x="5757" y="6117"/>
                </a:lnTo>
                <a:cubicBezTo>
                  <a:pt x="5906" y="6143"/>
                  <a:pt x="6006" y="6285"/>
                  <a:pt x="5979" y="6434"/>
                </a:cubicBezTo>
                <a:cubicBezTo>
                  <a:pt x="5956" y="6566"/>
                  <a:pt x="5841" y="6659"/>
                  <a:pt x="5711" y="6659"/>
                </a:cubicBezTo>
                <a:cubicBezTo>
                  <a:pt x="5695" y="6659"/>
                  <a:pt x="5679" y="6658"/>
                  <a:pt x="5663" y="6655"/>
                </a:cubicBezTo>
                <a:lnTo>
                  <a:pt x="3923" y="6348"/>
                </a:lnTo>
                <a:cubicBezTo>
                  <a:pt x="3907" y="6345"/>
                  <a:pt x="3890" y="6344"/>
                  <a:pt x="3875" y="6344"/>
                </a:cubicBezTo>
                <a:cubicBezTo>
                  <a:pt x="3744" y="6344"/>
                  <a:pt x="3630" y="6437"/>
                  <a:pt x="3606" y="6570"/>
                </a:cubicBezTo>
                <a:cubicBezTo>
                  <a:pt x="3580" y="6718"/>
                  <a:pt x="3679" y="6860"/>
                  <a:pt x="3828" y="6886"/>
                </a:cubicBezTo>
                <a:lnTo>
                  <a:pt x="5568" y="7193"/>
                </a:lnTo>
                <a:cubicBezTo>
                  <a:pt x="5616" y="7202"/>
                  <a:pt x="5664" y="7206"/>
                  <a:pt x="5711" y="7206"/>
                </a:cubicBezTo>
                <a:cubicBezTo>
                  <a:pt x="5914" y="7206"/>
                  <a:pt x="6105" y="7130"/>
                  <a:pt x="6251" y="7000"/>
                </a:cubicBezTo>
                <a:lnTo>
                  <a:pt x="8387" y="6005"/>
                </a:lnTo>
                <a:cubicBezTo>
                  <a:pt x="8426" y="5987"/>
                  <a:pt x="8468" y="5978"/>
                  <a:pt x="8508" y="5978"/>
                </a:cubicBezTo>
                <a:cubicBezTo>
                  <a:pt x="8624" y="5978"/>
                  <a:pt x="8733" y="6049"/>
                  <a:pt x="8776" y="6166"/>
                </a:cubicBezTo>
                <a:cubicBezTo>
                  <a:pt x="8825" y="6303"/>
                  <a:pt x="8767" y="6454"/>
                  <a:pt x="8640" y="6519"/>
                </a:cubicBezTo>
                <a:lnTo>
                  <a:pt x="5706" y="8057"/>
                </a:lnTo>
                <a:cubicBezTo>
                  <a:pt x="5588" y="8119"/>
                  <a:pt x="5459" y="8150"/>
                  <a:pt x="5327" y="8150"/>
                </a:cubicBezTo>
                <a:cubicBezTo>
                  <a:pt x="5290" y="8150"/>
                  <a:pt x="5252" y="8148"/>
                  <a:pt x="5214" y="8143"/>
                </a:cubicBezTo>
                <a:lnTo>
                  <a:pt x="2611" y="7785"/>
                </a:lnTo>
                <a:lnTo>
                  <a:pt x="1815" y="5596"/>
                </a:lnTo>
                <a:lnTo>
                  <a:pt x="2321" y="5411"/>
                </a:lnTo>
                <a:cubicBezTo>
                  <a:pt x="2501" y="5346"/>
                  <a:pt x="2686" y="5314"/>
                  <a:pt x="2870" y="5314"/>
                </a:cubicBezTo>
                <a:close/>
                <a:moveTo>
                  <a:pt x="1171" y="5459"/>
                </a:moveTo>
                <a:lnTo>
                  <a:pt x="2171" y="8206"/>
                </a:lnTo>
                <a:lnTo>
                  <a:pt x="573" y="8787"/>
                </a:lnTo>
                <a:lnTo>
                  <a:pt x="547" y="8787"/>
                </a:lnTo>
                <a:lnTo>
                  <a:pt x="547" y="5672"/>
                </a:lnTo>
                <a:lnTo>
                  <a:pt x="1171" y="5459"/>
                </a:lnTo>
                <a:close/>
                <a:moveTo>
                  <a:pt x="2860" y="4778"/>
                </a:moveTo>
                <a:cubicBezTo>
                  <a:pt x="2611" y="4778"/>
                  <a:pt x="2363" y="4822"/>
                  <a:pt x="2126" y="4908"/>
                </a:cubicBezTo>
                <a:lnTo>
                  <a:pt x="1620" y="5093"/>
                </a:lnTo>
                <a:lnTo>
                  <a:pt x="1595" y="5023"/>
                </a:lnTo>
                <a:cubicBezTo>
                  <a:pt x="1554" y="4912"/>
                  <a:pt x="1450" y="4842"/>
                  <a:pt x="1339" y="4842"/>
                </a:cubicBezTo>
                <a:cubicBezTo>
                  <a:pt x="1309" y="4842"/>
                  <a:pt x="1280" y="4847"/>
                  <a:pt x="1250" y="4857"/>
                </a:cubicBezTo>
                <a:lnTo>
                  <a:pt x="187" y="5219"/>
                </a:lnTo>
                <a:cubicBezTo>
                  <a:pt x="76" y="5257"/>
                  <a:pt x="0" y="5362"/>
                  <a:pt x="0" y="5478"/>
                </a:cubicBezTo>
                <a:lnTo>
                  <a:pt x="0" y="9064"/>
                </a:lnTo>
                <a:cubicBezTo>
                  <a:pt x="0" y="9215"/>
                  <a:pt x="124" y="9336"/>
                  <a:pt x="273" y="9336"/>
                </a:cubicBezTo>
                <a:lnTo>
                  <a:pt x="622" y="9336"/>
                </a:lnTo>
                <a:cubicBezTo>
                  <a:pt x="653" y="9336"/>
                  <a:pt x="685" y="9331"/>
                  <a:pt x="715" y="9320"/>
                </a:cubicBezTo>
                <a:lnTo>
                  <a:pt x="2617" y="8628"/>
                </a:lnTo>
                <a:cubicBezTo>
                  <a:pt x="2726" y="8588"/>
                  <a:pt x="2795" y="8485"/>
                  <a:pt x="2796" y="8374"/>
                </a:cubicBezTo>
                <a:lnTo>
                  <a:pt x="5133" y="8694"/>
                </a:lnTo>
                <a:cubicBezTo>
                  <a:pt x="5196" y="8703"/>
                  <a:pt x="5259" y="8707"/>
                  <a:pt x="5322" y="8707"/>
                </a:cubicBezTo>
                <a:cubicBezTo>
                  <a:pt x="5542" y="8707"/>
                  <a:pt x="5758" y="8654"/>
                  <a:pt x="5955" y="8550"/>
                </a:cubicBezTo>
                <a:lnTo>
                  <a:pt x="8889" y="7013"/>
                </a:lnTo>
                <a:cubicBezTo>
                  <a:pt x="9257" y="6818"/>
                  <a:pt x="9426" y="6381"/>
                  <a:pt x="9284" y="5989"/>
                </a:cubicBezTo>
                <a:cubicBezTo>
                  <a:pt x="9159" y="5649"/>
                  <a:pt x="8839" y="5441"/>
                  <a:pt x="8501" y="5441"/>
                </a:cubicBezTo>
                <a:cubicBezTo>
                  <a:pt x="8384" y="5441"/>
                  <a:pt x="8264" y="5466"/>
                  <a:pt x="8149" y="5520"/>
                </a:cubicBezTo>
                <a:lnTo>
                  <a:pt x="6515" y="6282"/>
                </a:lnTo>
                <a:cubicBezTo>
                  <a:pt x="6468" y="5939"/>
                  <a:pt x="6204" y="5652"/>
                  <a:pt x="5845" y="5588"/>
                </a:cubicBezTo>
                <a:lnTo>
                  <a:pt x="4275" y="5311"/>
                </a:lnTo>
                <a:cubicBezTo>
                  <a:pt x="3997" y="5067"/>
                  <a:pt x="3661" y="4898"/>
                  <a:pt x="3297" y="4824"/>
                </a:cubicBezTo>
                <a:cubicBezTo>
                  <a:pt x="3153" y="4793"/>
                  <a:pt x="3006" y="4778"/>
                  <a:pt x="2860" y="477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80"/>
          <p:cNvSpPr/>
          <p:nvPr/>
        </p:nvSpPr>
        <p:spPr>
          <a:xfrm>
            <a:off x="4004902" y="1523102"/>
            <a:ext cx="360998" cy="357629"/>
          </a:xfrm>
          <a:custGeom>
            <a:avLst/>
            <a:gdLst/>
            <a:ahLst/>
            <a:cxnLst/>
            <a:rect l="l" t="t" r="r" b="b"/>
            <a:pathLst>
              <a:path w="9428" h="9340" extrusionOk="0">
                <a:moveTo>
                  <a:pt x="4693" y="0"/>
                </a:moveTo>
                <a:cubicBezTo>
                  <a:pt x="4541" y="0"/>
                  <a:pt x="4420" y="123"/>
                  <a:pt x="4420" y="273"/>
                </a:cubicBezTo>
                <a:cubicBezTo>
                  <a:pt x="4420" y="423"/>
                  <a:pt x="4541" y="546"/>
                  <a:pt x="4693" y="546"/>
                </a:cubicBezTo>
                <a:cubicBezTo>
                  <a:pt x="4845" y="546"/>
                  <a:pt x="4966" y="423"/>
                  <a:pt x="4966" y="273"/>
                </a:cubicBezTo>
                <a:cubicBezTo>
                  <a:pt x="4966" y="123"/>
                  <a:pt x="4844" y="0"/>
                  <a:pt x="4693" y="0"/>
                </a:cubicBezTo>
                <a:close/>
                <a:moveTo>
                  <a:pt x="6514" y="766"/>
                </a:moveTo>
                <a:cubicBezTo>
                  <a:pt x="6515" y="766"/>
                  <a:pt x="6515" y="766"/>
                  <a:pt x="6516" y="766"/>
                </a:cubicBezTo>
                <a:cubicBezTo>
                  <a:pt x="6659" y="766"/>
                  <a:pt x="6791" y="834"/>
                  <a:pt x="6880" y="951"/>
                </a:cubicBezTo>
                <a:cubicBezTo>
                  <a:pt x="6933" y="1023"/>
                  <a:pt x="7015" y="1061"/>
                  <a:pt x="7098" y="1061"/>
                </a:cubicBezTo>
                <a:cubicBezTo>
                  <a:pt x="7155" y="1061"/>
                  <a:pt x="7213" y="1043"/>
                  <a:pt x="7263" y="1005"/>
                </a:cubicBezTo>
                <a:cubicBezTo>
                  <a:pt x="7298" y="978"/>
                  <a:pt x="7353" y="948"/>
                  <a:pt x="7426" y="948"/>
                </a:cubicBezTo>
                <a:cubicBezTo>
                  <a:pt x="7577" y="948"/>
                  <a:pt x="7700" y="1071"/>
                  <a:pt x="7700" y="1221"/>
                </a:cubicBezTo>
                <a:cubicBezTo>
                  <a:pt x="7700" y="1372"/>
                  <a:pt x="7577" y="1494"/>
                  <a:pt x="7426" y="1494"/>
                </a:cubicBezTo>
                <a:cubicBezTo>
                  <a:pt x="7355" y="1494"/>
                  <a:pt x="7298" y="1464"/>
                  <a:pt x="7263" y="1437"/>
                </a:cubicBezTo>
                <a:cubicBezTo>
                  <a:pt x="7214" y="1400"/>
                  <a:pt x="7156" y="1382"/>
                  <a:pt x="7099" y="1382"/>
                </a:cubicBezTo>
                <a:cubicBezTo>
                  <a:pt x="7016" y="1382"/>
                  <a:pt x="6934" y="1420"/>
                  <a:pt x="6880" y="1491"/>
                </a:cubicBezTo>
                <a:cubicBezTo>
                  <a:pt x="6791" y="1609"/>
                  <a:pt x="6659" y="1676"/>
                  <a:pt x="6516" y="1676"/>
                </a:cubicBezTo>
                <a:cubicBezTo>
                  <a:pt x="6264" y="1676"/>
                  <a:pt x="6059" y="1472"/>
                  <a:pt x="6059" y="1220"/>
                </a:cubicBezTo>
                <a:cubicBezTo>
                  <a:pt x="6059" y="970"/>
                  <a:pt x="6263" y="766"/>
                  <a:pt x="6514" y="766"/>
                </a:cubicBezTo>
                <a:close/>
                <a:moveTo>
                  <a:pt x="6516" y="218"/>
                </a:moveTo>
                <a:cubicBezTo>
                  <a:pt x="5963" y="218"/>
                  <a:pt x="5514" y="667"/>
                  <a:pt x="5514" y="1220"/>
                </a:cubicBezTo>
                <a:cubicBezTo>
                  <a:pt x="5514" y="1773"/>
                  <a:pt x="5963" y="2223"/>
                  <a:pt x="6516" y="2225"/>
                </a:cubicBezTo>
                <a:cubicBezTo>
                  <a:pt x="6751" y="2225"/>
                  <a:pt x="6975" y="2141"/>
                  <a:pt x="7152" y="1993"/>
                </a:cubicBezTo>
                <a:cubicBezTo>
                  <a:pt x="7240" y="2026"/>
                  <a:pt x="7332" y="2042"/>
                  <a:pt x="7426" y="2042"/>
                </a:cubicBezTo>
                <a:cubicBezTo>
                  <a:pt x="7879" y="2042"/>
                  <a:pt x="8247" y="1674"/>
                  <a:pt x="8247" y="1221"/>
                </a:cubicBezTo>
                <a:cubicBezTo>
                  <a:pt x="8247" y="769"/>
                  <a:pt x="7879" y="401"/>
                  <a:pt x="7426" y="401"/>
                </a:cubicBezTo>
                <a:cubicBezTo>
                  <a:pt x="7332" y="401"/>
                  <a:pt x="7240" y="417"/>
                  <a:pt x="7152" y="449"/>
                </a:cubicBezTo>
                <a:cubicBezTo>
                  <a:pt x="6975" y="299"/>
                  <a:pt x="6751" y="218"/>
                  <a:pt x="6516" y="218"/>
                </a:cubicBezTo>
                <a:close/>
                <a:moveTo>
                  <a:pt x="3599" y="1546"/>
                </a:moveTo>
                <a:cubicBezTo>
                  <a:pt x="3755" y="1811"/>
                  <a:pt x="3869" y="2049"/>
                  <a:pt x="3871" y="2133"/>
                </a:cubicBezTo>
                <a:cubicBezTo>
                  <a:pt x="3871" y="2283"/>
                  <a:pt x="3749" y="2406"/>
                  <a:pt x="3599" y="2406"/>
                </a:cubicBezTo>
                <a:cubicBezTo>
                  <a:pt x="3448" y="2406"/>
                  <a:pt x="3325" y="2283"/>
                  <a:pt x="3325" y="2133"/>
                </a:cubicBezTo>
                <a:cubicBezTo>
                  <a:pt x="3328" y="2048"/>
                  <a:pt x="3441" y="1811"/>
                  <a:pt x="3599" y="1546"/>
                </a:cubicBezTo>
                <a:close/>
                <a:moveTo>
                  <a:pt x="3598" y="763"/>
                </a:moveTo>
                <a:cubicBezTo>
                  <a:pt x="3512" y="763"/>
                  <a:pt x="3427" y="803"/>
                  <a:pt x="3373" y="881"/>
                </a:cubicBezTo>
                <a:cubicBezTo>
                  <a:pt x="3368" y="890"/>
                  <a:pt x="3229" y="1090"/>
                  <a:pt x="3088" y="1333"/>
                </a:cubicBezTo>
                <a:cubicBezTo>
                  <a:pt x="2810" y="1813"/>
                  <a:pt x="2778" y="2019"/>
                  <a:pt x="2778" y="2132"/>
                </a:cubicBezTo>
                <a:cubicBezTo>
                  <a:pt x="2778" y="2583"/>
                  <a:pt x="3146" y="2951"/>
                  <a:pt x="3597" y="2951"/>
                </a:cubicBezTo>
                <a:cubicBezTo>
                  <a:pt x="4049" y="2951"/>
                  <a:pt x="4417" y="2583"/>
                  <a:pt x="4417" y="2132"/>
                </a:cubicBezTo>
                <a:cubicBezTo>
                  <a:pt x="4417" y="2018"/>
                  <a:pt x="4386" y="1813"/>
                  <a:pt x="4107" y="1333"/>
                </a:cubicBezTo>
                <a:cubicBezTo>
                  <a:pt x="3968" y="1090"/>
                  <a:pt x="3828" y="889"/>
                  <a:pt x="3822" y="881"/>
                </a:cubicBezTo>
                <a:cubicBezTo>
                  <a:pt x="3769" y="803"/>
                  <a:pt x="3683" y="763"/>
                  <a:pt x="3598" y="763"/>
                </a:cubicBezTo>
                <a:close/>
                <a:moveTo>
                  <a:pt x="7245" y="2770"/>
                </a:moveTo>
                <a:cubicBezTo>
                  <a:pt x="7093" y="2770"/>
                  <a:pt x="6972" y="2892"/>
                  <a:pt x="6972" y="3042"/>
                </a:cubicBezTo>
                <a:cubicBezTo>
                  <a:pt x="6972" y="3193"/>
                  <a:pt x="7094" y="3315"/>
                  <a:pt x="7245" y="3315"/>
                </a:cubicBezTo>
                <a:cubicBezTo>
                  <a:pt x="7395" y="3315"/>
                  <a:pt x="7518" y="3193"/>
                  <a:pt x="7518" y="3042"/>
                </a:cubicBezTo>
                <a:cubicBezTo>
                  <a:pt x="7518" y="2892"/>
                  <a:pt x="7397" y="2770"/>
                  <a:pt x="7245" y="2770"/>
                </a:cubicBezTo>
                <a:close/>
                <a:moveTo>
                  <a:pt x="5241" y="3864"/>
                </a:moveTo>
                <a:cubicBezTo>
                  <a:pt x="5662" y="3864"/>
                  <a:pt x="6012" y="4180"/>
                  <a:pt x="6057" y="4597"/>
                </a:cubicBezTo>
                <a:cubicBezTo>
                  <a:pt x="6065" y="4681"/>
                  <a:pt x="6112" y="4756"/>
                  <a:pt x="6184" y="4801"/>
                </a:cubicBezTo>
                <a:cubicBezTo>
                  <a:pt x="6227" y="4828"/>
                  <a:pt x="6277" y="4842"/>
                  <a:pt x="6327" y="4842"/>
                </a:cubicBezTo>
                <a:cubicBezTo>
                  <a:pt x="6359" y="4842"/>
                  <a:pt x="6390" y="4837"/>
                  <a:pt x="6421" y="4825"/>
                </a:cubicBezTo>
                <a:cubicBezTo>
                  <a:pt x="6512" y="4793"/>
                  <a:pt x="6606" y="4776"/>
                  <a:pt x="6698" y="4776"/>
                </a:cubicBezTo>
                <a:cubicBezTo>
                  <a:pt x="7151" y="4776"/>
                  <a:pt x="7519" y="5144"/>
                  <a:pt x="7519" y="5595"/>
                </a:cubicBezTo>
                <a:cubicBezTo>
                  <a:pt x="7519" y="5677"/>
                  <a:pt x="7508" y="5756"/>
                  <a:pt x="7483" y="5832"/>
                </a:cubicBezTo>
                <a:lnTo>
                  <a:pt x="6523" y="6279"/>
                </a:lnTo>
                <a:cubicBezTo>
                  <a:pt x="6476" y="5936"/>
                  <a:pt x="6212" y="5648"/>
                  <a:pt x="5853" y="5585"/>
                </a:cubicBezTo>
                <a:lnTo>
                  <a:pt x="4282" y="5308"/>
                </a:lnTo>
                <a:cubicBezTo>
                  <a:pt x="4005" y="5065"/>
                  <a:pt x="3668" y="4897"/>
                  <a:pt x="3305" y="4820"/>
                </a:cubicBezTo>
                <a:cubicBezTo>
                  <a:pt x="3206" y="4799"/>
                  <a:pt x="3106" y="4786"/>
                  <a:pt x="3006" y="4780"/>
                </a:cubicBezTo>
                <a:cubicBezTo>
                  <a:pt x="3118" y="4460"/>
                  <a:pt x="3421" y="4229"/>
                  <a:pt x="3781" y="4229"/>
                </a:cubicBezTo>
                <a:cubicBezTo>
                  <a:pt x="3782" y="4229"/>
                  <a:pt x="3783" y="4229"/>
                  <a:pt x="3783" y="4229"/>
                </a:cubicBezTo>
                <a:cubicBezTo>
                  <a:pt x="3923" y="4229"/>
                  <a:pt x="4063" y="4265"/>
                  <a:pt x="4185" y="4335"/>
                </a:cubicBezTo>
                <a:cubicBezTo>
                  <a:pt x="4228" y="4359"/>
                  <a:pt x="4274" y="4370"/>
                  <a:pt x="4320" y="4370"/>
                </a:cubicBezTo>
                <a:cubicBezTo>
                  <a:pt x="4410" y="4370"/>
                  <a:pt x="4499" y="4325"/>
                  <a:pt x="4550" y="4244"/>
                </a:cubicBezTo>
                <a:cubicBezTo>
                  <a:pt x="4702" y="4007"/>
                  <a:pt x="4961" y="3864"/>
                  <a:pt x="5241" y="3864"/>
                </a:cubicBezTo>
                <a:close/>
                <a:moveTo>
                  <a:pt x="2872" y="5323"/>
                </a:moveTo>
                <a:cubicBezTo>
                  <a:pt x="3273" y="5323"/>
                  <a:pt x="3665" y="5476"/>
                  <a:pt x="3969" y="5764"/>
                </a:cubicBezTo>
                <a:cubicBezTo>
                  <a:pt x="4008" y="5801"/>
                  <a:pt x="4058" y="5827"/>
                  <a:pt x="4110" y="5836"/>
                </a:cubicBezTo>
                <a:lnTo>
                  <a:pt x="5758" y="6126"/>
                </a:lnTo>
                <a:cubicBezTo>
                  <a:pt x="5907" y="6153"/>
                  <a:pt x="6006" y="6294"/>
                  <a:pt x="5980" y="6443"/>
                </a:cubicBezTo>
                <a:cubicBezTo>
                  <a:pt x="5956" y="6575"/>
                  <a:pt x="5842" y="6668"/>
                  <a:pt x="5712" y="6668"/>
                </a:cubicBezTo>
                <a:cubicBezTo>
                  <a:pt x="5696" y="6668"/>
                  <a:pt x="5680" y="6667"/>
                  <a:pt x="5663" y="6664"/>
                </a:cubicBezTo>
                <a:lnTo>
                  <a:pt x="3924" y="6357"/>
                </a:lnTo>
                <a:cubicBezTo>
                  <a:pt x="3907" y="6354"/>
                  <a:pt x="3891" y="6353"/>
                  <a:pt x="3875" y="6353"/>
                </a:cubicBezTo>
                <a:cubicBezTo>
                  <a:pt x="3745" y="6353"/>
                  <a:pt x="3631" y="6445"/>
                  <a:pt x="3607" y="6579"/>
                </a:cubicBezTo>
                <a:cubicBezTo>
                  <a:pt x="3581" y="6728"/>
                  <a:pt x="3680" y="6869"/>
                  <a:pt x="3829" y="6895"/>
                </a:cubicBezTo>
                <a:lnTo>
                  <a:pt x="5569" y="7202"/>
                </a:lnTo>
                <a:cubicBezTo>
                  <a:pt x="5617" y="7211"/>
                  <a:pt x="5665" y="7215"/>
                  <a:pt x="5712" y="7215"/>
                </a:cubicBezTo>
                <a:cubicBezTo>
                  <a:pt x="5916" y="7215"/>
                  <a:pt x="6107" y="7139"/>
                  <a:pt x="6253" y="7009"/>
                </a:cubicBezTo>
                <a:lnTo>
                  <a:pt x="8389" y="6014"/>
                </a:lnTo>
                <a:cubicBezTo>
                  <a:pt x="8428" y="5996"/>
                  <a:pt x="8469" y="5987"/>
                  <a:pt x="8510" y="5987"/>
                </a:cubicBezTo>
                <a:cubicBezTo>
                  <a:pt x="8625" y="5987"/>
                  <a:pt x="8736" y="6058"/>
                  <a:pt x="8777" y="6175"/>
                </a:cubicBezTo>
                <a:cubicBezTo>
                  <a:pt x="8827" y="6310"/>
                  <a:pt x="8769" y="6459"/>
                  <a:pt x="8642" y="6528"/>
                </a:cubicBezTo>
                <a:lnTo>
                  <a:pt x="5707" y="8066"/>
                </a:lnTo>
                <a:cubicBezTo>
                  <a:pt x="5589" y="8128"/>
                  <a:pt x="5460" y="8160"/>
                  <a:pt x="5328" y="8160"/>
                </a:cubicBezTo>
                <a:cubicBezTo>
                  <a:pt x="5290" y="8160"/>
                  <a:pt x="5253" y="8157"/>
                  <a:pt x="5215" y="8152"/>
                </a:cubicBezTo>
                <a:lnTo>
                  <a:pt x="2613" y="7794"/>
                </a:lnTo>
                <a:lnTo>
                  <a:pt x="1817" y="5605"/>
                </a:lnTo>
                <a:lnTo>
                  <a:pt x="2323" y="5420"/>
                </a:lnTo>
                <a:cubicBezTo>
                  <a:pt x="2503" y="5355"/>
                  <a:pt x="2688" y="5323"/>
                  <a:pt x="2872" y="5323"/>
                </a:cubicBezTo>
                <a:close/>
                <a:moveTo>
                  <a:pt x="1174" y="5464"/>
                </a:moveTo>
                <a:lnTo>
                  <a:pt x="2174" y="8211"/>
                </a:lnTo>
                <a:lnTo>
                  <a:pt x="576" y="8792"/>
                </a:lnTo>
                <a:lnTo>
                  <a:pt x="550" y="8792"/>
                </a:lnTo>
                <a:lnTo>
                  <a:pt x="550" y="5677"/>
                </a:lnTo>
                <a:lnTo>
                  <a:pt x="1174" y="5464"/>
                </a:lnTo>
                <a:close/>
                <a:moveTo>
                  <a:pt x="5232" y="3325"/>
                </a:moveTo>
                <a:cubicBezTo>
                  <a:pt x="4845" y="3325"/>
                  <a:pt x="4483" y="3487"/>
                  <a:pt x="4226" y="3767"/>
                </a:cubicBezTo>
                <a:cubicBezTo>
                  <a:pt x="4081" y="3715"/>
                  <a:pt x="3928" y="3689"/>
                  <a:pt x="3774" y="3689"/>
                </a:cubicBezTo>
                <a:cubicBezTo>
                  <a:pt x="3098" y="3689"/>
                  <a:pt x="2535" y="4182"/>
                  <a:pt x="2425" y="4827"/>
                </a:cubicBezTo>
                <a:cubicBezTo>
                  <a:pt x="2324" y="4848"/>
                  <a:pt x="2224" y="4876"/>
                  <a:pt x="2127" y="4912"/>
                </a:cubicBezTo>
                <a:lnTo>
                  <a:pt x="1620" y="5096"/>
                </a:lnTo>
                <a:lnTo>
                  <a:pt x="1595" y="5026"/>
                </a:lnTo>
                <a:cubicBezTo>
                  <a:pt x="1555" y="4915"/>
                  <a:pt x="1450" y="4847"/>
                  <a:pt x="1339" y="4847"/>
                </a:cubicBezTo>
                <a:cubicBezTo>
                  <a:pt x="1310" y="4847"/>
                  <a:pt x="1280" y="4851"/>
                  <a:pt x="1251" y="4861"/>
                </a:cubicBezTo>
                <a:lnTo>
                  <a:pt x="187" y="5223"/>
                </a:lnTo>
                <a:cubicBezTo>
                  <a:pt x="76" y="5260"/>
                  <a:pt x="1" y="5363"/>
                  <a:pt x="1" y="5482"/>
                </a:cubicBezTo>
                <a:lnTo>
                  <a:pt x="1" y="9067"/>
                </a:lnTo>
                <a:cubicBezTo>
                  <a:pt x="1" y="9218"/>
                  <a:pt x="122" y="9340"/>
                  <a:pt x="273" y="9340"/>
                </a:cubicBezTo>
                <a:lnTo>
                  <a:pt x="621" y="9340"/>
                </a:lnTo>
                <a:cubicBezTo>
                  <a:pt x="653" y="9340"/>
                  <a:pt x="685" y="9335"/>
                  <a:pt x="715" y="9324"/>
                </a:cubicBezTo>
                <a:lnTo>
                  <a:pt x="2617" y="8632"/>
                </a:lnTo>
                <a:cubicBezTo>
                  <a:pt x="2726" y="8591"/>
                  <a:pt x="2795" y="8488"/>
                  <a:pt x="2797" y="8378"/>
                </a:cubicBezTo>
                <a:lnTo>
                  <a:pt x="5134" y="8697"/>
                </a:lnTo>
                <a:cubicBezTo>
                  <a:pt x="5197" y="8707"/>
                  <a:pt x="5260" y="8711"/>
                  <a:pt x="5322" y="8711"/>
                </a:cubicBezTo>
                <a:cubicBezTo>
                  <a:pt x="5542" y="8711"/>
                  <a:pt x="5757" y="8657"/>
                  <a:pt x="5955" y="8554"/>
                </a:cubicBezTo>
                <a:lnTo>
                  <a:pt x="8890" y="7017"/>
                </a:lnTo>
                <a:cubicBezTo>
                  <a:pt x="9259" y="6824"/>
                  <a:pt x="9428" y="6386"/>
                  <a:pt x="9283" y="5995"/>
                </a:cubicBezTo>
                <a:cubicBezTo>
                  <a:pt x="9160" y="5655"/>
                  <a:pt x="8839" y="5448"/>
                  <a:pt x="8501" y="5448"/>
                </a:cubicBezTo>
                <a:cubicBezTo>
                  <a:pt x="8383" y="5448"/>
                  <a:pt x="8263" y="5473"/>
                  <a:pt x="8149" y="5526"/>
                </a:cubicBezTo>
                <a:lnTo>
                  <a:pt x="8057" y="5569"/>
                </a:lnTo>
                <a:cubicBezTo>
                  <a:pt x="8038" y="4831"/>
                  <a:pt x="7434" y="4237"/>
                  <a:pt x="6691" y="4237"/>
                </a:cubicBezTo>
                <a:cubicBezTo>
                  <a:pt x="6635" y="4237"/>
                  <a:pt x="6581" y="4240"/>
                  <a:pt x="6527" y="4247"/>
                </a:cubicBezTo>
                <a:cubicBezTo>
                  <a:pt x="6340" y="3705"/>
                  <a:pt x="5828" y="3325"/>
                  <a:pt x="5232" y="332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80"/>
          <p:cNvSpPr/>
          <p:nvPr/>
        </p:nvSpPr>
        <p:spPr>
          <a:xfrm>
            <a:off x="2449113" y="2699212"/>
            <a:ext cx="360960" cy="314131"/>
          </a:xfrm>
          <a:custGeom>
            <a:avLst/>
            <a:gdLst/>
            <a:ahLst/>
            <a:cxnLst/>
            <a:rect l="l" t="t" r="r" b="b"/>
            <a:pathLst>
              <a:path w="9427" h="8204" extrusionOk="0">
                <a:moveTo>
                  <a:pt x="6600" y="546"/>
                </a:moveTo>
                <a:lnTo>
                  <a:pt x="6600" y="1366"/>
                </a:lnTo>
                <a:cubicBezTo>
                  <a:pt x="6600" y="1518"/>
                  <a:pt x="6722" y="1639"/>
                  <a:pt x="6873" y="1639"/>
                </a:cubicBezTo>
                <a:lnTo>
                  <a:pt x="7693" y="1639"/>
                </a:lnTo>
                <a:lnTo>
                  <a:pt x="7693" y="2187"/>
                </a:lnTo>
                <a:lnTo>
                  <a:pt x="6873" y="2187"/>
                </a:lnTo>
                <a:cubicBezTo>
                  <a:pt x="6721" y="2187"/>
                  <a:pt x="6600" y="2309"/>
                  <a:pt x="6600" y="2459"/>
                </a:cubicBezTo>
                <a:lnTo>
                  <a:pt x="6600" y="3280"/>
                </a:lnTo>
                <a:lnTo>
                  <a:pt x="6053" y="3280"/>
                </a:lnTo>
                <a:lnTo>
                  <a:pt x="6053" y="2459"/>
                </a:lnTo>
                <a:cubicBezTo>
                  <a:pt x="6053" y="2308"/>
                  <a:pt x="5930" y="2187"/>
                  <a:pt x="5780" y="2187"/>
                </a:cubicBezTo>
                <a:lnTo>
                  <a:pt x="4959" y="2187"/>
                </a:lnTo>
                <a:lnTo>
                  <a:pt x="4959" y="1640"/>
                </a:lnTo>
                <a:lnTo>
                  <a:pt x="5780" y="1640"/>
                </a:lnTo>
                <a:cubicBezTo>
                  <a:pt x="5932" y="1640"/>
                  <a:pt x="6053" y="1518"/>
                  <a:pt x="6053" y="1367"/>
                </a:cubicBezTo>
                <a:lnTo>
                  <a:pt x="6053" y="546"/>
                </a:lnTo>
                <a:close/>
                <a:moveTo>
                  <a:pt x="5778" y="1"/>
                </a:moveTo>
                <a:cubicBezTo>
                  <a:pt x="5627" y="1"/>
                  <a:pt x="5505" y="124"/>
                  <a:pt x="5505" y="274"/>
                </a:cubicBezTo>
                <a:lnTo>
                  <a:pt x="5505" y="1095"/>
                </a:lnTo>
                <a:lnTo>
                  <a:pt x="4685" y="1095"/>
                </a:lnTo>
                <a:cubicBezTo>
                  <a:pt x="4534" y="1095"/>
                  <a:pt x="4412" y="1217"/>
                  <a:pt x="4412" y="1367"/>
                </a:cubicBezTo>
                <a:lnTo>
                  <a:pt x="4412" y="2461"/>
                </a:lnTo>
                <a:cubicBezTo>
                  <a:pt x="4412" y="2611"/>
                  <a:pt x="4535" y="2733"/>
                  <a:pt x="4685" y="2733"/>
                </a:cubicBezTo>
                <a:lnTo>
                  <a:pt x="5505" y="2733"/>
                </a:lnTo>
                <a:lnTo>
                  <a:pt x="5505" y="3554"/>
                </a:lnTo>
                <a:cubicBezTo>
                  <a:pt x="5505" y="3706"/>
                  <a:pt x="5628" y="3826"/>
                  <a:pt x="5778" y="3826"/>
                </a:cubicBezTo>
                <a:lnTo>
                  <a:pt x="6872" y="3826"/>
                </a:lnTo>
                <a:cubicBezTo>
                  <a:pt x="7023" y="3826"/>
                  <a:pt x="7144" y="3704"/>
                  <a:pt x="7144" y="3554"/>
                </a:cubicBezTo>
                <a:lnTo>
                  <a:pt x="7144" y="2733"/>
                </a:lnTo>
                <a:lnTo>
                  <a:pt x="7965" y="2733"/>
                </a:lnTo>
                <a:cubicBezTo>
                  <a:pt x="8117" y="2733"/>
                  <a:pt x="8238" y="2611"/>
                  <a:pt x="8238" y="2461"/>
                </a:cubicBezTo>
                <a:lnTo>
                  <a:pt x="8238" y="1367"/>
                </a:lnTo>
                <a:cubicBezTo>
                  <a:pt x="8238" y="1216"/>
                  <a:pt x="8115" y="1095"/>
                  <a:pt x="7965" y="1095"/>
                </a:cubicBezTo>
                <a:lnTo>
                  <a:pt x="7144" y="1095"/>
                </a:lnTo>
                <a:lnTo>
                  <a:pt x="7144" y="274"/>
                </a:lnTo>
                <a:cubicBezTo>
                  <a:pt x="7144" y="122"/>
                  <a:pt x="7022" y="1"/>
                  <a:pt x="6872" y="1"/>
                </a:cubicBezTo>
                <a:close/>
                <a:moveTo>
                  <a:pt x="2871" y="4184"/>
                </a:moveTo>
                <a:cubicBezTo>
                  <a:pt x="3273" y="4184"/>
                  <a:pt x="3665" y="4336"/>
                  <a:pt x="3967" y="4625"/>
                </a:cubicBezTo>
                <a:cubicBezTo>
                  <a:pt x="4007" y="4662"/>
                  <a:pt x="4056" y="4687"/>
                  <a:pt x="4109" y="4696"/>
                </a:cubicBezTo>
                <a:lnTo>
                  <a:pt x="5757" y="4986"/>
                </a:lnTo>
                <a:cubicBezTo>
                  <a:pt x="5906" y="5012"/>
                  <a:pt x="6006" y="5154"/>
                  <a:pt x="5979" y="5302"/>
                </a:cubicBezTo>
                <a:cubicBezTo>
                  <a:pt x="5956" y="5436"/>
                  <a:pt x="5841" y="5528"/>
                  <a:pt x="5711" y="5528"/>
                </a:cubicBezTo>
                <a:cubicBezTo>
                  <a:pt x="5695" y="5528"/>
                  <a:pt x="5679" y="5527"/>
                  <a:pt x="5663" y="5524"/>
                </a:cubicBezTo>
                <a:lnTo>
                  <a:pt x="3923" y="5217"/>
                </a:lnTo>
                <a:cubicBezTo>
                  <a:pt x="3907" y="5214"/>
                  <a:pt x="3890" y="5213"/>
                  <a:pt x="3875" y="5213"/>
                </a:cubicBezTo>
                <a:cubicBezTo>
                  <a:pt x="3744" y="5213"/>
                  <a:pt x="3630" y="5306"/>
                  <a:pt x="3606" y="5439"/>
                </a:cubicBezTo>
                <a:cubicBezTo>
                  <a:pt x="3580" y="5587"/>
                  <a:pt x="3679" y="5729"/>
                  <a:pt x="3828" y="5755"/>
                </a:cubicBezTo>
                <a:lnTo>
                  <a:pt x="5568" y="6062"/>
                </a:lnTo>
                <a:cubicBezTo>
                  <a:pt x="5616" y="6071"/>
                  <a:pt x="5664" y="6075"/>
                  <a:pt x="5712" y="6075"/>
                </a:cubicBezTo>
                <a:cubicBezTo>
                  <a:pt x="5915" y="6075"/>
                  <a:pt x="6105" y="5999"/>
                  <a:pt x="6251" y="5870"/>
                </a:cubicBezTo>
                <a:lnTo>
                  <a:pt x="8387" y="4874"/>
                </a:lnTo>
                <a:cubicBezTo>
                  <a:pt x="8426" y="4856"/>
                  <a:pt x="8467" y="4847"/>
                  <a:pt x="8507" y="4847"/>
                </a:cubicBezTo>
                <a:cubicBezTo>
                  <a:pt x="8623" y="4847"/>
                  <a:pt x="8733" y="4919"/>
                  <a:pt x="8776" y="5036"/>
                </a:cubicBezTo>
                <a:cubicBezTo>
                  <a:pt x="8825" y="5173"/>
                  <a:pt x="8767" y="5321"/>
                  <a:pt x="8640" y="5389"/>
                </a:cubicBezTo>
                <a:lnTo>
                  <a:pt x="5706" y="6926"/>
                </a:lnTo>
                <a:cubicBezTo>
                  <a:pt x="5588" y="6988"/>
                  <a:pt x="5459" y="7020"/>
                  <a:pt x="5328" y="7020"/>
                </a:cubicBezTo>
                <a:cubicBezTo>
                  <a:pt x="5290" y="7020"/>
                  <a:pt x="5252" y="7017"/>
                  <a:pt x="5214" y="7012"/>
                </a:cubicBezTo>
                <a:lnTo>
                  <a:pt x="2611" y="6655"/>
                </a:lnTo>
                <a:lnTo>
                  <a:pt x="1815" y="4466"/>
                </a:lnTo>
                <a:lnTo>
                  <a:pt x="2321" y="4281"/>
                </a:lnTo>
                <a:cubicBezTo>
                  <a:pt x="2502" y="4216"/>
                  <a:pt x="2687" y="4184"/>
                  <a:pt x="2871" y="4184"/>
                </a:cubicBezTo>
                <a:close/>
                <a:moveTo>
                  <a:pt x="1171" y="4327"/>
                </a:moveTo>
                <a:lnTo>
                  <a:pt x="2171" y="7074"/>
                </a:lnTo>
                <a:lnTo>
                  <a:pt x="573" y="7655"/>
                </a:lnTo>
                <a:lnTo>
                  <a:pt x="547" y="7655"/>
                </a:lnTo>
                <a:lnTo>
                  <a:pt x="547" y="4540"/>
                </a:lnTo>
                <a:lnTo>
                  <a:pt x="1171" y="4327"/>
                </a:lnTo>
                <a:close/>
                <a:moveTo>
                  <a:pt x="2860" y="3646"/>
                </a:moveTo>
                <a:cubicBezTo>
                  <a:pt x="2611" y="3646"/>
                  <a:pt x="2363" y="3689"/>
                  <a:pt x="2126" y="3776"/>
                </a:cubicBezTo>
                <a:lnTo>
                  <a:pt x="1620" y="3960"/>
                </a:lnTo>
                <a:lnTo>
                  <a:pt x="1595" y="3890"/>
                </a:lnTo>
                <a:cubicBezTo>
                  <a:pt x="1554" y="3779"/>
                  <a:pt x="1450" y="3710"/>
                  <a:pt x="1339" y="3710"/>
                </a:cubicBezTo>
                <a:cubicBezTo>
                  <a:pt x="1309" y="3710"/>
                  <a:pt x="1280" y="3715"/>
                  <a:pt x="1250" y="3725"/>
                </a:cubicBezTo>
                <a:lnTo>
                  <a:pt x="187" y="4087"/>
                </a:lnTo>
                <a:cubicBezTo>
                  <a:pt x="76" y="4125"/>
                  <a:pt x="0" y="4229"/>
                  <a:pt x="0" y="4346"/>
                </a:cubicBezTo>
                <a:lnTo>
                  <a:pt x="0" y="7931"/>
                </a:lnTo>
                <a:cubicBezTo>
                  <a:pt x="0" y="8083"/>
                  <a:pt x="124" y="8204"/>
                  <a:pt x="273" y="8204"/>
                </a:cubicBezTo>
                <a:lnTo>
                  <a:pt x="622" y="8204"/>
                </a:lnTo>
                <a:cubicBezTo>
                  <a:pt x="653" y="8204"/>
                  <a:pt x="685" y="8199"/>
                  <a:pt x="715" y="8188"/>
                </a:cubicBezTo>
                <a:lnTo>
                  <a:pt x="2617" y="7496"/>
                </a:lnTo>
                <a:cubicBezTo>
                  <a:pt x="2726" y="7456"/>
                  <a:pt x="2795" y="7352"/>
                  <a:pt x="2796" y="7242"/>
                </a:cubicBezTo>
                <a:lnTo>
                  <a:pt x="5133" y="7561"/>
                </a:lnTo>
                <a:cubicBezTo>
                  <a:pt x="5196" y="7571"/>
                  <a:pt x="5259" y="7575"/>
                  <a:pt x="5322" y="7575"/>
                </a:cubicBezTo>
                <a:cubicBezTo>
                  <a:pt x="5542" y="7575"/>
                  <a:pt x="5758" y="7522"/>
                  <a:pt x="5955" y="7418"/>
                </a:cubicBezTo>
                <a:lnTo>
                  <a:pt x="8889" y="5881"/>
                </a:lnTo>
                <a:cubicBezTo>
                  <a:pt x="9257" y="5685"/>
                  <a:pt x="9426" y="5249"/>
                  <a:pt x="9284" y="4857"/>
                </a:cubicBezTo>
                <a:cubicBezTo>
                  <a:pt x="9159" y="4517"/>
                  <a:pt x="8839" y="4309"/>
                  <a:pt x="8501" y="4309"/>
                </a:cubicBezTo>
                <a:cubicBezTo>
                  <a:pt x="8384" y="4309"/>
                  <a:pt x="8264" y="4334"/>
                  <a:pt x="8149" y="4388"/>
                </a:cubicBezTo>
                <a:lnTo>
                  <a:pt x="6515" y="5149"/>
                </a:lnTo>
                <a:cubicBezTo>
                  <a:pt x="6468" y="4807"/>
                  <a:pt x="6204" y="4520"/>
                  <a:pt x="5845" y="4456"/>
                </a:cubicBezTo>
                <a:lnTo>
                  <a:pt x="4275" y="4179"/>
                </a:lnTo>
                <a:cubicBezTo>
                  <a:pt x="3997" y="3935"/>
                  <a:pt x="3661" y="3766"/>
                  <a:pt x="3297" y="3691"/>
                </a:cubicBezTo>
                <a:cubicBezTo>
                  <a:pt x="3153" y="3661"/>
                  <a:pt x="3006" y="3646"/>
                  <a:pt x="2860" y="364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80"/>
          <p:cNvSpPr/>
          <p:nvPr/>
        </p:nvSpPr>
        <p:spPr>
          <a:xfrm>
            <a:off x="2448577" y="3249858"/>
            <a:ext cx="361458" cy="357131"/>
          </a:xfrm>
          <a:custGeom>
            <a:avLst/>
            <a:gdLst/>
            <a:ahLst/>
            <a:cxnLst/>
            <a:rect l="l" t="t" r="r" b="b"/>
            <a:pathLst>
              <a:path w="9440" h="9327" extrusionOk="0">
                <a:moveTo>
                  <a:pt x="1586" y="546"/>
                </a:moveTo>
                <a:lnTo>
                  <a:pt x="2184" y="763"/>
                </a:lnTo>
                <a:lnTo>
                  <a:pt x="1184" y="3510"/>
                </a:lnTo>
                <a:lnTo>
                  <a:pt x="560" y="3297"/>
                </a:lnTo>
                <a:lnTo>
                  <a:pt x="560" y="546"/>
                </a:lnTo>
                <a:close/>
                <a:moveTo>
                  <a:pt x="5338" y="803"/>
                </a:moveTo>
                <a:cubicBezTo>
                  <a:pt x="5469" y="803"/>
                  <a:pt x="5598" y="835"/>
                  <a:pt x="5716" y="896"/>
                </a:cubicBezTo>
                <a:lnTo>
                  <a:pt x="8650" y="2434"/>
                </a:lnTo>
                <a:cubicBezTo>
                  <a:pt x="8776" y="2500"/>
                  <a:pt x="8835" y="2651"/>
                  <a:pt x="8786" y="2785"/>
                </a:cubicBezTo>
                <a:cubicBezTo>
                  <a:pt x="8744" y="2901"/>
                  <a:pt x="8633" y="2973"/>
                  <a:pt x="8517" y="2973"/>
                </a:cubicBezTo>
                <a:cubicBezTo>
                  <a:pt x="8477" y="2973"/>
                  <a:pt x="8436" y="2964"/>
                  <a:pt x="8397" y="2946"/>
                </a:cubicBezTo>
                <a:lnTo>
                  <a:pt x="6262" y="1950"/>
                </a:lnTo>
                <a:cubicBezTo>
                  <a:pt x="6115" y="1821"/>
                  <a:pt x="5923" y="1745"/>
                  <a:pt x="5720" y="1745"/>
                </a:cubicBezTo>
                <a:cubicBezTo>
                  <a:pt x="5673" y="1745"/>
                  <a:pt x="5625" y="1749"/>
                  <a:pt x="5578" y="1757"/>
                </a:cubicBezTo>
                <a:lnTo>
                  <a:pt x="3838" y="2065"/>
                </a:lnTo>
                <a:cubicBezTo>
                  <a:pt x="3689" y="2092"/>
                  <a:pt x="3590" y="2232"/>
                  <a:pt x="3616" y="2382"/>
                </a:cubicBezTo>
                <a:cubicBezTo>
                  <a:pt x="3640" y="2514"/>
                  <a:pt x="3755" y="2607"/>
                  <a:pt x="3885" y="2607"/>
                </a:cubicBezTo>
                <a:cubicBezTo>
                  <a:pt x="3900" y="2607"/>
                  <a:pt x="3917" y="2606"/>
                  <a:pt x="3933" y="2603"/>
                </a:cubicBezTo>
                <a:lnTo>
                  <a:pt x="5672" y="2295"/>
                </a:lnTo>
                <a:cubicBezTo>
                  <a:pt x="5689" y="2292"/>
                  <a:pt x="5705" y="2291"/>
                  <a:pt x="5721" y="2291"/>
                </a:cubicBezTo>
                <a:cubicBezTo>
                  <a:pt x="5851" y="2291"/>
                  <a:pt x="5965" y="2384"/>
                  <a:pt x="5989" y="2517"/>
                </a:cubicBezTo>
                <a:cubicBezTo>
                  <a:pt x="6015" y="2665"/>
                  <a:pt x="5916" y="2807"/>
                  <a:pt x="5767" y="2833"/>
                </a:cubicBezTo>
                <a:lnTo>
                  <a:pt x="4118" y="3123"/>
                </a:lnTo>
                <a:cubicBezTo>
                  <a:pt x="4066" y="3133"/>
                  <a:pt x="4017" y="3158"/>
                  <a:pt x="3978" y="3195"/>
                </a:cubicBezTo>
                <a:cubicBezTo>
                  <a:pt x="3675" y="3483"/>
                  <a:pt x="3282" y="3636"/>
                  <a:pt x="2880" y="3636"/>
                </a:cubicBezTo>
                <a:cubicBezTo>
                  <a:pt x="2697" y="3636"/>
                  <a:pt x="2512" y="3604"/>
                  <a:pt x="2332" y="3539"/>
                </a:cubicBezTo>
                <a:lnTo>
                  <a:pt x="1826" y="3354"/>
                </a:lnTo>
                <a:lnTo>
                  <a:pt x="2622" y="1165"/>
                </a:lnTo>
                <a:lnTo>
                  <a:pt x="5224" y="811"/>
                </a:lnTo>
                <a:cubicBezTo>
                  <a:pt x="5262" y="805"/>
                  <a:pt x="5300" y="803"/>
                  <a:pt x="5338" y="803"/>
                </a:cubicBezTo>
                <a:close/>
                <a:moveTo>
                  <a:pt x="286" y="0"/>
                </a:moveTo>
                <a:cubicBezTo>
                  <a:pt x="134" y="0"/>
                  <a:pt x="13" y="124"/>
                  <a:pt x="13" y="274"/>
                </a:cubicBezTo>
                <a:lnTo>
                  <a:pt x="13" y="3495"/>
                </a:lnTo>
                <a:cubicBezTo>
                  <a:pt x="12" y="3610"/>
                  <a:pt x="86" y="3714"/>
                  <a:pt x="198" y="3753"/>
                </a:cubicBezTo>
                <a:lnTo>
                  <a:pt x="1262" y="4114"/>
                </a:lnTo>
                <a:cubicBezTo>
                  <a:pt x="1292" y="4124"/>
                  <a:pt x="1321" y="4129"/>
                  <a:pt x="1351" y="4129"/>
                </a:cubicBezTo>
                <a:cubicBezTo>
                  <a:pt x="1463" y="4129"/>
                  <a:pt x="1567" y="4060"/>
                  <a:pt x="1607" y="3949"/>
                </a:cubicBezTo>
                <a:lnTo>
                  <a:pt x="1633" y="3880"/>
                </a:lnTo>
                <a:lnTo>
                  <a:pt x="2139" y="4065"/>
                </a:lnTo>
                <a:cubicBezTo>
                  <a:pt x="2375" y="4151"/>
                  <a:pt x="2623" y="4194"/>
                  <a:pt x="2872" y="4194"/>
                </a:cubicBezTo>
                <a:cubicBezTo>
                  <a:pt x="3019" y="4194"/>
                  <a:pt x="3165" y="4179"/>
                  <a:pt x="3310" y="4149"/>
                </a:cubicBezTo>
                <a:cubicBezTo>
                  <a:pt x="3673" y="4072"/>
                  <a:pt x="4010" y="3904"/>
                  <a:pt x="4287" y="3660"/>
                </a:cubicBezTo>
                <a:lnTo>
                  <a:pt x="5858" y="3384"/>
                </a:lnTo>
                <a:cubicBezTo>
                  <a:pt x="6217" y="3321"/>
                  <a:pt x="6481" y="3033"/>
                  <a:pt x="6528" y="2690"/>
                </a:cubicBezTo>
                <a:lnTo>
                  <a:pt x="8162" y="3452"/>
                </a:lnTo>
                <a:cubicBezTo>
                  <a:pt x="8277" y="3505"/>
                  <a:pt x="8397" y="3530"/>
                  <a:pt x="8515" y="3530"/>
                </a:cubicBezTo>
                <a:cubicBezTo>
                  <a:pt x="8852" y="3530"/>
                  <a:pt x="9172" y="3323"/>
                  <a:pt x="9297" y="2982"/>
                </a:cubicBezTo>
                <a:cubicBezTo>
                  <a:pt x="9439" y="2591"/>
                  <a:pt x="9270" y="2155"/>
                  <a:pt x="8901" y="1961"/>
                </a:cubicBezTo>
                <a:lnTo>
                  <a:pt x="5967" y="422"/>
                </a:lnTo>
                <a:cubicBezTo>
                  <a:pt x="5768" y="320"/>
                  <a:pt x="5553" y="265"/>
                  <a:pt x="5334" y="265"/>
                </a:cubicBezTo>
                <a:cubicBezTo>
                  <a:pt x="5272" y="265"/>
                  <a:pt x="5208" y="269"/>
                  <a:pt x="5145" y="279"/>
                </a:cubicBezTo>
                <a:lnTo>
                  <a:pt x="2808" y="600"/>
                </a:lnTo>
                <a:cubicBezTo>
                  <a:pt x="2807" y="489"/>
                  <a:pt x="2737" y="385"/>
                  <a:pt x="2629" y="344"/>
                </a:cubicBezTo>
                <a:lnTo>
                  <a:pt x="1729" y="18"/>
                </a:lnTo>
                <a:cubicBezTo>
                  <a:pt x="1699" y="8"/>
                  <a:pt x="1667" y="0"/>
                  <a:pt x="1636" y="0"/>
                </a:cubicBezTo>
                <a:close/>
                <a:moveTo>
                  <a:pt x="5067" y="4768"/>
                </a:moveTo>
                <a:cubicBezTo>
                  <a:pt x="5193" y="4768"/>
                  <a:pt x="5314" y="4797"/>
                  <a:pt x="5420" y="4848"/>
                </a:cubicBezTo>
                <a:lnTo>
                  <a:pt x="4327" y="5941"/>
                </a:lnTo>
                <a:cubicBezTo>
                  <a:pt x="4276" y="5835"/>
                  <a:pt x="4247" y="5716"/>
                  <a:pt x="4247" y="5588"/>
                </a:cubicBezTo>
                <a:cubicBezTo>
                  <a:pt x="4247" y="5136"/>
                  <a:pt x="4614" y="4768"/>
                  <a:pt x="5067" y="4768"/>
                </a:cubicBezTo>
                <a:close/>
                <a:moveTo>
                  <a:pt x="5806" y="5236"/>
                </a:moveTo>
                <a:cubicBezTo>
                  <a:pt x="5858" y="5342"/>
                  <a:pt x="5888" y="5462"/>
                  <a:pt x="5888" y="5588"/>
                </a:cubicBezTo>
                <a:cubicBezTo>
                  <a:pt x="5888" y="6041"/>
                  <a:pt x="5519" y="6409"/>
                  <a:pt x="5067" y="6409"/>
                </a:cubicBezTo>
                <a:cubicBezTo>
                  <a:pt x="4940" y="6409"/>
                  <a:pt x="4820" y="6379"/>
                  <a:pt x="4713" y="6329"/>
                </a:cubicBezTo>
                <a:lnTo>
                  <a:pt x="5806" y="5236"/>
                </a:lnTo>
                <a:close/>
                <a:moveTo>
                  <a:pt x="5067" y="4221"/>
                </a:moveTo>
                <a:cubicBezTo>
                  <a:pt x="4313" y="4221"/>
                  <a:pt x="3700" y="4835"/>
                  <a:pt x="3700" y="5589"/>
                </a:cubicBezTo>
                <a:cubicBezTo>
                  <a:pt x="3700" y="6343"/>
                  <a:pt x="4313" y="6956"/>
                  <a:pt x="5067" y="6956"/>
                </a:cubicBezTo>
                <a:cubicBezTo>
                  <a:pt x="5821" y="6956"/>
                  <a:pt x="6434" y="6343"/>
                  <a:pt x="6434" y="5589"/>
                </a:cubicBezTo>
                <a:cubicBezTo>
                  <a:pt x="6434" y="4835"/>
                  <a:pt x="5821" y="4221"/>
                  <a:pt x="5067" y="4221"/>
                </a:cubicBezTo>
                <a:close/>
                <a:moveTo>
                  <a:pt x="2114" y="7686"/>
                </a:moveTo>
                <a:cubicBezTo>
                  <a:pt x="1964" y="7686"/>
                  <a:pt x="1842" y="7808"/>
                  <a:pt x="1842" y="7959"/>
                </a:cubicBezTo>
                <a:cubicBezTo>
                  <a:pt x="1842" y="8109"/>
                  <a:pt x="1963" y="8232"/>
                  <a:pt x="2114" y="8232"/>
                </a:cubicBezTo>
                <a:cubicBezTo>
                  <a:pt x="2265" y="8232"/>
                  <a:pt x="2387" y="8111"/>
                  <a:pt x="2387" y="7959"/>
                </a:cubicBezTo>
                <a:cubicBezTo>
                  <a:pt x="2387" y="7808"/>
                  <a:pt x="2265" y="7686"/>
                  <a:pt x="2114" y="7686"/>
                </a:cubicBezTo>
                <a:close/>
                <a:moveTo>
                  <a:pt x="2114" y="7138"/>
                </a:moveTo>
                <a:cubicBezTo>
                  <a:pt x="2752" y="7138"/>
                  <a:pt x="3327" y="7680"/>
                  <a:pt x="3580" y="7960"/>
                </a:cubicBezTo>
                <a:cubicBezTo>
                  <a:pt x="3288" y="8283"/>
                  <a:pt x="2710" y="8779"/>
                  <a:pt x="2114" y="8779"/>
                </a:cubicBezTo>
                <a:cubicBezTo>
                  <a:pt x="1475" y="8779"/>
                  <a:pt x="903" y="8237"/>
                  <a:pt x="647" y="7958"/>
                </a:cubicBezTo>
                <a:cubicBezTo>
                  <a:pt x="941" y="7634"/>
                  <a:pt x="1518" y="7138"/>
                  <a:pt x="2114" y="7138"/>
                </a:cubicBezTo>
                <a:close/>
                <a:moveTo>
                  <a:pt x="7803" y="5681"/>
                </a:moveTo>
                <a:cubicBezTo>
                  <a:pt x="7971" y="5681"/>
                  <a:pt x="8110" y="5807"/>
                  <a:pt x="8126" y="5976"/>
                </a:cubicBezTo>
                <a:lnTo>
                  <a:pt x="8233" y="7201"/>
                </a:lnTo>
                <a:cubicBezTo>
                  <a:pt x="8257" y="7468"/>
                  <a:pt x="8402" y="7701"/>
                  <a:pt x="8622" y="7828"/>
                </a:cubicBezTo>
                <a:cubicBezTo>
                  <a:pt x="8737" y="7894"/>
                  <a:pt x="8805" y="8012"/>
                  <a:pt x="8805" y="8142"/>
                </a:cubicBezTo>
                <a:cubicBezTo>
                  <a:pt x="8804" y="8343"/>
                  <a:pt x="8641" y="8506"/>
                  <a:pt x="8439" y="8506"/>
                </a:cubicBezTo>
                <a:cubicBezTo>
                  <a:pt x="8415" y="8506"/>
                  <a:pt x="8385" y="8502"/>
                  <a:pt x="8351" y="8493"/>
                </a:cubicBezTo>
                <a:cubicBezTo>
                  <a:pt x="8329" y="8487"/>
                  <a:pt x="8307" y="8484"/>
                  <a:pt x="8284" y="8484"/>
                </a:cubicBezTo>
                <a:cubicBezTo>
                  <a:pt x="8184" y="8484"/>
                  <a:pt x="8090" y="8539"/>
                  <a:pt x="8042" y="8631"/>
                </a:cubicBezTo>
                <a:cubicBezTo>
                  <a:pt x="7995" y="8723"/>
                  <a:pt x="7903" y="8779"/>
                  <a:pt x="7803" y="8779"/>
                </a:cubicBezTo>
                <a:cubicBezTo>
                  <a:pt x="7702" y="8779"/>
                  <a:pt x="7610" y="8723"/>
                  <a:pt x="7562" y="8631"/>
                </a:cubicBezTo>
                <a:cubicBezTo>
                  <a:pt x="7515" y="8540"/>
                  <a:pt x="7420" y="8485"/>
                  <a:pt x="7319" y="8485"/>
                </a:cubicBezTo>
                <a:cubicBezTo>
                  <a:pt x="7297" y="8485"/>
                  <a:pt x="7275" y="8487"/>
                  <a:pt x="7252" y="8493"/>
                </a:cubicBezTo>
                <a:cubicBezTo>
                  <a:pt x="7217" y="8502"/>
                  <a:pt x="7189" y="8506"/>
                  <a:pt x="7164" y="8506"/>
                </a:cubicBezTo>
                <a:cubicBezTo>
                  <a:pt x="6964" y="8506"/>
                  <a:pt x="6800" y="8343"/>
                  <a:pt x="6800" y="8142"/>
                </a:cubicBezTo>
                <a:cubicBezTo>
                  <a:pt x="6800" y="8012"/>
                  <a:pt x="6869" y="7894"/>
                  <a:pt x="6982" y="7828"/>
                </a:cubicBezTo>
                <a:cubicBezTo>
                  <a:pt x="7202" y="7701"/>
                  <a:pt x="7347" y="7467"/>
                  <a:pt x="7371" y="7201"/>
                </a:cubicBezTo>
                <a:lnTo>
                  <a:pt x="7479" y="5976"/>
                </a:lnTo>
                <a:cubicBezTo>
                  <a:pt x="7494" y="5807"/>
                  <a:pt x="7634" y="5681"/>
                  <a:pt x="7803" y="5681"/>
                </a:cubicBezTo>
                <a:close/>
                <a:moveTo>
                  <a:pt x="2114" y="6590"/>
                </a:moveTo>
                <a:cubicBezTo>
                  <a:pt x="983" y="6590"/>
                  <a:pt x="108" y="7745"/>
                  <a:pt x="72" y="7795"/>
                </a:cubicBezTo>
                <a:cubicBezTo>
                  <a:pt x="0" y="7892"/>
                  <a:pt x="0" y="8024"/>
                  <a:pt x="72" y="8122"/>
                </a:cubicBezTo>
                <a:cubicBezTo>
                  <a:pt x="109" y="8171"/>
                  <a:pt x="984" y="9326"/>
                  <a:pt x="2114" y="9326"/>
                </a:cubicBezTo>
                <a:cubicBezTo>
                  <a:pt x="3246" y="9326"/>
                  <a:pt x="4120" y="8172"/>
                  <a:pt x="4155" y="8122"/>
                </a:cubicBezTo>
                <a:cubicBezTo>
                  <a:pt x="4228" y="8024"/>
                  <a:pt x="4228" y="7892"/>
                  <a:pt x="4155" y="7795"/>
                </a:cubicBezTo>
                <a:cubicBezTo>
                  <a:pt x="4118" y="7747"/>
                  <a:pt x="3245" y="6590"/>
                  <a:pt x="2114" y="6590"/>
                </a:cubicBezTo>
                <a:close/>
                <a:moveTo>
                  <a:pt x="7801" y="5133"/>
                </a:moveTo>
                <a:cubicBezTo>
                  <a:pt x="7346" y="5133"/>
                  <a:pt x="6974" y="5475"/>
                  <a:pt x="6933" y="5928"/>
                </a:cubicBezTo>
                <a:lnTo>
                  <a:pt x="6825" y="7153"/>
                </a:lnTo>
                <a:cubicBezTo>
                  <a:pt x="6817" y="7240"/>
                  <a:pt x="6772" y="7316"/>
                  <a:pt x="6708" y="7353"/>
                </a:cubicBezTo>
                <a:cubicBezTo>
                  <a:pt x="6426" y="7516"/>
                  <a:pt x="6252" y="7817"/>
                  <a:pt x="6252" y="8140"/>
                </a:cubicBezTo>
                <a:cubicBezTo>
                  <a:pt x="6252" y="8644"/>
                  <a:pt x="6660" y="9052"/>
                  <a:pt x="7162" y="9052"/>
                </a:cubicBezTo>
                <a:lnTo>
                  <a:pt x="7192" y="9052"/>
                </a:lnTo>
                <a:cubicBezTo>
                  <a:pt x="7345" y="9225"/>
                  <a:pt x="7565" y="9326"/>
                  <a:pt x="7801" y="9326"/>
                </a:cubicBezTo>
                <a:cubicBezTo>
                  <a:pt x="8037" y="9326"/>
                  <a:pt x="8257" y="9225"/>
                  <a:pt x="8410" y="9052"/>
                </a:cubicBezTo>
                <a:lnTo>
                  <a:pt x="8439" y="9052"/>
                </a:lnTo>
                <a:cubicBezTo>
                  <a:pt x="8942" y="9052"/>
                  <a:pt x="9350" y="8644"/>
                  <a:pt x="9350" y="8140"/>
                </a:cubicBezTo>
                <a:cubicBezTo>
                  <a:pt x="9350" y="7817"/>
                  <a:pt x="9176" y="7516"/>
                  <a:pt x="8895" y="7353"/>
                </a:cubicBezTo>
                <a:cubicBezTo>
                  <a:pt x="8829" y="7316"/>
                  <a:pt x="8785" y="7240"/>
                  <a:pt x="8776" y="7153"/>
                </a:cubicBezTo>
                <a:lnTo>
                  <a:pt x="8669" y="5928"/>
                </a:lnTo>
                <a:cubicBezTo>
                  <a:pt x="8629" y="5475"/>
                  <a:pt x="8256" y="5133"/>
                  <a:pt x="7801" y="513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80"/>
          <p:cNvSpPr/>
          <p:nvPr/>
        </p:nvSpPr>
        <p:spPr>
          <a:xfrm>
            <a:off x="2449152" y="2158828"/>
            <a:ext cx="357475" cy="230391"/>
          </a:xfrm>
          <a:custGeom>
            <a:avLst/>
            <a:gdLst/>
            <a:ahLst/>
            <a:cxnLst/>
            <a:rect l="l" t="t" r="r" b="b"/>
            <a:pathLst>
              <a:path w="9336" h="6017" extrusionOk="0">
                <a:moveTo>
                  <a:pt x="4671" y="1461"/>
                </a:moveTo>
                <a:cubicBezTo>
                  <a:pt x="4304" y="1461"/>
                  <a:pt x="3937" y="1534"/>
                  <a:pt x="3595" y="1680"/>
                </a:cubicBezTo>
                <a:cubicBezTo>
                  <a:pt x="3457" y="1740"/>
                  <a:pt x="3391" y="1900"/>
                  <a:pt x="3451" y="2038"/>
                </a:cubicBezTo>
                <a:cubicBezTo>
                  <a:pt x="3496" y="2143"/>
                  <a:pt x="3597" y="2205"/>
                  <a:pt x="3702" y="2205"/>
                </a:cubicBezTo>
                <a:cubicBezTo>
                  <a:pt x="3739" y="2205"/>
                  <a:pt x="3775" y="2197"/>
                  <a:pt x="3811" y="2183"/>
                </a:cubicBezTo>
                <a:cubicBezTo>
                  <a:pt x="4085" y="2065"/>
                  <a:pt x="4379" y="2007"/>
                  <a:pt x="4672" y="2007"/>
                </a:cubicBezTo>
                <a:cubicBezTo>
                  <a:pt x="4966" y="2007"/>
                  <a:pt x="5260" y="2065"/>
                  <a:pt x="5533" y="2183"/>
                </a:cubicBezTo>
                <a:cubicBezTo>
                  <a:pt x="5568" y="2198"/>
                  <a:pt x="5604" y="2205"/>
                  <a:pt x="5640" y="2205"/>
                </a:cubicBezTo>
                <a:cubicBezTo>
                  <a:pt x="5747" y="2205"/>
                  <a:pt x="5847" y="2143"/>
                  <a:pt x="5892" y="2038"/>
                </a:cubicBezTo>
                <a:cubicBezTo>
                  <a:pt x="5952" y="1900"/>
                  <a:pt x="5886" y="1740"/>
                  <a:pt x="5747" y="1680"/>
                </a:cubicBezTo>
                <a:cubicBezTo>
                  <a:pt x="5405" y="1534"/>
                  <a:pt x="5038" y="1461"/>
                  <a:pt x="4671" y="1461"/>
                </a:cubicBezTo>
                <a:close/>
                <a:moveTo>
                  <a:pt x="1010" y="547"/>
                </a:moveTo>
                <a:cubicBezTo>
                  <a:pt x="1268" y="547"/>
                  <a:pt x="1476" y="755"/>
                  <a:pt x="1476" y="1012"/>
                </a:cubicBezTo>
                <a:lnTo>
                  <a:pt x="1476" y="4578"/>
                </a:lnTo>
                <a:lnTo>
                  <a:pt x="933" y="4485"/>
                </a:lnTo>
                <a:cubicBezTo>
                  <a:pt x="709" y="4447"/>
                  <a:pt x="547" y="4254"/>
                  <a:pt x="547" y="4027"/>
                </a:cubicBezTo>
                <a:lnTo>
                  <a:pt x="547" y="1022"/>
                </a:lnTo>
                <a:cubicBezTo>
                  <a:pt x="547" y="785"/>
                  <a:pt x="740" y="567"/>
                  <a:pt x="975" y="549"/>
                </a:cubicBezTo>
                <a:cubicBezTo>
                  <a:pt x="987" y="548"/>
                  <a:pt x="999" y="547"/>
                  <a:pt x="1010" y="547"/>
                </a:cubicBezTo>
                <a:close/>
                <a:moveTo>
                  <a:pt x="8321" y="547"/>
                </a:moveTo>
                <a:cubicBezTo>
                  <a:pt x="8578" y="547"/>
                  <a:pt x="8787" y="755"/>
                  <a:pt x="8787" y="1012"/>
                </a:cubicBezTo>
                <a:lnTo>
                  <a:pt x="8787" y="4026"/>
                </a:lnTo>
                <a:cubicBezTo>
                  <a:pt x="8787" y="4253"/>
                  <a:pt x="8624" y="4447"/>
                  <a:pt x="8401" y="4485"/>
                </a:cubicBezTo>
                <a:lnTo>
                  <a:pt x="7857" y="4578"/>
                </a:lnTo>
                <a:lnTo>
                  <a:pt x="7857" y="1022"/>
                </a:lnTo>
                <a:cubicBezTo>
                  <a:pt x="7857" y="785"/>
                  <a:pt x="8049" y="567"/>
                  <a:pt x="8286" y="549"/>
                </a:cubicBezTo>
                <a:cubicBezTo>
                  <a:pt x="8297" y="548"/>
                  <a:pt x="8309" y="547"/>
                  <a:pt x="8321" y="547"/>
                </a:cubicBezTo>
                <a:close/>
                <a:moveTo>
                  <a:pt x="4668" y="2741"/>
                </a:moveTo>
                <a:cubicBezTo>
                  <a:pt x="4658" y="2741"/>
                  <a:pt x="4647" y="2742"/>
                  <a:pt x="4636" y="2743"/>
                </a:cubicBezTo>
                <a:cubicBezTo>
                  <a:pt x="4497" y="2758"/>
                  <a:pt x="4394" y="2881"/>
                  <a:pt x="4394" y="3022"/>
                </a:cubicBezTo>
                <a:lnTo>
                  <a:pt x="4394" y="3470"/>
                </a:lnTo>
                <a:lnTo>
                  <a:pt x="3938" y="3470"/>
                </a:lnTo>
                <a:cubicBezTo>
                  <a:pt x="3776" y="3470"/>
                  <a:pt x="3648" y="3609"/>
                  <a:pt x="3666" y="3774"/>
                </a:cubicBezTo>
                <a:cubicBezTo>
                  <a:pt x="3680" y="3914"/>
                  <a:pt x="3805" y="4017"/>
                  <a:pt x="3944" y="4017"/>
                </a:cubicBezTo>
                <a:lnTo>
                  <a:pt x="4392" y="4017"/>
                </a:lnTo>
                <a:lnTo>
                  <a:pt x="4392" y="4474"/>
                </a:lnTo>
                <a:cubicBezTo>
                  <a:pt x="4392" y="4623"/>
                  <a:pt x="4515" y="4747"/>
                  <a:pt x="4665" y="4747"/>
                </a:cubicBezTo>
                <a:cubicBezTo>
                  <a:pt x="4676" y="4747"/>
                  <a:pt x="4687" y="4746"/>
                  <a:pt x="4697" y="4745"/>
                </a:cubicBezTo>
                <a:cubicBezTo>
                  <a:pt x="4837" y="4731"/>
                  <a:pt x="4940" y="4606"/>
                  <a:pt x="4940" y="4467"/>
                </a:cubicBezTo>
                <a:lnTo>
                  <a:pt x="4940" y="4019"/>
                </a:lnTo>
                <a:lnTo>
                  <a:pt x="5388" y="4019"/>
                </a:lnTo>
                <a:cubicBezTo>
                  <a:pt x="5530" y="4019"/>
                  <a:pt x="5652" y="3915"/>
                  <a:pt x="5669" y="3776"/>
                </a:cubicBezTo>
                <a:cubicBezTo>
                  <a:pt x="5688" y="3610"/>
                  <a:pt x="5558" y="3471"/>
                  <a:pt x="5398" y="3471"/>
                </a:cubicBezTo>
                <a:lnTo>
                  <a:pt x="4941" y="3471"/>
                </a:lnTo>
                <a:lnTo>
                  <a:pt x="4941" y="3014"/>
                </a:lnTo>
                <a:cubicBezTo>
                  <a:pt x="4941" y="2865"/>
                  <a:pt x="4819" y="2741"/>
                  <a:pt x="4668" y="2741"/>
                </a:cubicBezTo>
                <a:close/>
                <a:moveTo>
                  <a:pt x="4667" y="914"/>
                </a:moveTo>
                <a:cubicBezTo>
                  <a:pt x="5103" y="914"/>
                  <a:pt x="5537" y="1017"/>
                  <a:pt x="5927" y="1210"/>
                </a:cubicBezTo>
                <a:lnTo>
                  <a:pt x="7311" y="1903"/>
                </a:lnTo>
                <a:lnTo>
                  <a:pt x="7311" y="4748"/>
                </a:lnTo>
                <a:cubicBezTo>
                  <a:pt x="6511" y="5222"/>
                  <a:pt x="5599" y="5471"/>
                  <a:pt x="4668" y="5471"/>
                </a:cubicBezTo>
                <a:cubicBezTo>
                  <a:pt x="3734" y="5471"/>
                  <a:pt x="2824" y="5222"/>
                  <a:pt x="2023" y="4748"/>
                </a:cubicBezTo>
                <a:lnTo>
                  <a:pt x="2023" y="1903"/>
                </a:lnTo>
                <a:lnTo>
                  <a:pt x="3407" y="1210"/>
                </a:lnTo>
                <a:cubicBezTo>
                  <a:pt x="3796" y="1017"/>
                  <a:pt x="4232" y="914"/>
                  <a:pt x="4667" y="914"/>
                </a:cubicBezTo>
                <a:close/>
                <a:moveTo>
                  <a:pt x="1012" y="1"/>
                </a:moveTo>
                <a:cubicBezTo>
                  <a:pt x="454" y="1"/>
                  <a:pt x="0" y="455"/>
                  <a:pt x="0" y="1013"/>
                </a:cubicBezTo>
                <a:lnTo>
                  <a:pt x="0" y="4026"/>
                </a:lnTo>
                <a:cubicBezTo>
                  <a:pt x="0" y="4521"/>
                  <a:pt x="356" y="4940"/>
                  <a:pt x="843" y="5023"/>
                </a:cubicBezTo>
                <a:lnTo>
                  <a:pt x="1654" y="5160"/>
                </a:lnTo>
                <a:cubicBezTo>
                  <a:pt x="2561" y="5720"/>
                  <a:pt x="3601" y="6016"/>
                  <a:pt x="4668" y="6016"/>
                </a:cubicBezTo>
                <a:cubicBezTo>
                  <a:pt x="5736" y="6016"/>
                  <a:pt x="6776" y="5721"/>
                  <a:pt x="7683" y="5160"/>
                </a:cubicBezTo>
                <a:lnTo>
                  <a:pt x="8492" y="5023"/>
                </a:lnTo>
                <a:cubicBezTo>
                  <a:pt x="8981" y="4940"/>
                  <a:pt x="9335" y="4521"/>
                  <a:pt x="9335" y="4026"/>
                </a:cubicBezTo>
                <a:lnTo>
                  <a:pt x="9335" y="1013"/>
                </a:lnTo>
                <a:cubicBezTo>
                  <a:pt x="9333" y="455"/>
                  <a:pt x="8880" y="1"/>
                  <a:pt x="8322" y="1"/>
                </a:cubicBezTo>
                <a:cubicBezTo>
                  <a:pt x="7763" y="1"/>
                  <a:pt x="7310" y="455"/>
                  <a:pt x="7310" y="1013"/>
                </a:cubicBezTo>
                <a:lnTo>
                  <a:pt x="7310" y="1291"/>
                </a:lnTo>
                <a:lnTo>
                  <a:pt x="6170" y="722"/>
                </a:lnTo>
                <a:cubicBezTo>
                  <a:pt x="5706" y="490"/>
                  <a:pt x="5187" y="366"/>
                  <a:pt x="4667" y="366"/>
                </a:cubicBezTo>
                <a:cubicBezTo>
                  <a:pt x="4147" y="366"/>
                  <a:pt x="3628" y="490"/>
                  <a:pt x="3163" y="722"/>
                </a:cubicBezTo>
                <a:lnTo>
                  <a:pt x="2024" y="1291"/>
                </a:lnTo>
                <a:lnTo>
                  <a:pt x="2024" y="1029"/>
                </a:lnTo>
                <a:cubicBezTo>
                  <a:pt x="2024" y="486"/>
                  <a:pt x="1603" y="29"/>
                  <a:pt x="1061" y="2"/>
                </a:cubicBezTo>
                <a:cubicBezTo>
                  <a:pt x="1044" y="1"/>
                  <a:pt x="1028" y="1"/>
                  <a:pt x="10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80"/>
          <p:cNvSpPr/>
          <p:nvPr/>
        </p:nvSpPr>
        <p:spPr>
          <a:xfrm>
            <a:off x="3231985" y="2123907"/>
            <a:ext cx="357514" cy="300232"/>
          </a:xfrm>
          <a:custGeom>
            <a:avLst/>
            <a:gdLst/>
            <a:ahLst/>
            <a:cxnLst/>
            <a:rect l="l" t="t" r="r" b="b"/>
            <a:pathLst>
              <a:path w="9337" h="7841" extrusionOk="0">
                <a:moveTo>
                  <a:pt x="4674" y="1088"/>
                </a:moveTo>
                <a:cubicBezTo>
                  <a:pt x="4543" y="1088"/>
                  <a:pt x="4419" y="1119"/>
                  <a:pt x="4313" y="1178"/>
                </a:cubicBezTo>
                <a:cubicBezTo>
                  <a:pt x="4140" y="1275"/>
                  <a:pt x="3960" y="1387"/>
                  <a:pt x="3789" y="1504"/>
                </a:cubicBezTo>
                <a:cubicBezTo>
                  <a:pt x="3666" y="1589"/>
                  <a:pt x="3634" y="1760"/>
                  <a:pt x="3719" y="1884"/>
                </a:cubicBezTo>
                <a:cubicBezTo>
                  <a:pt x="3772" y="1961"/>
                  <a:pt x="3858" y="2002"/>
                  <a:pt x="3945" y="2002"/>
                </a:cubicBezTo>
                <a:cubicBezTo>
                  <a:pt x="3998" y="2002"/>
                  <a:pt x="4052" y="1986"/>
                  <a:pt x="4099" y="1953"/>
                </a:cubicBezTo>
                <a:cubicBezTo>
                  <a:pt x="4255" y="1846"/>
                  <a:pt x="4421" y="1742"/>
                  <a:pt x="4579" y="1655"/>
                </a:cubicBezTo>
                <a:cubicBezTo>
                  <a:pt x="4594" y="1646"/>
                  <a:pt x="4625" y="1634"/>
                  <a:pt x="4674" y="1634"/>
                </a:cubicBezTo>
                <a:cubicBezTo>
                  <a:pt x="4712" y="1634"/>
                  <a:pt x="4746" y="1641"/>
                  <a:pt x="4769" y="1655"/>
                </a:cubicBezTo>
                <a:cubicBezTo>
                  <a:pt x="4927" y="1742"/>
                  <a:pt x="5094" y="1847"/>
                  <a:pt x="5249" y="1953"/>
                </a:cubicBezTo>
                <a:cubicBezTo>
                  <a:pt x="5297" y="1986"/>
                  <a:pt x="5351" y="2002"/>
                  <a:pt x="5404" y="2002"/>
                </a:cubicBezTo>
                <a:cubicBezTo>
                  <a:pt x="5491" y="2002"/>
                  <a:pt x="5576" y="1961"/>
                  <a:pt x="5629" y="1884"/>
                </a:cubicBezTo>
                <a:cubicBezTo>
                  <a:pt x="5715" y="1760"/>
                  <a:pt x="5683" y="1589"/>
                  <a:pt x="5559" y="1504"/>
                </a:cubicBezTo>
                <a:cubicBezTo>
                  <a:pt x="5390" y="1388"/>
                  <a:pt x="5208" y="1275"/>
                  <a:pt x="5036" y="1178"/>
                </a:cubicBezTo>
                <a:cubicBezTo>
                  <a:pt x="4931" y="1120"/>
                  <a:pt x="4805" y="1088"/>
                  <a:pt x="4674" y="1088"/>
                </a:cubicBezTo>
                <a:close/>
                <a:moveTo>
                  <a:pt x="3399" y="3275"/>
                </a:moveTo>
                <a:cubicBezTo>
                  <a:pt x="3751" y="3275"/>
                  <a:pt x="4037" y="3561"/>
                  <a:pt x="4037" y="3914"/>
                </a:cubicBezTo>
                <a:cubicBezTo>
                  <a:pt x="4037" y="4266"/>
                  <a:pt x="3750" y="4552"/>
                  <a:pt x="3399" y="4552"/>
                </a:cubicBezTo>
                <a:cubicBezTo>
                  <a:pt x="3047" y="4552"/>
                  <a:pt x="2760" y="4266"/>
                  <a:pt x="2760" y="3914"/>
                </a:cubicBezTo>
                <a:cubicBezTo>
                  <a:pt x="2760" y="3561"/>
                  <a:pt x="3047" y="3275"/>
                  <a:pt x="3399" y="3275"/>
                </a:cubicBezTo>
                <a:close/>
                <a:moveTo>
                  <a:pt x="3399" y="2729"/>
                </a:moveTo>
                <a:cubicBezTo>
                  <a:pt x="2747" y="2729"/>
                  <a:pt x="2214" y="3261"/>
                  <a:pt x="2214" y="3915"/>
                </a:cubicBezTo>
                <a:cubicBezTo>
                  <a:pt x="2214" y="4569"/>
                  <a:pt x="2745" y="5101"/>
                  <a:pt x="3399" y="5101"/>
                </a:cubicBezTo>
                <a:cubicBezTo>
                  <a:pt x="4052" y="5101"/>
                  <a:pt x="4585" y="4569"/>
                  <a:pt x="4585" y="3915"/>
                </a:cubicBezTo>
                <a:cubicBezTo>
                  <a:pt x="4585" y="3261"/>
                  <a:pt x="4052" y="2729"/>
                  <a:pt x="3399" y="2729"/>
                </a:cubicBezTo>
                <a:close/>
                <a:moveTo>
                  <a:pt x="1197" y="969"/>
                </a:moveTo>
                <a:cubicBezTo>
                  <a:pt x="1355" y="969"/>
                  <a:pt x="1528" y="1027"/>
                  <a:pt x="1667" y="1187"/>
                </a:cubicBezTo>
                <a:lnTo>
                  <a:pt x="2036" y="1607"/>
                </a:lnTo>
                <a:cubicBezTo>
                  <a:pt x="1513" y="2214"/>
                  <a:pt x="1114" y="2984"/>
                  <a:pt x="1114" y="3921"/>
                </a:cubicBezTo>
                <a:cubicBezTo>
                  <a:pt x="1114" y="4581"/>
                  <a:pt x="1311" y="5159"/>
                  <a:pt x="1610" y="5654"/>
                </a:cubicBezTo>
                <a:lnTo>
                  <a:pt x="1551" y="5654"/>
                </a:lnTo>
                <a:cubicBezTo>
                  <a:pt x="997" y="5654"/>
                  <a:pt x="549" y="5205"/>
                  <a:pt x="549" y="4651"/>
                </a:cubicBezTo>
                <a:lnTo>
                  <a:pt x="549" y="1608"/>
                </a:lnTo>
                <a:cubicBezTo>
                  <a:pt x="549" y="1282"/>
                  <a:pt x="763" y="1086"/>
                  <a:pt x="964" y="1011"/>
                </a:cubicBezTo>
                <a:cubicBezTo>
                  <a:pt x="1033" y="985"/>
                  <a:pt x="1113" y="969"/>
                  <a:pt x="1197" y="969"/>
                </a:cubicBezTo>
                <a:close/>
                <a:moveTo>
                  <a:pt x="8143" y="968"/>
                </a:moveTo>
                <a:cubicBezTo>
                  <a:pt x="8227" y="968"/>
                  <a:pt x="8307" y="985"/>
                  <a:pt x="8376" y="1011"/>
                </a:cubicBezTo>
                <a:cubicBezTo>
                  <a:pt x="8577" y="1086"/>
                  <a:pt x="8790" y="1282"/>
                  <a:pt x="8790" y="1608"/>
                </a:cubicBezTo>
                <a:lnTo>
                  <a:pt x="8790" y="4651"/>
                </a:lnTo>
                <a:cubicBezTo>
                  <a:pt x="8789" y="5203"/>
                  <a:pt x="8341" y="5654"/>
                  <a:pt x="7787" y="5654"/>
                </a:cubicBezTo>
                <a:lnTo>
                  <a:pt x="7729" y="5654"/>
                </a:lnTo>
                <a:cubicBezTo>
                  <a:pt x="8028" y="5158"/>
                  <a:pt x="8225" y="4581"/>
                  <a:pt x="8225" y="3921"/>
                </a:cubicBezTo>
                <a:cubicBezTo>
                  <a:pt x="8225" y="2984"/>
                  <a:pt x="7827" y="2214"/>
                  <a:pt x="7305" y="1607"/>
                </a:cubicBezTo>
                <a:lnTo>
                  <a:pt x="7672" y="1187"/>
                </a:lnTo>
                <a:cubicBezTo>
                  <a:pt x="7812" y="1027"/>
                  <a:pt x="7985" y="968"/>
                  <a:pt x="8143" y="968"/>
                </a:cubicBezTo>
                <a:close/>
                <a:moveTo>
                  <a:pt x="4675" y="547"/>
                </a:moveTo>
                <a:cubicBezTo>
                  <a:pt x="4900" y="547"/>
                  <a:pt x="5116" y="602"/>
                  <a:pt x="5303" y="706"/>
                </a:cubicBezTo>
                <a:cubicBezTo>
                  <a:pt x="5671" y="912"/>
                  <a:pt x="6143" y="1218"/>
                  <a:pt x="6569" y="1621"/>
                </a:cubicBezTo>
                <a:lnTo>
                  <a:pt x="6311" y="1916"/>
                </a:lnTo>
                <a:cubicBezTo>
                  <a:pt x="6211" y="2030"/>
                  <a:pt x="6222" y="2203"/>
                  <a:pt x="6337" y="2304"/>
                </a:cubicBezTo>
                <a:cubicBezTo>
                  <a:pt x="6389" y="2348"/>
                  <a:pt x="6453" y="2371"/>
                  <a:pt x="6517" y="2371"/>
                </a:cubicBezTo>
                <a:cubicBezTo>
                  <a:pt x="6593" y="2371"/>
                  <a:pt x="6669" y="2339"/>
                  <a:pt x="6723" y="2277"/>
                </a:cubicBezTo>
                <a:lnTo>
                  <a:pt x="6947" y="2022"/>
                </a:lnTo>
                <a:cubicBezTo>
                  <a:pt x="7371" y="2536"/>
                  <a:pt x="7685" y="3169"/>
                  <a:pt x="7685" y="3920"/>
                </a:cubicBezTo>
                <a:cubicBezTo>
                  <a:pt x="7685" y="4593"/>
                  <a:pt x="7434" y="5170"/>
                  <a:pt x="7077" y="5651"/>
                </a:cubicBezTo>
                <a:lnTo>
                  <a:pt x="6161" y="5651"/>
                </a:lnTo>
                <a:cubicBezTo>
                  <a:pt x="6021" y="5651"/>
                  <a:pt x="5897" y="5755"/>
                  <a:pt x="5882" y="5894"/>
                </a:cubicBezTo>
                <a:cubicBezTo>
                  <a:pt x="5863" y="6060"/>
                  <a:pt x="5993" y="6199"/>
                  <a:pt x="6153" y="6199"/>
                </a:cubicBezTo>
                <a:lnTo>
                  <a:pt x="6591" y="6199"/>
                </a:lnTo>
                <a:cubicBezTo>
                  <a:pt x="6158" y="6614"/>
                  <a:pt x="5677" y="6926"/>
                  <a:pt x="5302" y="7134"/>
                </a:cubicBezTo>
                <a:cubicBezTo>
                  <a:pt x="5115" y="7238"/>
                  <a:pt x="4899" y="7294"/>
                  <a:pt x="4674" y="7294"/>
                </a:cubicBezTo>
                <a:cubicBezTo>
                  <a:pt x="4451" y="7294"/>
                  <a:pt x="4234" y="7238"/>
                  <a:pt x="4046" y="7134"/>
                </a:cubicBezTo>
                <a:cubicBezTo>
                  <a:pt x="3672" y="6926"/>
                  <a:pt x="3191" y="6614"/>
                  <a:pt x="2759" y="6199"/>
                </a:cubicBezTo>
                <a:lnTo>
                  <a:pt x="3191" y="6199"/>
                </a:lnTo>
                <a:cubicBezTo>
                  <a:pt x="3330" y="6199"/>
                  <a:pt x="3455" y="6097"/>
                  <a:pt x="3468" y="5956"/>
                </a:cubicBezTo>
                <a:cubicBezTo>
                  <a:pt x="3487" y="5792"/>
                  <a:pt x="3358" y="5651"/>
                  <a:pt x="3197" y="5651"/>
                </a:cubicBezTo>
                <a:lnTo>
                  <a:pt x="2274" y="5651"/>
                </a:lnTo>
                <a:cubicBezTo>
                  <a:pt x="1916" y="5170"/>
                  <a:pt x="1666" y="4593"/>
                  <a:pt x="1666" y="3920"/>
                </a:cubicBezTo>
                <a:cubicBezTo>
                  <a:pt x="1666" y="3169"/>
                  <a:pt x="1979" y="2536"/>
                  <a:pt x="2405" y="2022"/>
                </a:cubicBezTo>
                <a:lnTo>
                  <a:pt x="2627" y="2277"/>
                </a:lnTo>
                <a:cubicBezTo>
                  <a:pt x="2681" y="2339"/>
                  <a:pt x="2757" y="2370"/>
                  <a:pt x="2833" y="2370"/>
                </a:cubicBezTo>
                <a:cubicBezTo>
                  <a:pt x="2897" y="2370"/>
                  <a:pt x="2961" y="2348"/>
                  <a:pt x="3014" y="2304"/>
                </a:cubicBezTo>
                <a:cubicBezTo>
                  <a:pt x="3128" y="2204"/>
                  <a:pt x="3139" y="2031"/>
                  <a:pt x="3040" y="1916"/>
                </a:cubicBezTo>
                <a:lnTo>
                  <a:pt x="2781" y="1621"/>
                </a:lnTo>
                <a:cubicBezTo>
                  <a:pt x="3208" y="1218"/>
                  <a:pt x="3679" y="912"/>
                  <a:pt x="4048" y="706"/>
                </a:cubicBezTo>
                <a:cubicBezTo>
                  <a:pt x="4235" y="602"/>
                  <a:pt x="4452" y="547"/>
                  <a:pt x="4675" y="547"/>
                </a:cubicBezTo>
                <a:close/>
                <a:moveTo>
                  <a:pt x="4668" y="0"/>
                </a:moveTo>
                <a:cubicBezTo>
                  <a:pt x="4351" y="0"/>
                  <a:pt x="4042" y="80"/>
                  <a:pt x="3773" y="228"/>
                </a:cubicBezTo>
                <a:cubicBezTo>
                  <a:pt x="3378" y="450"/>
                  <a:pt x="2875" y="776"/>
                  <a:pt x="2412" y="1210"/>
                </a:cubicBezTo>
                <a:lnTo>
                  <a:pt x="2077" y="827"/>
                </a:lnTo>
                <a:cubicBezTo>
                  <a:pt x="1845" y="563"/>
                  <a:pt x="1522" y="420"/>
                  <a:pt x="1189" y="420"/>
                </a:cubicBezTo>
                <a:cubicBezTo>
                  <a:pt x="1048" y="420"/>
                  <a:pt x="906" y="446"/>
                  <a:pt x="768" y="497"/>
                </a:cubicBezTo>
                <a:cubicBezTo>
                  <a:pt x="301" y="674"/>
                  <a:pt x="0" y="1108"/>
                  <a:pt x="0" y="1607"/>
                </a:cubicBezTo>
                <a:lnTo>
                  <a:pt x="0" y="4651"/>
                </a:lnTo>
                <a:cubicBezTo>
                  <a:pt x="0" y="5507"/>
                  <a:pt x="695" y="6200"/>
                  <a:pt x="1550" y="6200"/>
                </a:cubicBezTo>
                <a:lnTo>
                  <a:pt x="2003" y="6200"/>
                </a:lnTo>
                <a:cubicBezTo>
                  <a:pt x="2555" y="6854"/>
                  <a:pt x="3255" y="7324"/>
                  <a:pt x="3773" y="7613"/>
                </a:cubicBezTo>
                <a:cubicBezTo>
                  <a:pt x="4041" y="7762"/>
                  <a:pt x="4350" y="7841"/>
                  <a:pt x="4668" y="7841"/>
                </a:cubicBezTo>
                <a:cubicBezTo>
                  <a:pt x="4984" y="7841"/>
                  <a:pt x="5293" y="7762"/>
                  <a:pt x="5562" y="7613"/>
                </a:cubicBezTo>
                <a:cubicBezTo>
                  <a:pt x="6081" y="7324"/>
                  <a:pt x="6780" y="6854"/>
                  <a:pt x="7333" y="6200"/>
                </a:cubicBezTo>
                <a:lnTo>
                  <a:pt x="7786" y="6200"/>
                </a:lnTo>
                <a:cubicBezTo>
                  <a:pt x="8641" y="6200"/>
                  <a:pt x="9336" y="5507"/>
                  <a:pt x="9336" y="4651"/>
                </a:cubicBezTo>
                <a:lnTo>
                  <a:pt x="9336" y="1608"/>
                </a:lnTo>
                <a:cubicBezTo>
                  <a:pt x="9337" y="1108"/>
                  <a:pt x="9035" y="674"/>
                  <a:pt x="8567" y="497"/>
                </a:cubicBezTo>
                <a:cubicBezTo>
                  <a:pt x="8430" y="446"/>
                  <a:pt x="8287" y="420"/>
                  <a:pt x="8147" y="420"/>
                </a:cubicBezTo>
                <a:cubicBezTo>
                  <a:pt x="7813" y="420"/>
                  <a:pt x="7490" y="563"/>
                  <a:pt x="7259" y="827"/>
                </a:cubicBezTo>
                <a:lnTo>
                  <a:pt x="6923" y="1210"/>
                </a:lnTo>
                <a:cubicBezTo>
                  <a:pt x="6462" y="776"/>
                  <a:pt x="5959" y="450"/>
                  <a:pt x="5562" y="228"/>
                </a:cubicBezTo>
                <a:cubicBezTo>
                  <a:pt x="5295" y="80"/>
                  <a:pt x="4986" y="0"/>
                  <a:pt x="466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80"/>
          <p:cNvSpPr/>
          <p:nvPr/>
        </p:nvSpPr>
        <p:spPr>
          <a:xfrm>
            <a:off x="1665743" y="1523178"/>
            <a:ext cx="358203" cy="357399"/>
          </a:xfrm>
          <a:custGeom>
            <a:avLst/>
            <a:gdLst/>
            <a:ahLst/>
            <a:cxnLst/>
            <a:rect l="l" t="t" r="r" b="b"/>
            <a:pathLst>
              <a:path w="9355" h="9334" extrusionOk="0">
                <a:moveTo>
                  <a:pt x="7855" y="547"/>
                </a:moveTo>
                <a:cubicBezTo>
                  <a:pt x="8342" y="547"/>
                  <a:pt x="8753" y="922"/>
                  <a:pt x="8780" y="1408"/>
                </a:cubicBezTo>
                <a:cubicBezTo>
                  <a:pt x="8808" y="1934"/>
                  <a:pt x="8388" y="2370"/>
                  <a:pt x="7869" y="2370"/>
                </a:cubicBezTo>
                <a:lnTo>
                  <a:pt x="7869" y="2098"/>
                </a:lnTo>
                <a:cubicBezTo>
                  <a:pt x="7869" y="1946"/>
                  <a:pt x="7746" y="1825"/>
                  <a:pt x="7596" y="1825"/>
                </a:cubicBezTo>
                <a:lnTo>
                  <a:pt x="1762" y="1825"/>
                </a:lnTo>
                <a:cubicBezTo>
                  <a:pt x="1610" y="1825"/>
                  <a:pt x="1489" y="1947"/>
                  <a:pt x="1489" y="2098"/>
                </a:cubicBezTo>
                <a:lnTo>
                  <a:pt x="1489" y="2370"/>
                </a:lnTo>
                <a:cubicBezTo>
                  <a:pt x="970" y="2370"/>
                  <a:pt x="550" y="1934"/>
                  <a:pt x="580" y="1408"/>
                </a:cubicBezTo>
                <a:cubicBezTo>
                  <a:pt x="606" y="923"/>
                  <a:pt x="1018" y="547"/>
                  <a:pt x="1504" y="547"/>
                </a:cubicBezTo>
                <a:close/>
                <a:moveTo>
                  <a:pt x="7323" y="2369"/>
                </a:moveTo>
                <a:lnTo>
                  <a:pt x="7323" y="2917"/>
                </a:lnTo>
                <a:lnTo>
                  <a:pt x="2036" y="2917"/>
                </a:lnTo>
                <a:lnTo>
                  <a:pt x="2036" y="2369"/>
                </a:lnTo>
                <a:close/>
                <a:moveTo>
                  <a:pt x="5959" y="5735"/>
                </a:moveTo>
                <a:cubicBezTo>
                  <a:pt x="5889" y="5735"/>
                  <a:pt x="5820" y="5762"/>
                  <a:pt x="5766" y="5815"/>
                </a:cubicBezTo>
                <a:lnTo>
                  <a:pt x="5037" y="6545"/>
                </a:lnTo>
                <a:cubicBezTo>
                  <a:pt x="4931" y="6652"/>
                  <a:pt x="4931" y="6826"/>
                  <a:pt x="5037" y="6931"/>
                </a:cubicBezTo>
                <a:cubicBezTo>
                  <a:pt x="5091" y="6985"/>
                  <a:pt x="5160" y="7011"/>
                  <a:pt x="5230" y="7011"/>
                </a:cubicBezTo>
                <a:cubicBezTo>
                  <a:pt x="5300" y="7011"/>
                  <a:pt x="5370" y="6985"/>
                  <a:pt x="5423" y="6931"/>
                </a:cubicBezTo>
                <a:lnTo>
                  <a:pt x="6152" y="6202"/>
                </a:lnTo>
                <a:cubicBezTo>
                  <a:pt x="6260" y="6095"/>
                  <a:pt x="6260" y="5923"/>
                  <a:pt x="6152" y="5815"/>
                </a:cubicBezTo>
                <a:cubicBezTo>
                  <a:pt x="6099" y="5762"/>
                  <a:pt x="6029" y="5735"/>
                  <a:pt x="5959" y="5735"/>
                </a:cubicBezTo>
                <a:close/>
                <a:moveTo>
                  <a:pt x="5048" y="5007"/>
                </a:moveTo>
                <a:cubicBezTo>
                  <a:pt x="4978" y="5007"/>
                  <a:pt x="4908" y="5034"/>
                  <a:pt x="4855" y="5087"/>
                </a:cubicBezTo>
                <a:lnTo>
                  <a:pt x="3397" y="6546"/>
                </a:lnTo>
                <a:cubicBezTo>
                  <a:pt x="3290" y="6653"/>
                  <a:pt x="3290" y="6826"/>
                  <a:pt x="3397" y="6932"/>
                </a:cubicBezTo>
                <a:cubicBezTo>
                  <a:pt x="3450" y="6986"/>
                  <a:pt x="3520" y="7012"/>
                  <a:pt x="3590" y="7012"/>
                </a:cubicBezTo>
                <a:cubicBezTo>
                  <a:pt x="3660" y="7012"/>
                  <a:pt x="3730" y="6986"/>
                  <a:pt x="3783" y="6932"/>
                </a:cubicBezTo>
                <a:lnTo>
                  <a:pt x="5242" y="5473"/>
                </a:lnTo>
                <a:cubicBezTo>
                  <a:pt x="5348" y="5367"/>
                  <a:pt x="5348" y="5195"/>
                  <a:pt x="5242" y="5087"/>
                </a:cubicBezTo>
                <a:cubicBezTo>
                  <a:pt x="5188" y="5034"/>
                  <a:pt x="5118" y="5007"/>
                  <a:pt x="5048" y="5007"/>
                </a:cubicBezTo>
                <a:close/>
                <a:moveTo>
                  <a:pt x="6956" y="3464"/>
                </a:moveTo>
                <a:lnTo>
                  <a:pt x="6956" y="8331"/>
                </a:lnTo>
                <a:cubicBezTo>
                  <a:pt x="6957" y="8584"/>
                  <a:pt x="6753" y="8788"/>
                  <a:pt x="6501" y="8788"/>
                </a:cubicBezTo>
                <a:lnTo>
                  <a:pt x="2854" y="8788"/>
                </a:lnTo>
                <a:cubicBezTo>
                  <a:pt x="2602" y="8788"/>
                  <a:pt x="2399" y="8584"/>
                  <a:pt x="2399" y="8331"/>
                </a:cubicBezTo>
                <a:lnTo>
                  <a:pt x="2399" y="3464"/>
                </a:lnTo>
                <a:close/>
                <a:moveTo>
                  <a:pt x="1507" y="1"/>
                </a:moveTo>
                <a:cubicBezTo>
                  <a:pt x="719" y="1"/>
                  <a:pt x="59" y="618"/>
                  <a:pt x="31" y="1405"/>
                </a:cubicBezTo>
                <a:cubicBezTo>
                  <a:pt x="0" y="2233"/>
                  <a:pt x="666" y="2918"/>
                  <a:pt x="1488" y="2918"/>
                </a:cubicBezTo>
                <a:lnTo>
                  <a:pt x="1488" y="3191"/>
                </a:lnTo>
                <a:cubicBezTo>
                  <a:pt x="1488" y="3343"/>
                  <a:pt x="1610" y="3464"/>
                  <a:pt x="1761" y="3464"/>
                </a:cubicBezTo>
                <a:lnTo>
                  <a:pt x="1852" y="3464"/>
                </a:lnTo>
                <a:lnTo>
                  <a:pt x="1852" y="8331"/>
                </a:lnTo>
                <a:cubicBezTo>
                  <a:pt x="1852" y="8885"/>
                  <a:pt x="2300" y="9334"/>
                  <a:pt x="2854" y="9334"/>
                </a:cubicBezTo>
                <a:lnTo>
                  <a:pt x="6501" y="9334"/>
                </a:lnTo>
                <a:cubicBezTo>
                  <a:pt x="7055" y="9334"/>
                  <a:pt x="7503" y="8885"/>
                  <a:pt x="7503" y="8331"/>
                </a:cubicBezTo>
                <a:lnTo>
                  <a:pt x="7503" y="3464"/>
                </a:lnTo>
                <a:lnTo>
                  <a:pt x="7595" y="3464"/>
                </a:lnTo>
                <a:cubicBezTo>
                  <a:pt x="7746" y="3464"/>
                  <a:pt x="7867" y="3341"/>
                  <a:pt x="7867" y="3191"/>
                </a:cubicBezTo>
                <a:lnTo>
                  <a:pt x="7867" y="2918"/>
                </a:lnTo>
                <a:cubicBezTo>
                  <a:pt x="8689" y="2918"/>
                  <a:pt x="9355" y="2235"/>
                  <a:pt x="9325" y="1405"/>
                </a:cubicBezTo>
                <a:cubicBezTo>
                  <a:pt x="9299" y="618"/>
                  <a:pt x="8639" y="1"/>
                  <a:pt x="78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80"/>
          <p:cNvSpPr/>
          <p:nvPr/>
        </p:nvSpPr>
        <p:spPr>
          <a:xfrm>
            <a:off x="3295546" y="3249705"/>
            <a:ext cx="230391" cy="357399"/>
          </a:xfrm>
          <a:custGeom>
            <a:avLst/>
            <a:gdLst/>
            <a:ahLst/>
            <a:cxnLst/>
            <a:rect l="l" t="t" r="r" b="b"/>
            <a:pathLst>
              <a:path w="6017" h="9334" extrusionOk="0">
                <a:moveTo>
                  <a:pt x="3830" y="546"/>
                </a:moveTo>
                <a:lnTo>
                  <a:pt x="3830" y="1093"/>
                </a:lnTo>
                <a:lnTo>
                  <a:pt x="3282" y="1093"/>
                </a:lnTo>
                <a:lnTo>
                  <a:pt x="3282" y="546"/>
                </a:lnTo>
                <a:close/>
                <a:moveTo>
                  <a:pt x="2736" y="547"/>
                </a:moveTo>
                <a:lnTo>
                  <a:pt x="2736" y="1094"/>
                </a:lnTo>
                <a:lnTo>
                  <a:pt x="2189" y="1094"/>
                </a:lnTo>
                <a:lnTo>
                  <a:pt x="2189" y="547"/>
                </a:lnTo>
                <a:close/>
                <a:moveTo>
                  <a:pt x="4679" y="1642"/>
                </a:moveTo>
                <a:lnTo>
                  <a:pt x="5468" y="2905"/>
                </a:lnTo>
                <a:lnTo>
                  <a:pt x="5468" y="5469"/>
                </a:lnTo>
                <a:lnTo>
                  <a:pt x="4923" y="5469"/>
                </a:lnTo>
                <a:lnTo>
                  <a:pt x="4923" y="3380"/>
                </a:lnTo>
                <a:cubicBezTo>
                  <a:pt x="4923" y="3240"/>
                  <a:pt x="4819" y="3116"/>
                  <a:pt x="4680" y="3101"/>
                </a:cubicBezTo>
                <a:cubicBezTo>
                  <a:pt x="4670" y="3100"/>
                  <a:pt x="4660" y="3099"/>
                  <a:pt x="4650" y="3099"/>
                </a:cubicBezTo>
                <a:cubicBezTo>
                  <a:pt x="4499" y="3099"/>
                  <a:pt x="4375" y="3222"/>
                  <a:pt x="4375" y="3373"/>
                </a:cubicBezTo>
                <a:lnTo>
                  <a:pt x="4375" y="8787"/>
                </a:lnTo>
                <a:lnTo>
                  <a:pt x="3782" y="8787"/>
                </a:lnTo>
                <a:lnTo>
                  <a:pt x="3277" y="6092"/>
                </a:lnTo>
                <a:cubicBezTo>
                  <a:pt x="3253" y="5963"/>
                  <a:pt x="3140" y="5870"/>
                  <a:pt x="3008" y="5870"/>
                </a:cubicBezTo>
                <a:cubicBezTo>
                  <a:pt x="2876" y="5870"/>
                  <a:pt x="2764" y="5963"/>
                  <a:pt x="2739" y="6092"/>
                </a:cubicBezTo>
                <a:lnTo>
                  <a:pt x="2234" y="8787"/>
                </a:lnTo>
                <a:lnTo>
                  <a:pt x="1641" y="8787"/>
                </a:lnTo>
                <a:lnTo>
                  <a:pt x="1641" y="3380"/>
                </a:lnTo>
                <a:cubicBezTo>
                  <a:pt x="1641" y="3240"/>
                  <a:pt x="1537" y="3116"/>
                  <a:pt x="1398" y="3101"/>
                </a:cubicBezTo>
                <a:cubicBezTo>
                  <a:pt x="1388" y="3100"/>
                  <a:pt x="1377" y="3099"/>
                  <a:pt x="1367" y="3099"/>
                </a:cubicBezTo>
                <a:cubicBezTo>
                  <a:pt x="1215" y="3099"/>
                  <a:pt x="1093" y="3222"/>
                  <a:pt x="1093" y="3373"/>
                </a:cubicBezTo>
                <a:lnTo>
                  <a:pt x="1093" y="5470"/>
                </a:lnTo>
                <a:lnTo>
                  <a:pt x="545" y="5470"/>
                </a:lnTo>
                <a:lnTo>
                  <a:pt x="545" y="2905"/>
                </a:lnTo>
                <a:lnTo>
                  <a:pt x="1336" y="1642"/>
                </a:lnTo>
                <a:lnTo>
                  <a:pt x="2734" y="1642"/>
                </a:lnTo>
                <a:lnTo>
                  <a:pt x="2734" y="4825"/>
                </a:lnTo>
                <a:cubicBezTo>
                  <a:pt x="2734" y="4965"/>
                  <a:pt x="2836" y="5089"/>
                  <a:pt x="2976" y="5104"/>
                </a:cubicBezTo>
                <a:cubicBezTo>
                  <a:pt x="2987" y="5105"/>
                  <a:pt x="2997" y="5105"/>
                  <a:pt x="3007" y="5105"/>
                </a:cubicBezTo>
                <a:cubicBezTo>
                  <a:pt x="3158" y="5105"/>
                  <a:pt x="3281" y="4983"/>
                  <a:pt x="3281" y="4831"/>
                </a:cubicBezTo>
                <a:lnTo>
                  <a:pt x="3281" y="1642"/>
                </a:lnTo>
                <a:close/>
                <a:moveTo>
                  <a:pt x="1915" y="0"/>
                </a:moveTo>
                <a:cubicBezTo>
                  <a:pt x="1763" y="0"/>
                  <a:pt x="1642" y="124"/>
                  <a:pt x="1642" y="273"/>
                </a:cubicBezTo>
                <a:lnTo>
                  <a:pt x="1642" y="1094"/>
                </a:lnTo>
                <a:lnTo>
                  <a:pt x="1187" y="1094"/>
                </a:lnTo>
                <a:cubicBezTo>
                  <a:pt x="1093" y="1094"/>
                  <a:pt x="1004" y="1143"/>
                  <a:pt x="955" y="1222"/>
                </a:cubicBezTo>
                <a:lnTo>
                  <a:pt x="43" y="2681"/>
                </a:lnTo>
                <a:cubicBezTo>
                  <a:pt x="15" y="2724"/>
                  <a:pt x="1" y="2774"/>
                  <a:pt x="1" y="2826"/>
                </a:cubicBezTo>
                <a:lnTo>
                  <a:pt x="1" y="5743"/>
                </a:lnTo>
                <a:cubicBezTo>
                  <a:pt x="1" y="5895"/>
                  <a:pt x="123" y="6016"/>
                  <a:pt x="273" y="6016"/>
                </a:cubicBezTo>
                <a:lnTo>
                  <a:pt x="1094" y="6016"/>
                </a:lnTo>
                <a:lnTo>
                  <a:pt x="1094" y="9060"/>
                </a:lnTo>
                <a:cubicBezTo>
                  <a:pt x="1094" y="9212"/>
                  <a:pt x="1216" y="9333"/>
                  <a:pt x="1367" y="9333"/>
                </a:cubicBezTo>
                <a:lnTo>
                  <a:pt x="2460" y="9333"/>
                </a:lnTo>
                <a:cubicBezTo>
                  <a:pt x="2592" y="9333"/>
                  <a:pt x="2704" y="9239"/>
                  <a:pt x="2729" y="9110"/>
                </a:cubicBezTo>
                <a:lnTo>
                  <a:pt x="3008" y="7626"/>
                </a:lnTo>
                <a:lnTo>
                  <a:pt x="3285" y="9110"/>
                </a:lnTo>
                <a:cubicBezTo>
                  <a:pt x="3310" y="9239"/>
                  <a:pt x="3423" y="9333"/>
                  <a:pt x="3554" y="9333"/>
                </a:cubicBezTo>
                <a:lnTo>
                  <a:pt x="4649" y="9333"/>
                </a:lnTo>
                <a:cubicBezTo>
                  <a:pt x="4799" y="9333"/>
                  <a:pt x="4921" y="9210"/>
                  <a:pt x="4921" y="9060"/>
                </a:cubicBezTo>
                <a:lnTo>
                  <a:pt x="4921" y="6016"/>
                </a:lnTo>
                <a:lnTo>
                  <a:pt x="5742" y="6016"/>
                </a:lnTo>
                <a:cubicBezTo>
                  <a:pt x="5894" y="6016"/>
                  <a:pt x="6015" y="5894"/>
                  <a:pt x="6015" y="5743"/>
                </a:cubicBezTo>
                <a:lnTo>
                  <a:pt x="6015" y="2826"/>
                </a:lnTo>
                <a:cubicBezTo>
                  <a:pt x="6017" y="2774"/>
                  <a:pt x="6003" y="2724"/>
                  <a:pt x="5975" y="2681"/>
                </a:cubicBezTo>
                <a:lnTo>
                  <a:pt x="5064" y="1222"/>
                </a:lnTo>
                <a:cubicBezTo>
                  <a:pt x="5014" y="1142"/>
                  <a:pt x="4927" y="1094"/>
                  <a:pt x="4832" y="1094"/>
                </a:cubicBezTo>
                <a:lnTo>
                  <a:pt x="4375" y="1094"/>
                </a:lnTo>
                <a:lnTo>
                  <a:pt x="4375" y="273"/>
                </a:lnTo>
                <a:cubicBezTo>
                  <a:pt x="4375" y="121"/>
                  <a:pt x="4253" y="0"/>
                  <a:pt x="410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80"/>
          <p:cNvSpPr/>
          <p:nvPr/>
        </p:nvSpPr>
        <p:spPr>
          <a:xfrm>
            <a:off x="1715597" y="3249666"/>
            <a:ext cx="258572" cy="357322"/>
          </a:xfrm>
          <a:custGeom>
            <a:avLst/>
            <a:gdLst/>
            <a:ahLst/>
            <a:cxnLst/>
            <a:rect l="l" t="t" r="r" b="b"/>
            <a:pathLst>
              <a:path w="6753" h="9332" extrusionOk="0">
                <a:moveTo>
                  <a:pt x="3101" y="1823"/>
                </a:moveTo>
                <a:lnTo>
                  <a:pt x="3101" y="2371"/>
                </a:lnTo>
                <a:lnTo>
                  <a:pt x="1825" y="2371"/>
                </a:lnTo>
                <a:lnTo>
                  <a:pt x="1825" y="1823"/>
                </a:lnTo>
                <a:close/>
                <a:moveTo>
                  <a:pt x="5931" y="2597"/>
                </a:moveTo>
                <a:cubicBezTo>
                  <a:pt x="6088" y="2862"/>
                  <a:pt x="6203" y="3101"/>
                  <a:pt x="6204" y="3184"/>
                </a:cubicBezTo>
                <a:cubicBezTo>
                  <a:pt x="6205" y="3334"/>
                  <a:pt x="6083" y="3457"/>
                  <a:pt x="5931" y="3457"/>
                </a:cubicBezTo>
                <a:cubicBezTo>
                  <a:pt x="5781" y="3457"/>
                  <a:pt x="5658" y="3334"/>
                  <a:pt x="5658" y="3184"/>
                </a:cubicBezTo>
                <a:cubicBezTo>
                  <a:pt x="5661" y="3101"/>
                  <a:pt x="5774" y="2862"/>
                  <a:pt x="5931" y="2597"/>
                </a:cubicBezTo>
                <a:close/>
                <a:moveTo>
                  <a:pt x="5931" y="1816"/>
                </a:moveTo>
                <a:cubicBezTo>
                  <a:pt x="5846" y="1816"/>
                  <a:pt x="5761" y="1855"/>
                  <a:pt x="5707" y="1934"/>
                </a:cubicBezTo>
                <a:cubicBezTo>
                  <a:pt x="5702" y="1941"/>
                  <a:pt x="5562" y="2144"/>
                  <a:pt x="5422" y="2387"/>
                </a:cubicBezTo>
                <a:cubicBezTo>
                  <a:pt x="5144" y="2867"/>
                  <a:pt x="5112" y="3070"/>
                  <a:pt x="5112" y="3184"/>
                </a:cubicBezTo>
                <a:cubicBezTo>
                  <a:pt x="5112" y="3637"/>
                  <a:pt x="5480" y="4004"/>
                  <a:pt x="5932" y="4004"/>
                </a:cubicBezTo>
                <a:cubicBezTo>
                  <a:pt x="6385" y="4004"/>
                  <a:pt x="6753" y="3637"/>
                  <a:pt x="6753" y="3184"/>
                </a:cubicBezTo>
                <a:cubicBezTo>
                  <a:pt x="6753" y="3070"/>
                  <a:pt x="6720" y="2867"/>
                  <a:pt x="6441" y="2387"/>
                </a:cubicBezTo>
                <a:cubicBezTo>
                  <a:pt x="6300" y="2144"/>
                  <a:pt x="6162" y="1944"/>
                  <a:pt x="6157" y="1934"/>
                </a:cubicBezTo>
                <a:cubicBezTo>
                  <a:pt x="6102" y="1855"/>
                  <a:pt x="6017" y="1816"/>
                  <a:pt x="5931" y="1816"/>
                </a:cubicBezTo>
                <a:close/>
                <a:moveTo>
                  <a:pt x="2464" y="3828"/>
                </a:moveTo>
                <a:cubicBezTo>
                  <a:pt x="2454" y="3828"/>
                  <a:pt x="2444" y="3829"/>
                  <a:pt x="2433" y="3830"/>
                </a:cubicBezTo>
                <a:cubicBezTo>
                  <a:pt x="2294" y="3845"/>
                  <a:pt x="2191" y="3968"/>
                  <a:pt x="2191" y="4109"/>
                </a:cubicBezTo>
                <a:lnTo>
                  <a:pt x="2191" y="4557"/>
                </a:lnTo>
                <a:lnTo>
                  <a:pt x="1735" y="4557"/>
                </a:lnTo>
                <a:cubicBezTo>
                  <a:pt x="1573" y="4557"/>
                  <a:pt x="1445" y="4696"/>
                  <a:pt x="1463" y="4862"/>
                </a:cubicBezTo>
                <a:cubicBezTo>
                  <a:pt x="1477" y="5001"/>
                  <a:pt x="1601" y="5105"/>
                  <a:pt x="1741" y="5105"/>
                </a:cubicBezTo>
                <a:lnTo>
                  <a:pt x="2190" y="5105"/>
                </a:lnTo>
                <a:lnTo>
                  <a:pt x="2190" y="5560"/>
                </a:lnTo>
                <a:cubicBezTo>
                  <a:pt x="2190" y="5712"/>
                  <a:pt x="2312" y="5834"/>
                  <a:pt x="2464" y="5834"/>
                </a:cubicBezTo>
                <a:cubicBezTo>
                  <a:pt x="2474" y="5834"/>
                  <a:pt x="2484" y="5834"/>
                  <a:pt x="2494" y="5833"/>
                </a:cubicBezTo>
                <a:cubicBezTo>
                  <a:pt x="2634" y="5818"/>
                  <a:pt x="2737" y="5694"/>
                  <a:pt x="2737" y="5554"/>
                </a:cubicBezTo>
                <a:lnTo>
                  <a:pt x="2737" y="5106"/>
                </a:lnTo>
                <a:lnTo>
                  <a:pt x="3186" y="5106"/>
                </a:lnTo>
                <a:cubicBezTo>
                  <a:pt x="3325" y="5106"/>
                  <a:pt x="3447" y="5003"/>
                  <a:pt x="3463" y="4863"/>
                </a:cubicBezTo>
                <a:cubicBezTo>
                  <a:pt x="3482" y="4698"/>
                  <a:pt x="3352" y="4558"/>
                  <a:pt x="3192" y="4558"/>
                </a:cubicBezTo>
                <a:lnTo>
                  <a:pt x="2738" y="4558"/>
                </a:lnTo>
                <a:lnTo>
                  <a:pt x="2738" y="4102"/>
                </a:lnTo>
                <a:cubicBezTo>
                  <a:pt x="2738" y="3951"/>
                  <a:pt x="2615" y="3828"/>
                  <a:pt x="2464" y="3828"/>
                </a:cubicBezTo>
                <a:close/>
                <a:moveTo>
                  <a:pt x="1558" y="6418"/>
                </a:moveTo>
                <a:cubicBezTo>
                  <a:pt x="1397" y="6418"/>
                  <a:pt x="1267" y="6557"/>
                  <a:pt x="1286" y="6723"/>
                </a:cubicBezTo>
                <a:cubicBezTo>
                  <a:pt x="1300" y="6862"/>
                  <a:pt x="1425" y="6965"/>
                  <a:pt x="1564" y="6965"/>
                </a:cubicBezTo>
                <a:lnTo>
                  <a:pt x="3372" y="6965"/>
                </a:lnTo>
                <a:cubicBezTo>
                  <a:pt x="3513" y="6965"/>
                  <a:pt x="3635" y="6862"/>
                  <a:pt x="3651" y="6723"/>
                </a:cubicBezTo>
                <a:cubicBezTo>
                  <a:pt x="3669" y="6557"/>
                  <a:pt x="3540" y="6418"/>
                  <a:pt x="3379" y="6418"/>
                </a:cubicBezTo>
                <a:close/>
                <a:moveTo>
                  <a:pt x="1558" y="7511"/>
                </a:moveTo>
                <a:cubicBezTo>
                  <a:pt x="1397" y="7511"/>
                  <a:pt x="1267" y="7651"/>
                  <a:pt x="1286" y="7816"/>
                </a:cubicBezTo>
                <a:cubicBezTo>
                  <a:pt x="1300" y="7955"/>
                  <a:pt x="1425" y="8059"/>
                  <a:pt x="1564" y="8059"/>
                </a:cubicBezTo>
                <a:lnTo>
                  <a:pt x="3372" y="8059"/>
                </a:lnTo>
                <a:cubicBezTo>
                  <a:pt x="3513" y="8059"/>
                  <a:pt x="3636" y="7955"/>
                  <a:pt x="3652" y="7816"/>
                </a:cubicBezTo>
                <a:cubicBezTo>
                  <a:pt x="3671" y="7651"/>
                  <a:pt x="3541" y="7511"/>
                  <a:pt x="3381" y="7511"/>
                </a:cubicBezTo>
                <a:close/>
                <a:moveTo>
                  <a:pt x="3297" y="2917"/>
                </a:moveTo>
                <a:cubicBezTo>
                  <a:pt x="3966" y="3327"/>
                  <a:pt x="4376" y="4059"/>
                  <a:pt x="4376" y="4843"/>
                </a:cubicBezTo>
                <a:lnTo>
                  <a:pt x="4376" y="8332"/>
                </a:lnTo>
                <a:cubicBezTo>
                  <a:pt x="4376" y="8583"/>
                  <a:pt x="4172" y="8788"/>
                  <a:pt x="3920" y="8788"/>
                </a:cubicBezTo>
                <a:lnTo>
                  <a:pt x="1003" y="8788"/>
                </a:lnTo>
                <a:cubicBezTo>
                  <a:pt x="750" y="8788"/>
                  <a:pt x="546" y="8583"/>
                  <a:pt x="546" y="8332"/>
                </a:cubicBezTo>
                <a:lnTo>
                  <a:pt x="546" y="4843"/>
                </a:lnTo>
                <a:cubicBezTo>
                  <a:pt x="546" y="4059"/>
                  <a:pt x="957" y="3327"/>
                  <a:pt x="1624" y="2917"/>
                </a:cubicBezTo>
                <a:close/>
                <a:moveTo>
                  <a:pt x="1555" y="0"/>
                </a:moveTo>
                <a:cubicBezTo>
                  <a:pt x="1405" y="0"/>
                  <a:pt x="1282" y="122"/>
                  <a:pt x="1282" y="273"/>
                </a:cubicBezTo>
                <a:cubicBezTo>
                  <a:pt x="1282" y="424"/>
                  <a:pt x="1405" y="547"/>
                  <a:pt x="1555" y="547"/>
                </a:cubicBezTo>
                <a:lnTo>
                  <a:pt x="2189" y="547"/>
                </a:lnTo>
                <a:lnTo>
                  <a:pt x="2189" y="1276"/>
                </a:lnTo>
                <a:lnTo>
                  <a:pt x="1550" y="1276"/>
                </a:lnTo>
                <a:cubicBezTo>
                  <a:pt x="1398" y="1276"/>
                  <a:pt x="1277" y="1398"/>
                  <a:pt x="1277" y="1549"/>
                </a:cubicBezTo>
                <a:lnTo>
                  <a:pt x="1277" y="2489"/>
                </a:lnTo>
                <a:cubicBezTo>
                  <a:pt x="486" y="3004"/>
                  <a:pt x="0" y="3891"/>
                  <a:pt x="0" y="4841"/>
                </a:cubicBezTo>
                <a:lnTo>
                  <a:pt x="0" y="8329"/>
                </a:lnTo>
                <a:cubicBezTo>
                  <a:pt x="0" y="8883"/>
                  <a:pt x="449" y="9331"/>
                  <a:pt x="1003" y="9331"/>
                </a:cubicBezTo>
                <a:lnTo>
                  <a:pt x="3920" y="9331"/>
                </a:lnTo>
                <a:cubicBezTo>
                  <a:pt x="4474" y="9331"/>
                  <a:pt x="4922" y="8883"/>
                  <a:pt x="4922" y="8329"/>
                </a:cubicBezTo>
                <a:lnTo>
                  <a:pt x="4922" y="4841"/>
                </a:lnTo>
                <a:cubicBezTo>
                  <a:pt x="4922" y="3889"/>
                  <a:pt x="4437" y="3004"/>
                  <a:pt x="3646" y="2489"/>
                </a:cubicBezTo>
                <a:lnTo>
                  <a:pt x="3646" y="1549"/>
                </a:lnTo>
                <a:cubicBezTo>
                  <a:pt x="3646" y="1397"/>
                  <a:pt x="3522" y="1276"/>
                  <a:pt x="3372" y="1276"/>
                </a:cubicBezTo>
                <a:lnTo>
                  <a:pt x="2734" y="1276"/>
                </a:lnTo>
                <a:lnTo>
                  <a:pt x="2734" y="547"/>
                </a:lnTo>
                <a:lnTo>
                  <a:pt x="5081" y="547"/>
                </a:lnTo>
                <a:lnTo>
                  <a:pt x="5725" y="1190"/>
                </a:lnTo>
                <a:cubicBezTo>
                  <a:pt x="5780" y="1245"/>
                  <a:pt x="5853" y="1274"/>
                  <a:pt x="5927" y="1274"/>
                </a:cubicBezTo>
                <a:cubicBezTo>
                  <a:pt x="5986" y="1274"/>
                  <a:pt x="6044" y="1255"/>
                  <a:pt x="6093" y="1217"/>
                </a:cubicBezTo>
                <a:cubicBezTo>
                  <a:pt x="6222" y="1112"/>
                  <a:pt x="6230" y="923"/>
                  <a:pt x="6115" y="809"/>
                </a:cubicBezTo>
                <a:lnTo>
                  <a:pt x="5387" y="80"/>
                </a:lnTo>
                <a:cubicBezTo>
                  <a:pt x="5336" y="30"/>
                  <a:pt x="5266" y="0"/>
                  <a:pt x="51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80"/>
          <p:cNvSpPr/>
          <p:nvPr/>
        </p:nvSpPr>
        <p:spPr>
          <a:xfrm>
            <a:off x="1694767" y="3831863"/>
            <a:ext cx="300232" cy="357399"/>
          </a:xfrm>
          <a:custGeom>
            <a:avLst/>
            <a:gdLst/>
            <a:ahLst/>
            <a:cxnLst/>
            <a:rect l="l" t="t" r="r" b="b"/>
            <a:pathLst>
              <a:path w="7841" h="9334" extrusionOk="0">
                <a:moveTo>
                  <a:pt x="3926" y="3676"/>
                </a:moveTo>
                <a:cubicBezTo>
                  <a:pt x="4277" y="3676"/>
                  <a:pt x="4564" y="3963"/>
                  <a:pt x="4564" y="4314"/>
                </a:cubicBezTo>
                <a:cubicBezTo>
                  <a:pt x="4564" y="4666"/>
                  <a:pt x="4278" y="4952"/>
                  <a:pt x="3926" y="4952"/>
                </a:cubicBezTo>
                <a:cubicBezTo>
                  <a:pt x="3573" y="4952"/>
                  <a:pt x="3287" y="4666"/>
                  <a:pt x="3287" y="4314"/>
                </a:cubicBezTo>
                <a:cubicBezTo>
                  <a:pt x="3287" y="3963"/>
                  <a:pt x="3573" y="3676"/>
                  <a:pt x="3926" y="3676"/>
                </a:cubicBezTo>
                <a:close/>
                <a:moveTo>
                  <a:pt x="3918" y="2590"/>
                </a:moveTo>
                <a:cubicBezTo>
                  <a:pt x="3768" y="2590"/>
                  <a:pt x="3646" y="2713"/>
                  <a:pt x="3646" y="2863"/>
                </a:cubicBezTo>
                <a:lnTo>
                  <a:pt x="3646" y="3169"/>
                </a:lnTo>
                <a:cubicBezTo>
                  <a:pt x="3521" y="3199"/>
                  <a:pt x="3404" y="3248"/>
                  <a:pt x="3298" y="3315"/>
                </a:cubicBezTo>
                <a:lnTo>
                  <a:pt x="3087" y="3104"/>
                </a:lnTo>
                <a:cubicBezTo>
                  <a:pt x="3032" y="3049"/>
                  <a:pt x="2958" y="3020"/>
                  <a:pt x="2885" y="3020"/>
                </a:cubicBezTo>
                <a:cubicBezTo>
                  <a:pt x="2826" y="3020"/>
                  <a:pt x="2768" y="3038"/>
                  <a:pt x="2719" y="3077"/>
                </a:cubicBezTo>
                <a:cubicBezTo>
                  <a:pt x="2589" y="3182"/>
                  <a:pt x="2582" y="3372"/>
                  <a:pt x="2695" y="3485"/>
                </a:cubicBezTo>
                <a:lnTo>
                  <a:pt x="2911" y="3701"/>
                </a:lnTo>
                <a:cubicBezTo>
                  <a:pt x="2845" y="3806"/>
                  <a:pt x="2797" y="3924"/>
                  <a:pt x="2766" y="4049"/>
                </a:cubicBezTo>
                <a:lnTo>
                  <a:pt x="2468" y="4049"/>
                </a:lnTo>
                <a:cubicBezTo>
                  <a:pt x="2328" y="4049"/>
                  <a:pt x="2204" y="4153"/>
                  <a:pt x="2190" y="4292"/>
                </a:cubicBezTo>
                <a:cubicBezTo>
                  <a:pt x="2171" y="4456"/>
                  <a:pt x="2301" y="4597"/>
                  <a:pt x="2461" y="4597"/>
                </a:cubicBezTo>
                <a:lnTo>
                  <a:pt x="2767" y="4597"/>
                </a:lnTo>
                <a:cubicBezTo>
                  <a:pt x="2797" y="4722"/>
                  <a:pt x="2846" y="4838"/>
                  <a:pt x="2913" y="4945"/>
                </a:cubicBezTo>
                <a:lnTo>
                  <a:pt x="2702" y="5156"/>
                </a:lnTo>
                <a:cubicBezTo>
                  <a:pt x="2603" y="5255"/>
                  <a:pt x="2588" y="5414"/>
                  <a:pt x="2676" y="5524"/>
                </a:cubicBezTo>
                <a:cubicBezTo>
                  <a:pt x="2731" y="5593"/>
                  <a:pt x="2810" y="5627"/>
                  <a:pt x="2889" y="5627"/>
                </a:cubicBezTo>
                <a:cubicBezTo>
                  <a:pt x="2959" y="5627"/>
                  <a:pt x="3029" y="5600"/>
                  <a:pt x="3083" y="5547"/>
                </a:cubicBezTo>
                <a:lnTo>
                  <a:pt x="3299" y="5331"/>
                </a:lnTo>
                <a:cubicBezTo>
                  <a:pt x="3405" y="5396"/>
                  <a:pt x="3522" y="5446"/>
                  <a:pt x="3647" y="5476"/>
                </a:cubicBezTo>
                <a:lnTo>
                  <a:pt x="3647" y="5774"/>
                </a:lnTo>
                <a:cubicBezTo>
                  <a:pt x="3647" y="5914"/>
                  <a:pt x="3750" y="6038"/>
                  <a:pt x="3890" y="6053"/>
                </a:cubicBezTo>
                <a:cubicBezTo>
                  <a:pt x="3900" y="6054"/>
                  <a:pt x="3910" y="6054"/>
                  <a:pt x="3921" y="6054"/>
                </a:cubicBezTo>
                <a:cubicBezTo>
                  <a:pt x="4072" y="6054"/>
                  <a:pt x="4195" y="5932"/>
                  <a:pt x="4195" y="5780"/>
                </a:cubicBezTo>
                <a:lnTo>
                  <a:pt x="4195" y="5475"/>
                </a:lnTo>
                <a:cubicBezTo>
                  <a:pt x="4319" y="5446"/>
                  <a:pt x="4437" y="5395"/>
                  <a:pt x="4543" y="5330"/>
                </a:cubicBezTo>
                <a:lnTo>
                  <a:pt x="4754" y="5541"/>
                </a:lnTo>
                <a:cubicBezTo>
                  <a:pt x="4809" y="5595"/>
                  <a:pt x="4882" y="5624"/>
                  <a:pt x="4956" y="5624"/>
                </a:cubicBezTo>
                <a:cubicBezTo>
                  <a:pt x="5014" y="5624"/>
                  <a:pt x="5073" y="5606"/>
                  <a:pt x="5121" y="5567"/>
                </a:cubicBezTo>
                <a:cubicBezTo>
                  <a:pt x="5251" y="5463"/>
                  <a:pt x="5258" y="5273"/>
                  <a:pt x="5145" y="5159"/>
                </a:cubicBezTo>
                <a:lnTo>
                  <a:pt x="4929" y="4944"/>
                </a:lnTo>
                <a:cubicBezTo>
                  <a:pt x="4995" y="4838"/>
                  <a:pt x="5044" y="4720"/>
                  <a:pt x="5074" y="4596"/>
                </a:cubicBezTo>
                <a:lnTo>
                  <a:pt x="5372" y="4596"/>
                </a:lnTo>
                <a:cubicBezTo>
                  <a:pt x="5512" y="4596"/>
                  <a:pt x="5636" y="4492"/>
                  <a:pt x="5651" y="4353"/>
                </a:cubicBezTo>
                <a:cubicBezTo>
                  <a:pt x="5669" y="4187"/>
                  <a:pt x="5540" y="4048"/>
                  <a:pt x="5379" y="4048"/>
                </a:cubicBezTo>
                <a:lnTo>
                  <a:pt x="5073" y="4048"/>
                </a:lnTo>
                <a:cubicBezTo>
                  <a:pt x="5044" y="3922"/>
                  <a:pt x="4994" y="3805"/>
                  <a:pt x="4928" y="3700"/>
                </a:cubicBezTo>
                <a:lnTo>
                  <a:pt x="5139" y="3489"/>
                </a:lnTo>
                <a:cubicBezTo>
                  <a:pt x="5237" y="3390"/>
                  <a:pt x="5252" y="3230"/>
                  <a:pt x="5165" y="3121"/>
                </a:cubicBezTo>
                <a:cubicBezTo>
                  <a:pt x="5110" y="3052"/>
                  <a:pt x="5030" y="3018"/>
                  <a:pt x="4950" y="3018"/>
                </a:cubicBezTo>
                <a:cubicBezTo>
                  <a:pt x="4880" y="3018"/>
                  <a:pt x="4810" y="3044"/>
                  <a:pt x="4757" y="3097"/>
                </a:cubicBezTo>
                <a:lnTo>
                  <a:pt x="4541" y="3314"/>
                </a:lnTo>
                <a:cubicBezTo>
                  <a:pt x="4435" y="3247"/>
                  <a:pt x="4318" y="3199"/>
                  <a:pt x="4193" y="3168"/>
                </a:cubicBezTo>
                <a:lnTo>
                  <a:pt x="4193" y="2871"/>
                </a:lnTo>
                <a:cubicBezTo>
                  <a:pt x="4193" y="2730"/>
                  <a:pt x="4090" y="2607"/>
                  <a:pt x="3950" y="2592"/>
                </a:cubicBezTo>
                <a:cubicBezTo>
                  <a:pt x="3939" y="2591"/>
                  <a:pt x="3929" y="2590"/>
                  <a:pt x="3918" y="2590"/>
                </a:cubicBezTo>
                <a:close/>
                <a:moveTo>
                  <a:pt x="3926" y="2035"/>
                </a:moveTo>
                <a:cubicBezTo>
                  <a:pt x="5182" y="2035"/>
                  <a:pt x="6205" y="3057"/>
                  <a:pt x="6205" y="4314"/>
                </a:cubicBezTo>
                <a:cubicBezTo>
                  <a:pt x="6205" y="5572"/>
                  <a:pt x="5182" y="6593"/>
                  <a:pt x="3926" y="6593"/>
                </a:cubicBezTo>
                <a:cubicBezTo>
                  <a:pt x="2668" y="6593"/>
                  <a:pt x="1647" y="5572"/>
                  <a:pt x="1647" y="4314"/>
                </a:cubicBezTo>
                <a:cubicBezTo>
                  <a:pt x="1647" y="3057"/>
                  <a:pt x="2668" y="2035"/>
                  <a:pt x="3926" y="2035"/>
                </a:cubicBezTo>
                <a:close/>
                <a:moveTo>
                  <a:pt x="3926" y="1488"/>
                </a:moveTo>
                <a:cubicBezTo>
                  <a:pt x="2369" y="1488"/>
                  <a:pt x="1099" y="2756"/>
                  <a:pt x="1099" y="4314"/>
                </a:cubicBezTo>
                <a:cubicBezTo>
                  <a:pt x="1099" y="5873"/>
                  <a:pt x="2366" y="7140"/>
                  <a:pt x="3926" y="7140"/>
                </a:cubicBezTo>
                <a:cubicBezTo>
                  <a:pt x="5483" y="7140"/>
                  <a:pt x="6752" y="5873"/>
                  <a:pt x="6752" y="4314"/>
                </a:cubicBezTo>
                <a:cubicBezTo>
                  <a:pt x="6752" y="2756"/>
                  <a:pt x="5484" y="1488"/>
                  <a:pt x="3926" y="1488"/>
                </a:cubicBezTo>
                <a:close/>
                <a:moveTo>
                  <a:pt x="5858" y="546"/>
                </a:moveTo>
                <a:cubicBezTo>
                  <a:pt x="5975" y="1282"/>
                  <a:pt x="6558" y="1866"/>
                  <a:pt x="7296" y="1984"/>
                </a:cubicBezTo>
                <a:lnTo>
                  <a:pt x="7293" y="4160"/>
                </a:lnTo>
                <a:cubicBezTo>
                  <a:pt x="7293" y="6287"/>
                  <a:pt x="5941" y="8131"/>
                  <a:pt x="3921" y="8775"/>
                </a:cubicBezTo>
                <a:cubicBezTo>
                  <a:pt x="1900" y="8132"/>
                  <a:pt x="549" y="6289"/>
                  <a:pt x="549" y="4160"/>
                </a:cubicBezTo>
                <a:lnTo>
                  <a:pt x="549" y="1984"/>
                </a:lnTo>
                <a:cubicBezTo>
                  <a:pt x="1284" y="1866"/>
                  <a:pt x="1868" y="1284"/>
                  <a:pt x="1986" y="546"/>
                </a:cubicBezTo>
                <a:close/>
                <a:moveTo>
                  <a:pt x="1732" y="1"/>
                </a:moveTo>
                <a:cubicBezTo>
                  <a:pt x="1580" y="1"/>
                  <a:pt x="1459" y="124"/>
                  <a:pt x="1459" y="277"/>
                </a:cubicBezTo>
                <a:cubicBezTo>
                  <a:pt x="1458" y="927"/>
                  <a:pt x="928" y="1458"/>
                  <a:pt x="277" y="1459"/>
                </a:cubicBezTo>
                <a:cubicBezTo>
                  <a:pt x="126" y="1459"/>
                  <a:pt x="1" y="1580"/>
                  <a:pt x="1" y="1732"/>
                </a:cubicBezTo>
                <a:lnTo>
                  <a:pt x="1" y="4160"/>
                </a:lnTo>
                <a:cubicBezTo>
                  <a:pt x="1" y="5327"/>
                  <a:pt x="369" y="6440"/>
                  <a:pt x="1067" y="7377"/>
                </a:cubicBezTo>
                <a:cubicBezTo>
                  <a:pt x="1764" y="8313"/>
                  <a:pt x="2723" y="8986"/>
                  <a:pt x="3841" y="9322"/>
                </a:cubicBezTo>
                <a:cubicBezTo>
                  <a:pt x="3867" y="9330"/>
                  <a:pt x="3894" y="9334"/>
                  <a:pt x="3921" y="9334"/>
                </a:cubicBezTo>
                <a:cubicBezTo>
                  <a:pt x="3947" y="9334"/>
                  <a:pt x="3973" y="9330"/>
                  <a:pt x="4000" y="9322"/>
                </a:cubicBezTo>
                <a:cubicBezTo>
                  <a:pt x="5118" y="8987"/>
                  <a:pt x="6078" y="8315"/>
                  <a:pt x="6774" y="7377"/>
                </a:cubicBezTo>
                <a:cubicBezTo>
                  <a:pt x="7472" y="6440"/>
                  <a:pt x="7840" y="5327"/>
                  <a:pt x="7840" y="4160"/>
                </a:cubicBezTo>
                <a:lnTo>
                  <a:pt x="7840" y="1732"/>
                </a:lnTo>
                <a:cubicBezTo>
                  <a:pt x="7840" y="1580"/>
                  <a:pt x="7716" y="1459"/>
                  <a:pt x="7563" y="1459"/>
                </a:cubicBezTo>
                <a:cubicBezTo>
                  <a:pt x="6913" y="1458"/>
                  <a:pt x="6383" y="927"/>
                  <a:pt x="6381" y="277"/>
                </a:cubicBezTo>
                <a:cubicBezTo>
                  <a:pt x="6381" y="125"/>
                  <a:pt x="6260" y="1"/>
                  <a:pt x="6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80"/>
          <p:cNvSpPr/>
          <p:nvPr/>
        </p:nvSpPr>
        <p:spPr>
          <a:xfrm>
            <a:off x="2449190" y="1523178"/>
            <a:ext cx="358012" cy="357475"/>
          </a:xfrm>
          <a:custGeom>
            <a:avLst/>
            <a:gdLst/>
            <a:ahLst/>
            <a:cxnLst/>
            <a:rect l="l" t="t" r="r" b="b"/>
            <a:pathLst>
              <a:path w="9350" h="9336" extrusionOk="0">
                <a:moveTo>
                  <a:pt x="5199" y="395"/>
                </a:moveTo>
                <a:cubicBezTo>
                  <a:pt x="5049" y="395"/>
                  <a:pt x="4925" y="516"/>
                  <a:pt x="4925" y="668"/>
                </a:cubicBezTo>
                <a:cubicBezTo>
                  <a:pt x="4925" y="818"/>
                  <a:pt x="5049" y="941"/>
                  <a:pt x="5199" y="941"/>
                </a:cubicBezTo>
                <a:cubicBezTo>
                  <a:pt x="5348" y="941"/>
                  <a:pt x="5472" y="818"/>
                  <a:pt x="5472" y="668"/>
                </a:cubicBezTo>
                <a:cubicBezTo>
                  <a:pt x="5472" y="518"/>
                  <a:pt x="5351" y="395"/>
                  <a:pt x="5199" y="395"/>
                </a:cubicBezTo>
                <a:close/>
                <a:moveTo>
                  <a:pt x="2551" y="949"/>
                </a:moveTo>
                <a:lnTo>
                  <a:pt x="2551" y="1497"/>
                </a:lnTo>
                <a:lnTo>
                  <a:pt x="546" y="1497"/>
                </a:lnTo>
                <a:lnTo>
                  <a:pt x="546" y="949"/>
                </a:lnTo>
                <a:close/>
                <a:moveTo>
                  <a:pt x="7605" y="1086"/>
                </a:moveTo>
                <a:cubicBezTo>
                  <a:pt x="7958" y="1086"/>
                  <a:pt x="8244" y="1372"/>
                  <a:pt x="8244" y="1725"/>
                </a:cubicBezTo>
                <a:cubicBezTo>
                  <a:pt x="8244" y="2077"/>
                  <a:pt x="7958" y="2363"/>
                  <a:pt x="7605" y="2363"/>
                </a:cubicBezTo>
                <a:cubicBezTo>
                  <a:pt x="7254" y="2363"/>
                  <a:pt x="6967" y="2077"/>
                  <a:pt x="6967" y="1725"/>
                </a:cubicBezTo>
                <a:cubicBezTo>
                  <a:pt x="6967" y="1372"/>
                  <a:pt x="7254" y="1086"/>
                  <a:pt x="7605" y="1086"/>
                </a:cubicBezTo>
                <a:close/>
                <a:moveTo>
                  <a:pt x="4471" y="2217"/>
                </a:moveTo>
                <a:cubicBezTo>
                  <a:pt x="4621" y="2217"/>
                  <a:pt x="4744" y="2341"/>
                  <a:pt x="4744" y="2490"/>
                </a:cubicBezTo>
                <a:cubicBezTo>
                  <a:pt x="4744" y="2640"/>
                  <a:pt x="4620" y="2764"/>
                  <a:pt x="4471" y="2764"/>
                </a:cubicBezTo>
                <a:cubicBezTo>
                  <a:pt x="4321" y="2764"/>
                  <a:pt x="4197" y="2640"/>
                  <a:pt x="4197" y="2490"/>
                </a:cubicBezTo>
                <a:cubicBezTo>
                  <a:pt x="4197" y="2341"/>
                  <a:pt x="4319" y="2217"/>
                  <a:pt x="4471" y="2217"/>
                </a:cubicBezTo>
                <a:close/>
                <a:moveTo>
                  <a:pt x="4471" y="1671"/>
                </a:moveTo>
                <a:cubicBezTo>
                  <a:pt x="4018" y="1671"/>
                  <a:pt x="3651" y="2038"/>
                  <a:pt x="3651" y="2490"/>
                </a:cubicBezTo>
                <a:cubicBezTo>
                  <a:pt x="3651" y="2943"/>
                  <a:pt x="4018" y="3311"/>
                  <a:pt x="4471" y="3311"/>
                </a:cubicBezTo>
                <a:cubicBezTo>
                  <a:pt x="4923" y="3311"/>
                  <a:pt x="5291" y="2943"/>
                  <a:pt x="5291" y="2490"/>
                </a:cubicBezTo>
                <a:cubicBezTo>
                  <a:pt x="5291" y="2038"/>
                  <a:pt x="4923" y="1671"/>
                  <a:pt x="4471" y="1671"/>
                </a:cubicBezTo>
                <a:close/>
                <a:moveTo>
                  <a:pt x="7600" y="1"/>
                </a:moveTo>
                <a:cubicBezTo>
                  <a:pt x="7449" y="1"/>
                  <a:pt x="7326" y="124"/>
                  <a:pt x="7326" y="275"/>
                </a:cubicBezTo>
                <a:lnTo>
                  <a:pt x="7326" y="581"/>
                </a:lnTo>
                <a:cubicBezTo>
                  <a:pt x="7201" y="609"/>
                  <a:pt x="7083" y="660"/>
                  <a:pt x="6977" y="725"/>
                </a:cubicBezTo>
                <a:lnTo>
                  <a:pt x="6766" y="514"/>
                </a:lnTo>
                <a:cubicBezTo>
                  <a:pt x="6712" y="460"/>
                  <a:pt x="6638" y="431"/>
                  <a:pt x="6565" y="431"/>
                </a:cubicBezTo>
                <a:cubicBezTo>
                  <a:pt x="6506" y="431"/>
                  <a:pt x="6448" y="450"/>
                  <a:pt x="6399" y="488"/>
                </a:cubicBezTo>
                <a:cubicBezTo>
                  <a:pt x="6269" y="592"/>
                  <a:pt x="6262" y="782"/>
                  <a:pt x="6375" y="896"/>
                </a:cubicBezTo>
                <a:lnTo>
                  <a:pt x="6591" y="1113"/>
                </a:lnTo>
                <a:cubicBezTo>
                  <a:pt x="6526" y="1218"/>
                  <a:pt x="6476" y="1335"/>
                  <a:pt x="6447" y="1461"/>
                </a:cubicBezTo>
                <a:lnTo>
                  <a:pt x="6148" y="1461"/>
                </a:lnTo>
                <a:cubicBezTo>
                  <a:pt x="6009" y="1461"/>
                  <a:pt x="5884" y="1563"/>
                  <a:pt x="5870" y="1703"/>
                </a:cubicBezTo>
                <a:cubicBezTo>
                  <a:pt x="5852" y="1868"/>
                  <a:pt x="5980" y="2007"/>
                  <a:pt x="6142" y="2007"/>
                </a:cubicBezTo>
                <a:lnTo>
                  <a:pt x="6448" y="2007"/>
                </a:lnTo>
                <a:cubicBezTo>
                  <a:pt x="6476" y="2133"/>
                  <a:pt x="6527" y="2250"/>
                  <a:pt x="6592" y="2355"/>
                </a:cubicBezTo>
                <a:lnTo>
                  <a:pt x="6381" y="2566"/>
                </a:lnTo>
                <a:cubicBezTo>
                  <a:pt x="6283" y="2666"/>
                  <a:pt x="6268" y="2825"/>
                  <a:pt x="6355" y="2935"/>
                </a:cubicBezTo>
                <a:cubicBezTo>
                  <a:pt x="6411" y="3004"/>
                  <a:pt x="6490" y="3038"/>
                  <a:pt x="6570" y="3038"/>
                </a:cubicBezTo>
                <a:cubicBezTo>
                  <a:pt x="6640" y="3038"/>
                  <a:pt x="6710" y="3012"/>
                  <a:pt x="6763" y="2959"/>
                </a:cubicBezTo>
                <a:lnTo>
                  <a:pt x="6980" y="2743"/>
                </a:lnTo>
                <a:cubicBezTo>
                  <a:pt x="7085" y="2808"/>
                  <a:pt x="7202" y="2857"/>
                  <a:pt x="7328" y="2887"/>
                </a:cubicBezTo>
                <a:lnTo>
                  <a:pt x="7328" y="3186"/>
                </a:lnTo>
                <a:cubicBezTo>
                  <a:pt x="7328" y="3325"/>
                  <a:pt x="7430" y="3450"/>
                  <a:pt x="7570" y="3463"/>
                </a:cubicBezTo>
                <a:cubicBezTo>
                  <a:pt x="7581" y="3465"/>
                  <a:pt x="7592" y="3465"/>
                  <a:pt x="7602" y="3465"/>
                </a:cubicBezTo>
                <a:cubicBezTo>
                  <a:pt x="7753" y="3465"/>
                  <a:pt x="7874" y="3342"/>
                  <a:pt x="7874" y="3192"/>
                </a:cubicBezTo>
                <a:lnTo>
                  <a:pt x="7874" y="2886"/>
                </a:lnTo>
                <a:cubicBezTo>
                  <a:pt x="8000" y="2857"/>
                  <a:pt x="8117" y="2807"/>
                  <a:pt x="8222" y="2741"/>
                </a:cubicBezTo>
                <a:lnTo>
                  <a:pt x="8433" y="2952"/>
                </a:lnTo>
                <a:cubicBezTo>
                  <a:pt x="8488" y="3007"/>
                  <a:pt x="8562" y="3036"/>
                  <a:pt x="8635" y="3036"/>
                </a:cubicBezTo>
                <a:cubicBezTo>
                  <a:pt x="8694" y="3036"/>
                  <a:pt x="8753" y="3017"/>
                  <a:pt x="8802" y="2978"/>
                </a:cubicBezTo>
                <a:cubicBezTo>
                  <a:pt x="8931" y="2875"/>
                  <a:pt x="8939" y="2685"/>
                  <a:pt x="8826" y="2571"/>
                </a:cubicBezTo>
                <a:lnTo>
                  <a:pt x="8610" y="2354"/>
                </a:lnTo>
                <a:cubicBezTo>
                  <a:pt x="8675" y="2249"/>
                  <a:pt x="8724" y="2132"/>
                  <a:pt x="8754" y="2006"/>
                </a:cubicBezTo>
                <a:lnTo>
                  <a:pt x="9053" y="2006"/>
                </a:lnTo>
                <a:cubicBezTo>
                  <a:pt x="9192" y="2006"/>
                  <a:pt x="9317" y="1904"/>
                  <a:pt x="9330" y="1764"/>
                </a:cubicBezTo>
                <a:cubicBezTo>
                  <a:pt x="9349" y="1598"/>
                  <a:pt x="9219" y="1460"/>
                  <a:pt x="9059" y="1460"/>
                </a:cubicBezTo>
                <a:lnTo>
                  <a:pt x="8753" y="1460"/>
                </a:lnTo>
                <a:cubicBezTo>
                  <a:pt x="8724" y="1334"/>
                  <a:pt x="8674" y="1217"/>
                  <a:pt x="8608" y="1112"/>
                </a:cubicBezTo>
                <a:lnTo>
                  <a:pt x="8819" y="900"/>
                </a:lnTo>
                <a:cubicBezTo>
                  <a:pt x="8918" y="801"/>
                  <a:pt x="8932" y="642"/>
                  <a:pt x="8845" y="532"/>
                </a:cubicBezTo>
                <a:cubicBezTo>
                  <a:pt x="8790" y="463"/>
                  <a:pt x="8710" y="429"/>
                  <a:pt x="8630" y="429"/>
                </a:cubicBezTo>
                <a:cubicBezTo>
                  <a:pt x="8560" y="429"/>
                  <a:pt x="8490" y="455"/>
                  <a:pt x="8438" y="508"/>
                </a:cubicBezTo>
                <a:lnTo>
                  <a:pt x="8221" y="724"/>
                </a:lnTo>
                <a:cubicBezTo>
                  <a:pt x="8116" y="659"/>
                  <a:pt x="7999" y="610"/>
                  <a:pt x="7873" y="580"/>
                </a:cubicBezTo>
                <a:lnTo>
                  <a:pt x="7873" y="281"/>
                </a:lnTo>
                <a:cubicBezTo>
                  <a:pt x="7873" y="142"/>
                  <a:pt x="7771" y="17"/>
                  <a:pt x="7631" y="3"/>
                </a:cubicBezTo>
                <a:cubicBezTo>
                  <a:pt x="7620" y="2"/>
                  <a:pt x="7610" y="1"/>
                  <a:pt x="7600" y="1"/>
                </a:cubicBezTo>
                <a:close/>
                <a:moveTo>
                  <a:pt x="8663" y="3858"/>
                </a:moveTo>
                <a:cubicBezTo>
                  <a:pt x="8513" y="3858"/>
                  <a:pt x="8390" y="3981"/>
                  <a:pt x="8390" y="4131"/>
                </a:cubicBezTo>
                <a:cubicBezTo>
                  <a:pt x="8390" y="4282"/>
                  <a:pt x="8513" y="4404"/>
                  <a:pt x="8663" y="4404"/>
                </a:cubicBezTo>
                <a:cubicBezTo>
                  <a:pt x="8813" y="4404"/>
                  <a:pt x="8937" y="4283"/>
                  <a:pt x="8937" y="4131"/>
                </a:cubicBezTo>
                <a:cubicBezTo>
                  <a:pt x="8937" y="3981"/>
                  <a:pt x="8813" y="3858"/>
                  <a:pt x="8663" y="3858"/>
                </a:cubicBezTo>
                <a:close/>
                <a:moveTo>
                  <a:pt x="6834" y="4412"/>
                </a:moveTo>
                <a:cubicBezTo>
                  <a:pt x="6994" y="4412"/>
                  <a:pt x="7124" y="4552"/>
                  <a:pt x="7106" y="4717"/>
                </a:cubicBezTo>
                <a:cubicBezTo>
                  <a:pt x="7091" y="4857"/>
                  <a:pt x="6967" y="4959"/>
                  <a:pt x="6828" y="4959"/>
                </a:cubicBezTo>
                <a:lnTo>
                  <a:pt x="2550" y="4959"/>
                </a:lnTo>
                <a:lnTo>
                  <a:pt x="2550" y="4412"/>
                </a:lnTo>
                <a:close/>
                <a:moveTo>
                  <a:pt x="2005" y="2042"/>
                </a:moveTo>
                <a:lnTo>
                  <a:pt x="2005" y="5233"/>
                </a:lnTo>
                <a:cubicBezTo>
                  <a:pt x="2005" y="5384"/>
                  <a:pt x="2127" y="5505"/>
                  <a:pt x="2277" y="5505"/>
                </a:cubicBezTo>
                <a:lnTo>
                  <a:pt x="6561" y="5505"/>
                </a:lnTo>
                <a:lnTo>
                  <a:pt x="6561" y="6119"/>
                </a:lnTo>
                <a:cubicBezTo>
                  <a:pt x="6561" y="6830"/>
                  <a:pt x="6031" y="7442"/>
                  <a:pt x="5326" y="7542"/>
                </a:cubicBezTo>
                <a:lnTo>
                  <a:pt x="4244" y="7696"/>
                </a:lnTo>
                <a:cubicBezTo>
                  <a:pt x="4110" y="7715"/>
                  <a:pt x="4010" y="7830"/>
                  <a:pt x="4010" y="7966"/>
                </a:cubicBezTo>
                <a:lnTo>
                  <a:pt x="4010" y="8786"/>
                </a:lnTo>
                <a:lnTo>
                  <a:pt x="3098" y="8786"/>
                </a:lnTo>
                <a:lnTo>
                  <a:pt x="3098" y="7966"/>
                </a:lnTo>
                <a:cubicBezTo>
                  <a:pt x="3098" y="7830"/>
                  <a:pt x="2998" y="7714"/>
                  <a:pt x="2863" y="7696"/>
                </a:cubicBezTo>
                <a:lnTo>
                  <a:pt x="1780" y="7542"/>
                </a:lnTo>
                <a:cubicBezTo>
                  <a:pt x="1076" y="7441"/>
                  <a:pt x="546" y="6830"/>
                  <a:pt x="546" y="6119"/>
                </a:cubicBezTo>
                <a:lnTo>
                  <a:pt x="546" y="2042"/>
                </a:lnTo>
                <a:close/>
                <a:moveTo>
                  <a:pt x="272" y="403"/>
                </a:moveTo>
                <a:cubicBezTo>
                  <a:pt x="122" y="403"/>
                  <a:pt x="0" y="526"/>
                  <a:pt x="0" y="676"/>
                </a:cubicBezTo>
                <a:lnTo>
                  <a:pt x="0" y="6119"/>
                </a:lnTo>
                <a:cubicBezTo>
                  <a:pt x="0" y="6596"/>
                  <a:pt x="172" y="7058"/>
                  <a:pt x="486" y="7419"/>
                </a:cubicBezTo>
                <a:cubicBezTo>
                  <a:pt x="798" y="7781"/>
                  <a:pt x="1232" y="8017"/>
                  <a:pt x="1704" y="8083"/>
                </a:cubicBezTo>
                <a:lnTo>
                  <a:pt x="2551" y="8205"/>
                </a:lnTo>
                <a:lnTo>
                  <a:pt x="2551" y="9063"/>
                </a:lnTo>
                <a:cubicBezTo>
                  <a:pt x="2551" y="9214"/>
                  <a:pt x="2675" y="9336"/>
                  <a:pt x="2825" y="9336"/>
                </a:cubicBezTo>
                <a:lnTo>
                  <a:pt x="4284" y="9336"/>
                </a:lnTo>
                <a:cubicBezTo>
                  <a:pt x="4435" y="9336"/>
                  <a:pt x="4556" y="9212"/>
                  <a:pt x="4556" y="9063"/>
                </a:cubicBezTo>
                <a:lnTo>
                  <a:pt x="4556" y="8205"/>
                </a:lnTo>
                <a:lnTo>
                  <a:pt x="5404" y="8083"/>
                </a:lnTo>
                <a:cubicBezTo>
                  <a:pt x="5878" y="8017"/>
                  <a:pt x="6311" y="7781"/>
                  <a:pt x="6623" y="7419"/>
                </a:cubicBezTo>
                <a:cubicBezTo>
                  <a:pt x="6935" y="7058"/>
                  <a:pt x="7108" y="6596"/>
                  <a:pt x="7108" y="6119"/>
                </a:cubicBezTo>
                <a:lnTo>
                  <a:pt x="7108" y="5459"/>
                </a:lnTo>
                <a:cubicBezTo>
                  <a:pt x="7426" y="5346"/>
                  <a:pt x="7656" y="5043"/>
                  <a:pt x="7656" y="4686"/>
                </a:cubicBezTo>
                <a:cubicBezTo>
                  <a:pt x="7656" y="4232"/>
                  <a:pt x="7288" y="3865"/>
                  <a:pt x="6835" y="3865"/>
                </a:cubicBezTo>
                <a:lnTo>
                  <a:pt x="2551" y="3865"/>
                </a:lnTo>
                <a:lnTo>
                  <a:pt x="2551" y="2042"/>
                </a:lnTo>
                <a:lnTo>
                  <a:pt x="2825" y="2042"/>
                </a:lnTo>
                <a:cubicBezTo>
                  <a:pt x="2977" y="2042"/>
                  <a:pt x="3098" y="1920"/>
                  <a:pt x="3098" y="1769"/>
                </a:cubicBezTo>
                <a:lnTo>
                  <a:pt x="3098" y="676"/>
                </a:lnTo>
                <a:cubicBezTo>
                  <a:pt x="3098" y="524"/>
                  <a:pt x="2975" y="403"/>
                  <a:pt x="2825" y="40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80"/>
          <p:cNvSpPr/>
          <p:nvPr/>
        </p:nvSpPr>
        <p:spPr>
          <a:xfrm>
            <a:off x="3253696" y="3831863"/>
            <a:ext cx="314169" cy="357399"/>
          </a:xfrm>
          <a:custGeom>
            <a:avLst/>
            <a:gdLst/>
            <a:ahLst/>
            <a:cxnLst/>
            <a:rect l="l" t="t" r="r" b="b"/>
            <a:pathLst>
              <a:path w="8205" h="9334" extrusionOk="0">
                <a:moveTo>
                  <a:pt x="2825" y="547"/>
                </a:moveTo>
                <a:cubicBezTo>
                  <a:pt x="3078" y="547"/>
                  <a:pt x="3282" y="752"/>
                  <a:pt x="3282" y="1004"/>
                </a:cubicBezTo>
                <a:lnTo>
                  <a:pt x="3282" y="1460"/>
                </a:lnTo>
                <a:lnTo>
                  <a:pt x="547" y="1460"/>
                </a:lnTo>
                <a:lnTo>
                  <a:pt x="547" y="1004"/>
                </a:lnTo>
                <a:cubicBezTo>
                  <a:pt x="547" y="751"/>
                  <a:pt x="751" y="547"/>
                  <a:pt x="1003" y="547"/>
                </a:cubicBezTo>
                <a:close/>
                <a:moveTo>
                  <a:pt x="7202" y="547"/>
                </a:moveTo>
                <a:cubicBezTo>
                  <a:pt x="7453" y="547"/>
                  <a:pt x="7658" y="752"/>
                  <a:pt x="7658" y="1004"/>
                </a:cubicBezTo>
                <a:lnTo>
                  <a:pt x="7658" y="1460"/>
                </a:lnTo>
                <a:lnTo>
                  <a:pt x="4924" y="1460"/>
                </a:lnTo>
                <a:lnTo>
                  <a:pt x="4924" y="1004"/>
                </a:lnTo>
                <a:cubicBezTo>
                  <a:pt x="4923" y="751"/>
                  <a:pt x="5126" y="547"/>
                  <a:pt x="5379" y="547"/>
                </a:cubicBezTo>
                <a:close/>
                <a:moveTo>
                  <a:pt x="2918" y="4012"/>
                </a:moveTo>
                <a:lnTo>
                  <a:pt x="2918" y="6746"/>
                </a:lnTo>
                <a:lnTo>
                  <a:pt x="2371" y="6746"/>
                </a:lnTo>
                <a:lnTo>
                  <a:pt x="2371" y="4012"/>
                </a:lnTo>
                <a:close/>
                <a:moveTo>
                  <a:pt x="7293" y="4012"/>
                </a:moveTo>
                <a:lnTo>
                  <a:pt x="7293" y="6746"/>
                </a:lnTo>
                <a:lnTo>
                  <a:pt x="6745" y="6746"/>
                </a:lnTo>
                <a:lnTo>
                  <a:pt x="6745" y="4012"/>
                </a:lnTo>
                <a:close/>
                <a:moveTo>
                  <a:pt x="2918" y="2005"/>
                </a:moveTo>
                <a:lnTo>
                  <a:pt x="2918" y="3464"/>
                </a:lnTo>
                <a:lnTo>
                  <a:pt x="2097" y="3464"/>
                </a:lnTo>
                <a:cubicBezTo>
                  <a:pt x="1945" y="3464"/>
                  <a:pt x="1824" y="3586"/>
                  <a:pt x="1824" y="3737"/>
                </a:cubicBezTo>
                <a:lnTo>
                  <a:pt x="1824" y="7018"/>
                </a:lnTo>
                <a:cubicBezTo>
                  <a:pt x="1824" y="7170"/>
                  <a:pt x="1948" y="7291"/>
                  <a:pt x="2097" y="7291"/>
                </a:cubicBezTo>
                <a:lnTo>
                  <a:pt x="2918" y="7291"/>
                </a:lnTo>
                <a:lnTo>
                  <a:pt x="2918" y="7768"/>
                </a:lnTo>
                <a:cubicBezTo>
                  <a:pt x="2918" y="8306"/>
                  <a:pt x="2500" y="8759"/>
                  <a:pt x="1963" y="8785"/>
                </a:cubicBezTo>
                <a:cubicBezTo>
                  <a:pt x="1947" y="8786"/>
                  <a:pt x="1931" y="8786"/>
                  <a:pt x="1915" y="8786"/>
                </a:cubicBezTo>
                <a:cubicBezTo>
                  <a:pt x="1362" y="8786"/>
                  <a:pt x="911" y="8337"/>
                  <a:pt x="911" y="7784"/>
                </a:cubicBezTo>
                <a:lnTo>
                  <a:pt x="911" y="2005"/>
                </a:lnTo>
                <a:close/>
                <a:moveTo>
                  <a:pt x="7293" y="2005"/>
                </a:moveTo>
                <a:lnTo>
                  <a:pt x="7293" y="3464"/>
                </a:lnTo>
                <a:lnTo>
                  <a:pt x="6472" y="3464"/>
                </a:lnTo>
                <a:cubicBezTo>
                  <a:pt x="6321" y="3464"/>
                  <a:pt x="6199" y="3586"/>
                  <a:pt x="6199" y="3737"/>
                </a:cubicBezTo>
                <a:lnTo>
                  <a:pt x="6199" y="7018"/>
                </a:lnTo>
                <a:cubicBezTo>
                  <a:pt x="6199" y="7170"/>
                  <a:pt x="6322" y="7291"/>
                  <a:pt x="6472" y="7291"/>
                </a:cubicBezTo>
                <a:lnTo>
                  <a:pt x="7293" y="7291"/>
                </a:lnTo>
                <a:lnTo>
                  <a:pt x="7293" y="7768"/>
                </a:lnTo>
                <a:cubicBezTo>
                  <a:pt x="7293" y="8306"/>
                  <a:pt x="6876" y="8759"/>
                  <a:pt x="6338" y="8785"/>
                </a:cubicBezTo>
                <a:cubicBezTo>
                  <a:pt x="6321" y="8786"/>
                  <a:pt x="6305" y="8786"/>
                  <a:pt x="6289" y="8786"/>
                </a:cubicBezTo>
                <a:cubicBezTo>
                  <a:pt x="5736" y="8786"/>
                  <a:pt x="5287" y="8337"/>
                  <a:pt x="5287" y="7784"/>
                </a:cubicBezTo>
                <a:lnTo>
                  <a:pt x="5287" y="2005"/>
                </a:lnTo>
                <a:close/>
                <a:moveTo>
                  <a:pt x="365" y="1"/>
                </a:moveTo>
                <a:cubicBezTo>
                  <a:pt x="162" y="1"/>
                  <a:pt x="1" y="164"/>
                  <a:pt x="1" y="365"/>
                </a:cubicBezTo>
                <a:lnTo>
                  <a:pt x="1" y="1906"/>
                </a:lnTo>
                <a:cubicBezTo>
                  <a:pt x="1" y="1961"/>
                  <a:pt x="45" y="2005"/>
                  <a:pt x="99" y="2005"/>
                </a:cubicBezTo>
                <a:lnTo>
                  <a:pt x="365" y="2005"/>
                </a:lnTo>
                <a:lnTo>
                  <a:pt x="365" y="7764"/>
                </a:lnTo>
                <a:cubicBezTo>
                  <a:pt x="365" y="8601"/>
                  <a:pt x="1020" y="9302"/>
                  <a:pt x="1856" y="9333"/>
                </a:cubicBezTo>
                <a:cubicBezTo>
                  <a:pt x="1875" y="9334"/>
                  <a:pt x="1894" y="9334"/>
                  <a:pt x="1913" y="9334"/>
                </a:cubicBezTo>
                <a:cubicBezTo>
                  <a:pt x="2768" y="9334"/>
                  <a:pt x="3463" y="8639"/>
                  <a:pt x="3463" y="7784"/>
                </a:cubicBezTo>
                <a:lnTo>
                  <a:pt x="3463" y="2005"/>
                </a:lnTo>
                <a:lnTo>
                  <a:pt x="3727" y="2005"/>
                </a:lnTo>
                <a:cubicBezTo>
                  <a:pt x="3783" y="2005"/>
                  <a:pt x="3827" y="1960"/>
                  <a:pt x="3827" y="1906"/>
                </a:cubicBezTo>
                <a:lnTo>
                  <a:pt x="3827" y="365"/>
                </a:lnTo>
                <a:cubicBezTo>
                  <a:pt x="3829" y="164"/>
                  <a:pt x="3665" y="1"/>
                  <a:pt x="3464" y="1"/>
                </a:cubicBezTo>
                <a:close/>
                <a:moveTo>
                  <a:pt x="4740" y="1"/>
                </a:moveTo>
                <a:cubicBezTo>
                  <a:pt x="4539" y="1"/>
                  <a:pt x="4376" y="164"/>
                  <a:pt x="4376" y="365"/>
                </a:cubicBezTo>
                <a:lnTo>
                  <a:pt x="4376" y="1906"/>
                </a:lnTo>
                <a:cubicBezTo>
                  <a:pt x="4376" y="1961"/>
                  <a:pt x="4422" y="2005"/>
                  <a:pt x="4475" y="2005"/>
                </a:cubicBezTo>
                <a:lnTo>
                  <a:pt x="4740" y="2005"/>
                </a:lnTo>
                <a:lnTo>
                  <a:pt x="4740" y="7764"/>
                </a:lnTo>
                <a:cubicBezTo>
                  <a:pt x="4740" y="8601"/>
                  <a:pt x="5395" y="9302"/>
                  <a:pt x="6232" y="9333"/>
                </a:cubicBezTo>
                <a:cubicBezTo>
                  <a:pt x="6251" y="9334"/>
                  <a:pt x="6270" y="9334"/>
                  <a:pt x="6289" y="9334"/>
                </a:cubicBezTo>
                <a:cubicBezTo>
                  <a:pt x="7144" y="9334"/>
                  <a:pt x="7838" y="8639"/>
                  <a:pt x="7838" y="7784"/>
                </a:cubicBezTo>
                <a:lnTo>
                  <a:pt x="7838" y="2005"/>
                </a:lnTo>
                <a:lnTo>
                  <a:pt x="8104" y="2005"/>
                </a:lnTo>
                <a:cubicBezTo>
                  <a:pt x="8159" y="2005"/>
                  <a:pt x="8202" y="1960"/>
                  <a:pt x="8202" y="1906"/>
                </a:cubicBezTo>
                <a:lnTo>
                  <a:pt x="8202" y="365"/>
                </a:lnTo>
                <a:cubicBezTo>
                  <a:pt x="8204" y="164"/>
                  <a:pt x="8042" y="1"/>
                  <a:pt x="784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80"/>
          <p:cNvSpPr/>
          <p:nvPr/>
        </p:nvSpPr>
        <p:spPr>
          <a:xfrm>
            <a:off x="879234" y="2109970"/>
            <a:ext cx="365440" cy="328107"/>
          </a:xfrm>
          <a:custGeom>
            <a:avLst/>
            <a:gdLst/>
            <a:ahLst/>
            <a:cxnLst/>
            <a:rect l="l" t="t" r="r" b="b"/>
            <a:pathLst>
              <a:path w="9544" h="8569" extrusionOk="0">
                <a:moveTo>
                  <a:pt x="3168" y="548"/>
                </a:moveTo>
                <a:lnTo>
                  <a:pt x="3168" y="6564"/>
                </a:lnTo>
                <a:lnTo>
                  <a:pt x="1034" y="6564"/>
                </a:lnTo>
                <a:lnTo>
                  <a:pt x="1034" y="548"/>
                </a:lnTo>
                <a:close/>
                <a:moveTo>
                  <a:pt x="5847" y="548"/>
                </a:moveTo>
                <a:lnTo>
                  <a:pt x="5847" y="6564"/>
                </a:lnTo>
                <a:lnTo>
                  <a:pt x="3714" y="6564"/>
                </a:lnTo>
                <a:lnTo>
                  <a:pt x="3714" y="548"/>
                </a:lnTo>
                <a:close/>
                <a:moveTo>
                  <a:pt x="8508" y="548"/>
                </a:moveTo>
                <a:lnTo>
                  <a:pt x="8508" y="6564"/>
                </a:lnTo>
                <a:lnTo>
                  <a:pt x="6376" y="6564"/>
                </a:lnTo>
                <a:lnTo>
                  <a:pt x="6376" y="548"/>
                </a:lnTo>
                <a:close/>
                <a:moveTo>
                  <a:pt x="319" y="0"/>
                </a:moveTo>
                <a:cubicBezTo>
                  <a:pt x="268" y="0"/>
                  <a:pt x="221" y="22"/>
                  <a:pt x="189" y="60"/>
                </a:cubicBezTo>
                <a:cubicBezTo>
                  <a:pt x="0" y="290"/>
                  <a:pt x="158" y="548"/>
                  <a:pt x="379" y="548"/>
                </a:cubicBezTo>
                <a:lnTo>
                  <a:pt x="489" y="548"/>
                </a:lnTo>
                <a:lnTo>
                  <a:pt x="489" y="8022"/>
                </a:lnTo>
                <a:lnTo>
                  <a:pt x="319" y="8022"/>
                </a:lnTo>
                <a:cubicBezTo>
                  <a:pt x="268" y="8022"/>
                  <a:pt x="221" y="8043"/>
                  <a:pt x="189" y="8081"/>
                </a:cubicBezTo>
                <a:cubicBezTo>
                  <a:pt x="0" y="8310"/>
                  <a:pt x="158" y="8569"/>
                  <a:pt x="379" y="8569"/>
                </a:cubicBezTo>
                <a:lnTo>
                  <a:pt x="1205" y="8569"/>
                </a:lnTo>
                <a:cubicBezTo>
                  <a:pt x="1255" y="8569"/>
                  <a:pt x="1302" y="8548"/>
                  <a:pt x="1334" y="8510"/>
                </a:cubicBezTo>
                <a:cubicBezTo>
                  <a:pt x="1523" y="8281"/>
                  <a:pt x="1364" y="8022"/>
                  <a:pt x="1144" y="8022"/>
                </a:cubicBezTo>
                <a:lnTo>
                  <a:pt x="1034" y="8022"/>
                </a:lnTo>
                <a:lnTo>
                  <a:pt x="1034" y="7111"/>
                </a:lnTo>
                <a:lnTo>
                  <a:pt x="8508" y="7111"/>
                </a:lnTo>
                <a:lnTo>
                  <a:pt x="8508" y="8022"/>
                </a:lnTo>
                <a:lnTo>
                  <a:pt x="8338" y="8022"/>
                </a:lnTo>
                <a:cubicBezTo>
                  <a:pt x="8288" y="8022"/>
                  <a:pt x="8240" y="8043"/>
                  <a:pt x="8209" y="8081"/>
                </a:cubicBezTo>
                <a:cubicBezTo>
                  <a:pt x="8021" y="8310"/>
                  <a:pt x="8179" y="8569"/>
                  <a:pt x="8399" y="8569"/>
                </a:cubicBezTo>
                <a:lnTo>
                  <a:pt x="9225" y="8569"/>
                </a:lnTo>
                <a:cubicBezTo>
                  <a:pt x="9274" y="8569"/>
                  <a:pt x="9322" y="8548"/>
                  <a:pt x="9353" y="8510"/>
                </a:cubicBezTo>
                <a:cubicBezTo>
                  <a:pt x="9543" y="8281"/>
                  <a:pt x="9384" y="8022"/>
                  <a:pt x="9166" y="8022"/>
                </a:cubicBezTo>
                <a:lnTo>
                  <a:pt x="9056" y="8022"/>
                </a:lnTo>
                <a:lnTo>
                  <a:pt x="9056" y="548"/>
                </a:lnTo>
                <a:lnTo>
                  <a:pt x="9226" y="548"/>
                </a:lnTo>
                <a:cubicBezTo>
                  <a:pt x="9276" y="548"/>
                  <a:pt x="9324" y="527"/>
                  <a:pt x="9356" y="489"/>
                </a:cubicBezTo>
                <a:cubicBezTo>
                  <a:pt x="9543" y="259"/>
                  <a:pt x="9385" y="0"/>
                  <a:pt x="91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80"/>
          <p:cNvSpPr/>
          <p:nvPr/>
        </p:nvSpPr>
        <p:spPr>
          <a:xfrm>
            <a:off x="1673363" y="2095343"/>
            <a:ext cx="343193" cy="357437"/>
          </a:xfrm>
          <a:custGeom>
            <a:avLst/>
            <a:gdLst/>
            <a:ahLst/>
            <a:cxnLst/>
            <a:rect l="l" t="t" r="r" b="b"/>
            <a:pathLst>
              <a:path w="8963" h="9335" extrusionOk="0">
                <a:moveTo>
                  <a:pt x="7220" y="1852"/>
                </a:moveTo>
                <a:cubicBezTo>
                  <a:pt x="7572" y="1852"/>
                  <a:pt x="7858" y="2138"/>
                  <a:pt x="7858" y="2490"/>
                </a:cubicBezTo>
                <a:cubicBezTo>
                  <a:pt x="7858" y="2842"/>
                  <a:pt x="7572" y="3129"/>
                  <a:pt x="7220" y="3129"/>
                </a:cubicBezTo>
                <a:cubicBezTo>
                  <a:pt x="6868" y="3129"/>
                  <a:pt x="6581" y="2842"/>
                  <a:pt x="6581" y="2490"/>
                </a:cubicBezTo>
                <a:cubicBezTo>
                  <a:pt x="6581" y="2138"/>
                  <a:pt x="6867" y="1852"/>
                  <a:pt x="7220" y="1852"/>
                </a:cubicBezTo>
                <a:close/>
                <a:moveTo>
                  <a:pt x="7213" y="766"/>
                </a:moveTo>
                <a:cubicBezTo>
                  <a:pt x="7061" y="766"/>
                  <a:pt x="6939" y="888"/>
                  <a:pt x="6939" y="1040"/>
                </a:cubicBezTo>
                <a:lnTo>
                  <a:pt x="6939" y="1346"/>
                </a:lnTo>
                <a:cubicBezTo>
                  <a:pt x="6813" y="1374"/>
                  <a:pt x="6696" y="1425"/>
                  <a:pt x="6591" y="1490"/>
                </a:cubicBezTo>
                <a:lnTo>
                  <a:pt x="6380" y="1279"/>
                </a:lnTo>
                <a:cubicBezTo>
                  <a:pt x="6325" y="1224"/>
                  <a:pt x="6251" y="1196"/>
                  <a:pt x="6178" y="1196"/>
                </a:cubicBezTo>
                <a:cubicBezTo>
                  <a:pt x="6119" y="1196"/>
                  <a:pt x="6060" y="1214"/>
                  <a:pt x="6011" y="1253"/>
                </a:cubicBezTo>
                <a:cubicBezTo>
                  <a:pt x="5883" y="1357"/>
                  <a:pt x="5874" y="1547"/>
                  <a:pt x="5988" y="1660"/>
                </a:cubicBezTo>
                <a:lnTo>
                  <a:pt x="6205" y="1876"/>
                </a:lnTo>
                <a:cubicBezTo>
                  <a:pt x="6138" y="1982"/>
                  <a:pt x="6090" y="2100"/>
                  <a:pt x="6059" y="2225"/>
                </a:cubicBezTo>
                <a:lnTo>
                  <a:pt x="5761" y="2225"/>
                </a:lnTo>
                <a:cubicBezTo>
                  <a:pt x="5621" y="2225"/>
                  <a:pt x="5498" y="2328"/>
                  <a:pt x="5483" y="2467"/>
                </a:cubicBezTo>
                <a:cubicBezTo>
                  <a:pt x="5464" y="2633"/>
                  <a:pt x="5594" y="2772"/>
                  <a:pt x="5754" y="2772"/>
                </a:cubicBezTo>
                <a:lnTo>
                  <a:pt x="6060" y="2772"/>
                </a:lnTo>
                <a:cubicBezTo>
                  <a:pt x="6090" y="2898"/>
                  <a:pt x="6139" y="3015"/>
                  <a:pt x="6206" y="3120"/>
                </a:cubicBezTo>
                <a:lnTo>
                  <a:pt x="5995" y="3331"/>
                </a:lnTo>
                <a:cubicBezTo>
                  <a:pt x="5895" y="3431"/>
                  <a:pt x="5881" y="3590"/>
                  <a:pt x="5968" y="3700"/>
                </a:cubicBezTo>
                <a:cubicBezTo>
                  <a:pt x="6024" y="3768"/>
                  <a:pt x="6104" y="3803"/>
                  <a:pt x="6183" y="3803"/>
                </a:cubicBezTo>
                <a:cubicBezTo>
                  <a:pt x="6253" y="3803"/>
                  <a:pt x="6323" y="3776"/>
                  <a:pt x="6375" y="3723"/>
                </a:cubicBezTo>
                <a:lnTo>
                  <a:pt x="6592" y="3507"/>
                </a:lnTo>
                <a:cubicBezTo>
                  <a:pt x="6697" y="3573"/>
                  <a:pt x="6814" y="3622"/>
                  <a:pt x="6940" y="3652"/>
                </a:cubicBezTo>
                <a:lnTo>
                  <a:pt x="6940" y="3958"/>
                </a:lnTo>
                <a:cubicBezTo>
                  <a:pt x="6940" y="4107"/>
                  <a:pt x="7062" y="4229"/>
                  <a:pt x="7214" y="4229"/>
                </a:cubicBezTo>
                <a:cubicBezTo>
                  <a:pt x="7366" y="4229"/>
                  <a:pt x="7488" y="4107"/>
                  <a:pt x="7488" y="3957"/>
                </a:cubicBezTo>
                <a:lnTo>
                  <a:pt x="7488" y="3651"/>
                </a:lnTo>
                <a:cubicBezTo>
                  <a:pt x="7613" y="3622"/>
                  <a:pt x="7729" y="3572"/>
                  <a:pt x="7836" y="3505"/>
                </a:cubicBezTo>
                <a:lnTo>
                  <a:pt x="8047" y="3716"/>
                </a:lnTo>
                <a:cubicBezTo>
                  <a:pt x="8102" y="3771"/>
                  <a:pt x="8175" y="3801"/>
                  <a:pt x="8249" y="3801"/>
                </a:cubicBezTo>
                <a:cubicBezTo>
                  <a:pt x="8307" y="3801"/>
                  <a:pt x="8366" y="3782"/>
                  <a:pt x="8415" y="3743"/>
                </a:cubicBezTo>
                <a:cubicBezTo>
                  <a:pt x="8544" y="3638"/>
                  <a:pt x="8552" y="3448"/>
                  <a:pt x="8438" y="3336"/>
                </a:cubicBezTo>
                <a:lnTo>
                  <a:pt x="8222" y="3119"/>
                </a:lnTo>
                <a:cubicBezTo>
                  <a:pt x="8288" y="3014"/>
                  <a:pt x="8337" y="2897"/>
                  <a:pt x="8367" y="2771"/>
                </a:cubicBezTo>
                <a:lnTo>
                  <a:pt x="8665" y="2771"/>
                </a:lnTo>
                <a:cubicBezTo>
                  <a:pt x="8805" y="2771"/>
                  <a:pt x="8929" y="2668"/>
                  <a:pt x="8944" y="2528"/>
                </a:cubicBezTo>
                <a:cubicBezTo>
                  <a:pt x="8962" y="2364"/>
                  <a:pt x="8833" y="2224"/>
                  <a:pt x="8672" y="2224"/>
                </a:cubicBezTo>
                <a:lnTo>
                  <a:pt x="8366" y="2224"/>
                </a:lnTo>
                <a:cubicBezTo>
                  <a:pt x="8337" y="2098"/>
                  <a:pt x="8287" y="1981"/>
                  <a:pt x="8221" y="1875"/>
                </a:cubicBezTo>
                <a:lnTo>
                  <a:pt x="8432" y="1664"/>
                </a:lnTo>
                <a:cubicBezTo>
                  <a:pt x="8531" y="1565"/>
                  <a:pt x="8546" y="1406"/>
                  <a:pt x="8458" y="1296"/>
                </a:cubicBezTo>
                <a:cubicBezTo>
                  <a:pt x="8403" y="1228"/>
                  <a:pt x="8323" y="1193"/>
                  <a:pt x="8243" y="1193"/>
                </a:cubicBezTo>
                <a:cubicBezTo>
                  <a:pt x="8173" y="1193"/>
                  <a:pt x="8104" y="1220"/>
                  <a:pt x="8051" y="1273"/>
                </a:cubicBezTo>
                <a:lnTo>
                  <a:pt x="7835" y="1489"/>
                </a:lnTo>
                <a:cubicBezTo>
                  <a:pt x="7729" y="1423"/>
                  <a:pt x="7612" y="1374"/>
                  <a:pt x="7486" y="1344"/>
                </a:cubicBezTo>
                <a:lnTo>
                  <a:pt x="7486" y="1046"/>
                </a:lnTo>
                <a:cubicBezTo>
                  <a:pt x="7486" y="906"/>
                  <a:pt x="7383" y="782"/>
                  <a:pt x="7244" y="768"/>
                </a:cubicBezTo>
                <a:cubicBezTo>
                  <a:pt x="7233" y="766"/>
                  <a:pt x="7223" y="766"/>
                  <a:pt x="7213" y="766"/>
                </a:cubicBezTo>
                <a:close/>
                <a:moveTo>
                  <a:pt x="4206" y="547"/>
                </a:moveTo>
                <a:lnTo>
                  <a:pt x="4206" y="3131"/>
                </a:lnTo>
                <a:cubicBezTo>
                  <a:pt x="4206" y="3725"/>
                  <a:pt x="4394" y="4303"/>
                  <a:pt x="4742" y="4785"/>
                </a:cubicBezTo>
                <a:lnTo>
                  <a:pt x="4999" y="5141"/>
                </a:lnTo>
                <a:lnTo>
                  <a:pt x="2138" y="5141"/>
                </a:lnTo>
                <a:lnTo>
                  <a:pt x="2396" y="4785"/>
                </a:lnTo>
                <a:cubicBezTo>
                  <a:pt x="2743" y="4303"/>
                  <a:pt x="2930" y="3725"/>
                  <a:pt x="2930" y="3131"/>
                </a:cubicBezTo>
                <a:lnTo>
                  <a:pt x="2930" y="547"/>
                </a:lnTo>
                <a:close/>
                <a:moveTo>
                  <a:pt x="3026" y="6775"/>
                </a:moveTo>
                <a:cubicBezTo>
                  <a:pt x="3177" y="6775"/>
                  <a:pt x="3299" y="6898"/>
                  <a:pt x="3299" y="7048"/>
                </a:cubicBezTo>
                <a:cubicBezTo>
                  <a:pt x="3299" y="7198"/>
                  <a:pt x="3178" y="7321"/>
                  <a:pt x="3026" y="7321"/>
                </a:cubicBezTo>
                <a:cubicBezTo>
                  <a:pt x="2876" y="7321"/>
                  <a:pt x="2753" y="7198"/>
                  <a:pt x="2753" y="7048"/>
                </a:cubicBezTo>
                <a:cubicBezTo>
                  <a:pt x="2753" y="6898"/>
                  <a:pt x="2876" y="6775"/>
                  <a:pt x="3026" y="6775"/>
                </a:cubicBezTo>
                <a:close/>
                <a:moveTo>
                  <a:pt x="3026" y="6228"/>
                </a:moveTo>
                <a:cubicBezTo>
                  <a:pt x="2573" y="6228"/>
                  <a:pt x="2206" y="6596"/>
                  <a:pt x="2206" y="7048"/>
                </a:cubicBezTo>
                <a:cubicBezTo>
                  <a:pt x="2206" y="7500"/>
                  <a:pt x="2574" y="7868"/>
                  <a:pt x="3026" y="7868"/>
                </a:cubicBezTo>
                <a:cubicBezTo>
                  <a:pt x="3478" y="7868"/>
                  <a:pt x="3846" y="7500"/>
                  <a:pt x="3846" y="7048"/>
                </a:cubicBezTo>
                <a:cubicBezTo>
                  <a:pt x="3846" y="6596"/>
                  <a:pt x="3478" y="6228"/>
                  <a:pt x="3026" y="6228"/>
                </a:cubicBezTo>
                <a:close/>
                <a:moveTo>
                  <a:pt x="5583" y="7323"/>
                </a:moveTo>
                <a:cubicBezTo>
                  <a:pt x="5581" y="7323"/>
                  <a:pt x="5580" y="7323"/>
                  <a:pt x="5579" y="7323"/>
                </a:cubicBezTo>
                <a:cubicBezTo>
                  <a:pt x="5429" y="7323"/>
                  <a:pt x="5307" y="7445"/>
                  <a:pt x="5307" y="7595"/>
                </a:cubicBezTo>
                <a:cubicBezTo>
                  <a:pt x="5307" y="7746"/>
                  <a:pt x="5428" y="7868"/>
                  <a:pt x="5579" y="7868"/>
                </a:cubicBezTo>
                <a:cubicBezTo>
                  <a:pt x="5730" y="7868"/>
                  <a:pt x="5852" y="7747"/>
                  <a:pt x="5852" y="7595"/>
                </a:cubicBezTo>
                <a:cubicBezTo>
                  <a:pt x="5852" y="7445"/>
                  <a:pt x="5732" y="7323"/>
                  <a:pt x="5583" y="7323"/>
                </a:cubicBezTo>
                <a:close/>
                <a:moveTo>
                  <a:pt x="1569" y="7504"/>
                </a:moveTo>
                <a:cubicBezTo>
                  <a:pt x="1419" y="7504"/>
                  <a:pt x="1295" y="7627"/>
                  <a:pt x="1295" y="7777"/>
                </a:cubicBezTo>
                <a:cubicBezTo>
                  <a:pt x="1295" y="7927"/>
                  <a:pt x="1417" y="8051"/>
                  <a:pt x="1569" y="8051"/>
                </a:cubicBezTo>
                <a:cubicBezTo>
                  <a:pt x="1719" y="8051"/>
                  <a:pt x="1842" y="7929"/>
                  <a:pt x="1842" y="7777"/>
                </a:cubicBezTo>
                <a:cubicBezTo>
                  <a:pt x="1842" y="7627"/>
                  <a:pt x="1719" y="7504"/>
                  <a:pt x="1569" y="7504"/>
                </a:cubicBezTo>
                <a:close/>
                <a:moveTo>
                  <a:pt x="5398" y="5687"/>
                </a:moveTo>
                <a:lnTo>
                  <a:pt x="6373" y="7036"/>
                </a:lnTo>
                <a:cubicBezTo>
                  <a:pt x="6515" y="7231"/>
                  <a:pt x="6586" y="7463"/>
                  <a:pt x="6581" y="7706"/>
                </a:cubicBezTo>
                <a:cubicBezTo>
                  <a:pt x="6569" y="8301"/>
                  <a:pt x="6056" y="8787"/>
                  <a:pt x="5461" y="8787"/>
                </a:cubicBezTo>
                <a:lnTo>
                  <a:pt x="1688" y="8787"/>
                </a:lnTo>
                <a:cubicBezTo>
                  <a:pt x="1093" y="8787"/>
                  <a:pt x="578" y="8301"/>
                  <a:pt x="566" y="7706"/>
                </a:cubicBezTo>
                <a:cubicBezTo>
                  <a:pt x="561" y="7465"/>
                  <a:pt x="634" y="7231"/>
                  <a:pt x="775" y="7036"/>
                </a:cubicBezTo>
                <a:lnTo>
                  <a:pt x="1749" y="5687"/>
                </a:lnTo>
                <a:close/>
                <a:moveTo>
                  <a:pt x="2227" y="1"/>
                </a:moveTo>
                <a:cubicBezTo>
                  <a:pt x="2181" y="1"/>
                  <a:pt x="2137" y="20"/>
                  <a:pt x="2107" y="55"/>
                </a:cubicBezTo>
                <a:cubicBezTo>
                  <a:pt x="1911" y="285"/>
                  <a:pt x="2073" y="547"/>
                  <a:pt x="2292" y="547"/>
                </a:cubicBezTo>
                <a:lnTo>
                  <a:pt x="2384" y="547"/>
                </a:lnTo>
                <a:lnTo>
                  <a:pt x="2384" y="3131"/>
                </a:lnTo>
                <a:cubicBezTo>
                  <a:pt x="2384" y="3612"/>
                  <a:pt x="2234" y="4074"/>
                  <a:pt x="1953" y="4466"/>
                </a:cubicBezTo>
                <a:lnTo>
                  <a:pt x="327" y="6717"/>
                </a:lnTo>
                <a:cubicBezTo>
                  <a:pt x="110" y="7018"/>
                  <a:pt x="1" y="7375"/>
                  <a:pt x="16" y="7747"/>
                </a:cubicBezTo>
                <a:cubicBezTo>
                  <a:pt x="48" y="8637"/>
                  <a:pt x="793" y="9335"/>
                  <a:pt x="1684" y="9335"/>
                </a:cubicBezTo>
                <a:lnTo>
                  <a:pt x="5454" y="9335"/>
                </a:lnTo>
                <a:cubicBezTo>
                  <a:pt x="6344" y="9335"/>
                  <a:pt x="7090" y="8637"/>
                  <a:pt x="7122" y="7747"/>
                </a:cubicBezTo>
                <a:cubicBezTo>
                  <a:pt x="7135" y="7373"/>
                  <a:pt x="7027" y="7017"/>
                  <a:pt x="6811" y="6717"/>
                </a:cubicBezTo>
                <a:lnTo>
                  <a:pt x="5184" y="4466"/>
                </a:lnTo>
                <a:cubicBezTo>
                  <a:pt x="4903" y="4075"/>
                  <a:pt x="4754" y="3614"/>
                  <a:pt x="4754" y="3131"/>
                </a:cubicBezTo>
                <a:lnTo>
                  <a:pt x="4754" y="547"/>
                </a:lnTo>
                <a:lnTo>
                  <a:pt x="4911" y="547"/>
                </a:lnTo>
                <a:cubicBezTo>
                  <a:pt x="4956" y="547"/>
                  <a:pt x="5001" y="528"/>
                  <a:pt x="5030" y="492"/>
                </a:cubicBezTo>
                <a:cubicBezTo>
                  <a:pt x="5225" y="262"/>
                  <a:pt x="5065" y="1"/>
                  <a:pt x="48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80"/>
          <p:cNvSpPr/>
          <p:nvPr/>
        </p:nvSpPr>
        <p:spPr>
          <a:xfrm>
            <a:off x="883101" y="2677348"/>
            <a:ext cx="357514" cy="357629"/>
          </a:xfrm>
          <a:custGeom>
            <a:avLst/>
            <a:gdLst/>
            <a:ahLst/>
            <a:cxnLst/>
            <a:rect l="l" t="t" r="r" b="b"/>
            <a:pathLst>
              <a:path w="9337" h="9340" extrusionOk="0">
                <a:moveTo>
                  <a:pt x="4677" y="549"/>
                </a:moveTo>
                <a:cubicBezTo>
                  <a:pt x="4853" y="549"/>
                  <a:pt x="5021" y="595"/>
                  <a:pt x="5164" y="676"/>
                </a:cubicBezTo>
                <a:lnTo>
                  <a:pt x="3801" y="2040"/>
                </a:lnTo>
                <a:cubicBezTo>
                  <a:pt x="3721" y="1895"/>
                  <a:pt x="3673" y="1729"/>
                  <a:pt x="3673" y="1552"/>
                </a:cubicBezTo>
                <a:cubicBezTo>
                  <a:pt x="3674" y="998"/>
                  <a:pt x="4124" y="549"/>
                  <a:pt x="4677" y="549"/>
                </a:cubicBezTo>
                <a:close/>
                <a:moveTo>
                  <a:pt x="5552" y="1061"/>
                </a:moveTo>
                <a:cubicBezTo>
                  <a:pt x="5632" y="1207"/>
                  <a:pt x="5679" y="1374"/>
                  <a:pt x="5679" y="1551"/>
                </a:cubicBezTo>
                <a:cubicBezTo>
                  <a:pt x="5679" y="2103"/>
                  <a:pt x="5229" y="2553"/>
                  <a:pt x="4677" y="2553"/>
                </a:cubicBezTo>
                <a:cubicBezTo>
                  <a:pt x="4499" y="2553"/>
                  <a:pt x="4333" y="2507"/>
                  <a:pt x="4188" y="2425"/>
                </a:cubicBezTo>
                <a:lnTo>
                  <a:pt x="5552" y="1061"/>
                </a:lnTo>
                <a:close/>
                <a:moveTo>
                  <a:pt x="4677" y="1"/>
                </a:moveTo>
                <a:cubicBezTo>
                  <a:pt x="3822" y="1"/>
                  <a:pt x="3127" y="696"/>
                  <a:pt x="3127" y="1551"/>
                </a:cubicBezTo>
                <a:cubicBezTo>
                  <a:pt x="3127" y="2405"/>
                  <a:pt x="3822" y="3101"/>
                  <a:pt x="4677" y="3101"/>
                </a:cubicBezTo>
                <a:cubicBezTo>
                  <a:pt x="5531" y="3101"/>
                  <a:pt x="6226" y="2405"/>
                  <a:pt x="6226" y="1551"/>
                </a:cubicBezTo>
                <a:cubicBezTo>
                  <a:pt x="6226" y="696"/>
                  <a:pt x="5531" y="1"/>
                  <a:pt x="4677" y="1"/>
                </a:cubicBezTo>
                <a:close/>
                <a:moveTo>
                  <a:pt x="6852" y="5150"/>
                </a:moveTo>
                <a:cubicBezTo>
                  <a:pt x="6713" y="5150"/>
                  <a:pt x="6588" y="5253"/>
                  <a:pt x="6573" y="5392"/>
                </a:cubicBezTo>
                <a:cubicBezTo>
                  <a:pt x="6555" y="5557"/>
                  <a:pt x="6683" y="5697"/>
                  <a:pt x="6845" y="5697"/>
                </a:cubicBezTo>
                <a:lnTo>
                  <a:pt x="7427" y="5697"/>
                </a:lnTo>
                <a:cubicBezTo>
                  <a:pt x="7589" y="5697"/>
                  <a:pt x="7717" y="5557"/>
                  <a:pt x="7699" y="5392"/>
                </a:cubicBezTo>
                <a:cubicBezTo>
                  <a:pt x="7685" y="5253"/>
                  <a:pt x="7560" y="5150"/>
                  <a:pt x="7421" y="5150"/>
                </a:cubicBezTo>
                <a:close/>
                <a:moveTo>
                  <a:pt x="5747" y="5143"/>
                </a:moveTo>
                <a:cubicBezTo>
                  <a:pt x="5736" y="5143"/>
                  <a:pt x="5726" y="5143"/>
                  <a:pt x="5716" y="5144"/>
                </a:cubicBezTo>
                <a:cubicBezTo>
                  <a:pt x="5575" y="5159"/>
                  <a:pt x="5473" y="5283"/>
                  <a:pt x="5473" y="5423"/>
                </a:cubicBezTo>
                <a:lnTo>
                  <a:pt x="5473" y="5962"/>
                </a:lnTo>
                <a:cubicBezTo>
                  <a:pt x="5473" y="6113"/>
                  <a:pt x="5596" y="6236"/>
                  <a:pt x="5747" y="6236"/>
                </a:cubicBezTo>
                <a:cubicBezTo>
                  <a:pt x="5757" y="6236"/>
                  <a:pt x="5768" y="6235"/>
                  <a:pt x="5778" y="6234"/>
                </a:cubicBezTo>
                <a:cubicBezTo>
                  <a:pt x="5917" y="6220"/>
                  <a:pt x="6021" y="6095"/>
                  <a:pt x="6021" y="5956"/>
                </a:cubicBezTo>
                <a:lnTo>
                  <a:pt x="6021" y="5417"/>
                </a:lnTo>
                <a:cubicBezTo>
                  <a:pt x="6021" y="5264"/>
                  <a:pt x="5898" y="5143"/>
                  <a:pt x="5747" y="5143"/>
                </a:cubicBezTo>
                <a:close/>
                <a:moveTo>
                  <a:pt x="4721" y="4777"/>
                </a:moveTo>
                <a:cubicBezTo>
                  <a:pt x="4675" y="4777"/>
                  <a:pt x="4627" y="4789"/>
                  <a:pt x="4584" y="4813"/>
                </a:cubicBezTo>
                <a:lnTo>
                  <a:pt x="3893" y="5213"/>
                </a:lnTo>
                <a:lnTo>
                  <a:pt x="3006" y="4976"/>
                </a:lnTo>
                <a:cubicBezTo>
                  <a:pt x="2983" y="4970"/>
                  <a:pt x="2959" y="4967"/>
                  <a:pt x="2936" y="4967"/>
                </a:cubicBezTo>
                <a:cubicBezTo>
                  <a:pt x="2815" y="4967"/>
                  <a:pt x="2705" y="5047"/>
                  <a:pt x="2672" y="5170"/>
                </a:cubicBezTo>
                <a:cubicBezTo>
                  <a:pt x="2633" y="5316"/>
                  <a:pt x="2719" y="5465"/>
                  <a:pt x="2865" y="5504"/>
                </a:cubicBezTo>
                <a:lnTo>
                  <a:pt x="3224" y="5601"/>
                </a:lnTo>
                <a:lnTo>
                  <a:pt x="2388" y="6083"/>
                </a:lnTo>
                <a:lnTo>
                  <a:pt x="2104" y="5831"/>
                </a:lnTo>
                <a:cubicBezTo>
                  <a:pt x="2052" y="5785"/>
                  <a:pt x="1988" y="5763"/>
                  <a:pt x="1924" y="5763"/>
                </a:cubicBezTo>
                <a:cubicBezTo>
                  <a:pt x="1848" y="5763"/>
                  <a:pt x="1772" y="5794"/>
                  <a:pt x="1718" y="5856"/>
                </a:cubicBezTo>
                <a:cubicBezTo>
                  <a:pt x="1618" y="5968"/>
                  <a:pt x="1628" y="6141"/>
                  <a:pt x="1741" y="6242"/>
                </a:cubicBezTo>
                <a:lnTo>
                  <a:pt x="2173" y="6625"/>
                </a:lnTo>
                <a:cubicBezTo>
                  <a:pt x="2225" y="6670"/>
                  <a:pt x="2289" y="6693"/>
                  <a:pt x="2355" y="6693"/>
                </a:cubicBezTo>
                <a:cubicBezTo>
                  <a:pt x="2401" y="6693"/>
                  <a:pt x="2448" y="6681"/>
                  <a:pt x="2490" y="6656"/>
                </a:cubicBezTo>
                <a:lnTo>
                  <a:pt x="3498" y="6074"/>
                </a:lnTo>
                <a:lnTo>
                  <a:pt x="3498" y="6074"/>
                </a:lnTo>
                <a:lnTo>
                  <a:pt x="3402" y="6433"/>
                </a:lnTo>
                <a:cubicBezTo>
                  <a:pt x="3364" y="6579"/>
                  <a:pt x="3450" y="6728"/>
                  <a:pt x="3596" y="6768"/>
                </a:cubicBezTo>
                <a:cubicBezTo>
                  <a:pt x="3620" y="6774"/>
                  <a:pt x="3643" y="6777"/>
                  <a:pt x="3666" y="6777"/>
                </a:cubicBezTo>
                <a:cubicBezTo>
                  <a:pt x="3788" y="6777"/>
                  <a:pt x="3898" y="6697"/>
                  <a:pt x="3932" y="6574"/>
                </a:cubicBezTo>
                <a:lnTo>
                  <a:pt x="4169" y="5688"/>
                </a:lnTo>
                <a:lnTo>
                  <a:pt x="4860" y="5288"/>
                </a:lnTo>
                <a:cubicBezTo>
                  <a:pt x="4990" y="5213"/>
                  <a:pt x="5035" y="5045"/>
                  <a:pt x="4960" y="4915"/>
                </a:cubicBezTo>
                <a:cubicBezTo>
                  <a:pt x="4909" y="4827"/>
                  <a:pt x="4817" y="4777"/>
                  <a:pt x="4721" y="4777"/>
                </a:cubicBezTo>
                <a:close/>
                <a:moveTo>
                  <a:pt x="6852" y="6243"/>
                </a:moveTo>
                <a:cubicBezTo>
                  <a:pt x="6713" y="6243"/>
                  <a:pt x="6588" y="6346"/>
                  <a:pt x="6573" y="6485"/>
                </a:cubicBezTo>
                <a:cubicBezTo>
                  <a:pt x="6555" y="6651"/>
                  <a:pt x="6683" y="6790"/>
                  <a:pt x="6845" y="6790"/>
                </a:cubicBezTo>
                <a:lnTo>
                  <a:pt x="7427" y="6790"/>
                </a:lnTo>
                <a:cubicBezTo>
                  <a:pt x="7589" y="6790"/>
                  <a:pt x="7717" y="6651"/>
                  <a:pt x="7699" y="6485"/>
                </a:cubicBezTo>
                <a:cubicBezTo>
                  <a:pt x="7685" y="6346"/>
                  <a:pt x="7560" y="6243"/>
                  <a:pt x="7421" y="6243"/>
                </a:cubicBezTo>
                <a:close/>
                <a:moveTo>
                  <a:pt x="5747" y="6783"/>
                </a:moveTo>
                <a:cubicBezTo>
                  <a:pt x="5736" y="6783"/>
                  <a:pt x="5726" y="6784"/>
                  <a:pt x="5716" y="6785"/>
                </a:cubicBezTo>
                <a:cubicBezTo>
                  <a:pt x="5575" y="6800"/>
                  <a:pt x="5473" y="6923"/>
                  <a:pt x="5473" y="7064"/>
                </a:cubicBezTo>
                <a:lnTo>
                  <a:pt x="5473" y="7603"/>
                </a:lnTo>
                <a:cubicBezTo>
                  <a:pt x="5473" y="7754"/>
                  <a:pt x="5596" y="7877"/>
                  <a:pt x="5747" y="7877"/>
                </a:cubicBezTo>
                <a:cubicBezTo>
                  <a:pt x="5757" y="7877"/>
                  <a:pt x="5768" y="7876"/>
                  <a:pt x="5778" y="7875"/>
                </a:cubicBezTo>
                <a:cubicBezTo>
                  <a:pt x="5917" y="7860"/>
                  <a:pt x="6021" y="7736"/>
                  <a:pt x="6021" y="7596"/>
                </a:cubicBezTo>
                <a:lnTo>
                  <a:pt x="6021" y="7057"/>
                </a:lnTo>
                <a:cubicBezTo>
                  <a:pt x="6021" y="6905"/>
                  <a:pt x="5898" y="6783"/>
                  <a:pt x="5747" y="6783"/>
                </a:cubicBezTo>
                <a:close/>
                <a:moveTo>
                  <a:pt x="6852" y="7338"/>
                </a:moveTo>
                <a:cubicBezTo>
                  <a:pt x="6713" y="7338"/>
                  <a:pt x="6588" y="7439"/>
                  <a:pt x="6573" y="7581"/>
                </a:cubicBezTo>
                <a:cubicBezTo>
                  <a:pt x="6555" y="7745"/>
                  <a:pt x="6683" y="7885"/>
                  <a:pt x="6845" y="7885"/>
                </a:cubicBezTo>
                <a:lnTo>
                  <a:pt x="7427" y="7885"/>
                </a:lnTo>
                <a:cubicBezTo>
                  <a:pt x="7589" y="7885"/>
                  <a:pt x="7717" y="7745"/>
                  <a:pt x="7699" y="7581"/>
                </a:cubicBezTo>
                <a:cubicBezTo>
                  <a:pt x="7685" y="7440"/>
                  <a:pt x="7560" y="7338"/>
                  <a:pt x="7421" y="7338"/>
                </a:cubicBezTo>
                <a:close/>
                <a:moveTo>
                  <a:pt x="1924" y="7702"/>
                </a:moveTo>
                <a:cubicBezTo>
                  <a:pt x="1764" y="7702"/>
                  <a:pt x="1634" y="7841"/>
                  <a:pt x="1653" y="8007"/>
                </a:cubicBezTo>
                <a:cubicBezTo>
                  <a:pt x="1666" y="8146"/>
                  <a:pt x="1791" y="8249"/>
                  <a:pt x="1930" y="8249"/>
                </a:cubicBezTo>
                <a:lnTo>
                  <a:pt x="4651" y="8249"/>
                </a:lnTo>
                <a:cubicBezTo>
                  <a:pt x="4792" y="8249"/>
                  <a:pt x="4914" y="8146"/>
                  <a:pt x="4930" y="8007"/>
                </a:cubicBezTo>
                <a:cubicBezTo>
                  <a:pt x="4948" y="7841"/>
                  <a:pt x="4819" y="7702"/>
                  <a:pt x="4658" y="7702"/>
                </a:cubicBezTo>
                <a:close/>
                <a:moveTo>
                  <a:pt x="8791" y="4235"/>
                </a:moveTo>
                <a:lnTo>
                  <a:pt x="8791" y="4650"/>
                </a:lnTo>
                <a:cubicBezTo>
                  <a:pt x="8474" y="4764"/>
                  <a:pt x="8244" y="5066"/>
                  <a:pt x="8244" y="5424"/>
                </a:cubicBezTo>
                <a:cubicBezTo>
                  <a:pt x="8244" y="5781"/>
                  <a:pt x="8472" y="6084"/>
                  <a:pt x="8791" y="6198"/>
                </a:cubicBezTo>
                <a:lnTo>
                  <a:pt x="8791" y="6839"/>
                </a:lnTo>
                <a:cubicBezTo>
                  <a:pt x="8474" y="6953"/>
                  <a:pt x="8244" y="7256"/>
                  <a:pt x="8244" y="7613"/>
                </a:cubicBezTo>
                <a:cubicBezTo>
                  <a:pt x="8244" y="7970"/>
                  <a:pt x="8472" y="8274"/>
                  <a:pt x="8791" y="8388"/>
                </a:cubicBezTo>
                <a:lnTo>
                  <a:pt x="8791" y="8799"/>
                </a:lnTo>
                <a:lnTo>
                  <a:pt x="6021" y="8799"/>
                </a:lnTo>
                <a:lnTo>
                  <a:pt x="6021" y="8715"/>
                </a:lnTo>
                <a:cubicBezTo>
                  <a:pt x="6021" y="8574"/>
                  <a:pt x="5917" y="8451"/>
                  <a:pt x="5778" y="8436"/>
                </a:cubicBezTo>
                <a:cubicBezTo>
                  <a:pt x="5768" y="8435"/>
                  <a:pt x="5757" y="8435"/>
                  <a:pt x="5747" y="8435"/>
                </a:cubicBezTo>
                <a:cubicBezTo>
                  <a:pt x="5596" y="8435"/>
                  <a:pt x="5473" y="8557"/>
                  <a:pt x="5473" y="8708"/>
                </a:cubicBezTo>
                <a:lnTo>
                  <a:pt x="5473" y="8799"/>
                </a:lnTo>
                <a:lnTo>
                  <a:pt x="551" y="8799"/>
                </a:lnTo>
                <a:lnTo>
                  <a:pt x="551" y="8383"/>
                </a:lnTo>
                <a:cubicBezTo>
                  <a:pt x="869" y="8271"/>
                  <a:pt x="1099" y="7967"/>
                  <a:pt x="1099" y="7609"/>
                </a:cubicBezTo>
                <a:cubicBezTo>
                  <a:pt x="1099" y="7254"/>
                  <a:pt x="870" y="6949"/>
                  <a:pt x="551" y="6836"/>
                </a:cubicBezTo>
                <a:lnTo>
                  <a:pt x="551" y="6194"/>
                </a:lnTo>
                <a:cubicBezTo>
                  <a:pt x="869" y="6081"/>
                  <a:pt x="1099" y="5777"/>
                  <a:pt x="1099" y="5420"/>
                </a:cubicBezTo>
                <a:cubicBezTo>
                  <a:pt x="1099" y="5064"/>
                  <a:pt x="870" y="4759"/>
                  <a:pt x="551" y="4646"/>
                </a:cubicBezTo>
                <a:lnTo>
                  <a:pt x="551" y="4235"/>
                </a:lnTo>
                <a:lnTo>
                  <a:pt x="5473" y="4235"/>
                </a:lnTo>
                <a:lnTo>
                  <a:pt x="5473" y="4319"/>
                </a:lnTo>
                <a:cubicBezTo>
                  <a:pt x="5473" y="4459"/>
                  <a:pt x="5575" y="4583"/>
                  <a:pt x="5716" y="4597"/>
                </a:cubicBezTo>
                <a:cubicBezTo>
                  <a:pt x="5727" y="4598"/>
                  <a:pt x="5737" y="4599"/>
                  <a:pt x="5748" y="4599"/>
                </a:cubicBezTo>
                <a:cubicBezTo>
                  <a:pt x="5898" y="4599"/>
                  <a:pt x="6021" y="4476"/>
                  <a:pt x="6021" y="4326"/>
                </a:cubicBezTo>
                <a:lnTo>
                  <a:pt x="6021" y="4235"/>
                </a:lnTo>
                <a:close/>
                <a:moveTo>
                  <a:pt x="272" y="3692"/>
                </a:moveTo>
                <a:cubicBezTo>
                  <a:pt x="124" y="3692"/>
                  <a:pt x="4" y="3811"/>
                  <a:pt x="4" y="3959"/>
                </a:cubicBezTo>
                <a:lnTo>
                  <a:pt x="4" y="4882"/>
                </a:lnTo>
                <a:cubicBezTo>
                  <a:pt x="4" y="5032"/>
                  <a:pt x="126" y="5150"/>
                  <a:pt x="275" y="5150"/>
                </a:cubicBezTo>
                <a:cubicBezTo>
                  <a:pt x="275" y="5150"/>
                  <a:pt x="276" y="5150"/>
                  <a:pt x="276" y="5150"/>
                </a:cubicBezTo>
                <a:cubicBezTo>
                  <a:pt x="466" y="5150"/>
                  <a:pt x="611" y="5343"/>
                  <a:pt x="525" y="5541"/>
                </a:cubicBezTo>
                <a:cubicBezTo>
                  <a:pt x="483" y="5638"/>
                  <a:pt x="386" y="5696"/>
                  <a:pt x="281" y="5696"/>
                </a:cubicBezTo>
                <a:cubicBezTo>
                  <a:pt x="280" y="5696"/>
                  <a:pt x="279" y="5696"/>
                  <a:pt x="278" y="5696"/>
                </a:cubicBezTo>
                <a:cubicBezTo>
                  <a:pt x="277" y="5696"/>
                  <a:pt x="275" y="5696"/>
                  <a:pt x="274" y="5696"/>
                </a:cubicBezTo>
                <a:cubicBezTo>
                  <a:pt x="124" y="5696"/>
                  <a:pt x="3" y="5819"/>
                  <a:pt x="3" y="5968"/>
                </a:cubicBezTo>
                <a:lnTo>
                  <a:pt x="3" y="7069"/>
                </a:lnTo>
                <a:cubicBezTo>
                  <a:pt x="3" y="7218"/>
                  <a:pt x="125" y="7337"/>
                  <a:pt x="274" y="7337"/>
                </a:cubicBezTo>
                <a:cubicBezTo>
                  <a:pt x="275" y="7337"/>
                  <a:pt x="276" y="7337"/>
                  <a:pt x="277" y="7337"/>
                </a:cubicBezTo>
                <a:cubicBezTo>
                  <a:pt x="465" y="7337"/>
                  <a:pt x="610" y="7530"/>
                  <a:pt x="523" y="7728"/>
                </a:cubicBezTo>
                <a:cubicBezTo>
                  <a:pt x="481" y="7824"/>
                  <a:pt x="385" y="7882"/>
                  <a:pt x="280" y="7882"/>
                </a:cubicBezTo>
                <a:cubicBezTo>
                  <a:pt x="279" y="7882"/>
                  <a:pt x="278" y="7882"/>
                  <a:pt x="277" y="7882"/>
                </a:cubicBezTo>
                <a:cubicBezTo>
                  <a:pt x="276" y="7882"/>
                  <a:pt x="276" y="7882"/>
                  <a:pt x="275" y="7882"/>
                </a:cubicBezTo>
                <a:cubicBezTo>
                  <a:pt x="124" y="7882"/>
                  <a:pt x="1" y="8004"/>
                  <a:pt x="1" y="8156"/>
                </a:cubicBezTo>
                <a:lnTo>
                  <a:pt x="1" y="9071"/>
                </a:lnTo>
                <a:cubicBezTo>
                  <a:pt x="1" y="9220"/>
                  <a:pt x="121" y="9339"/>
                  <a:pt x="269" y="9339"/>
                </a:cubicBezTo>
                <a:lnTo>
                  <a:pt x="9067" y="9339"/>
                </a:lnTo>
                <a:cubicBezTo>
                  <a:pt x="9214" y="9339"/>
                  <a:pt x="9335" y="9219"/>
                  <a:pt x="9335" y="9071"/>
                </a:cubicBezTo>
                <a:lnTo>
                  <a:pt x="9335" y="8148"/>
                </a:lnTo>
                <a:cubicBezTo>
                  <a:pt x="9335" y="7999"/>
                  <a:pt x="9211" y="7881"/>
                  <a:pt x="9062" y="7881"/>
                </a:cubicBezTo>
                <a:cubicBezTo>
                  <a:pt x="9062" y="7881"/>
                  <a:pt x="9061" y="7881"/>
                  <a:pt x="9061" y="7881"/>
                </a:cubicBezTo>
                <a:cubicBezTo>
                  <a:pt x="8872" y="7881"/>
                  <a:pt x="8726" y="7688"/>
                  <a:pt x="8813" y="7489"/>
                </a:cubicBezTo>
                <a:cubicBezTo>
                  <a:pt x="8855" y="7393"/>
                  <a:pt x="8951" y="7335"/>
                  <a:pt x="9057" y="7335"/>
                </a:cubicBezTo>
                <a:cubicBezTo>
                  <a:pt x="9058" y="7335"/>
                  <a:pt x="9059" y="7335"/>
                  <a:pt x="9060" y="7335"/>
                </a:cubicBezTo>
                <a:cubicBezTo>
                  <a:pt x="9062" y="7335"/>
                  <a:pt x="9063" y="7335"/>
                  <a:pt x="9064" y="7335"/>
                </a:cubicBezTo>
                <a:cubicBezTo>
                  <a:pt x="9213" y="7335"/>
                  <a:pt x="9336" y="7212"/>
                  <a:pt x="9336" y="7061"/>
                </a:cubicBezTo>
                <a:lnTo>
                  <a:pt x="9336" y="5962"/>
                </a:lnTo>
                <a:cubicBezTo>
                  <a:pt x="9336" y="5814"/>
                  <a:pt x="9214" y="5694"/>
                  <a:pt x="9067" y="5694"/>
                </a:cubicBezTo>
                <a:cubicBezTo>
                  <a:pt x="9066" y="5694"/>
                  <a:pt x="9065" y="5694"/>
                  <a:pt x="9065" y="5694"/>
                </a:cubicBezTo>
                <a:cubicBezTo>
                  <a:pt x="9063" y="5694"/>
                  <a:pt x="9062" y="5694"/>
                  <a:pt x="9061" y="5694"/>
                </a:cubicBezTo>
                <a:cubicBezTo>
                  <a:pt x="8911" y="5694"/>
                  <a:pt x="8788" y="5570"/>
                  <a:pt x="8788" y="5422"/>
                </a:cubicBezTo>
                <a:cubicBezTo>
                  <a:pt x="8788" y="5272"/>
                  <a:pt x="8912" y="5149"/>
                  <a:pt x="9063" y="5149"/>
                </a:cubicBezTo>
                <a:cubicBezTo>
                  <a:pt x="9063" y="5149"/>
                  <a:pt x="9064" y="5149"/>
                  <a:pt x="9065" y="5149"/>
                </a:cubicBezTo>
                <a:cubicBezTo>
                  <a:pt x="9065" y="5149"/>
                  <a:pt x="9066" y="5149"/>
                  <a:pt x="9067" y="5149"/>
                </a:cubicBezTo>
                <a:cubicBezTo>
                  <a:pt x="9217" y="5149"/>
                  <a:pt x="9337" y="5031"/>
                  <a:pt x="9337" y="4882"/>
                </a:cubicBezTo>
                <a:lnTo>
                  <a:pt x="9337" y="3959"/>
                </a:lnTo>
                <a:cubicBezTo>
                  <a:pt x="9337" y="3811"/>
                  <a:pt x="9218" y="3692"/>
                  <a:pt x="9070" y="369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80"/>
          <p:cNvSpPr/>
          <p:nvPr/>
        </p:nvSpPr>
        <p:spPr>
          <a:xfrm>
            <a:off x="876400" y="3832054"/>
            <a:ext cx="364674" cy="357054"/>
          </a:xfrm>
          <a:custGeom>
            <a:avLst/>
            <a:gdLst/>
            <a:ahLst/>
            <a:cxnLst/>
            <a:rect l="l" t="t" r="r" b="b"/>
            <a:pathLst>
              <a:path w="9524" h="9325" extrusionOk="0">
                <a:moveTo>
                  <a:pt x="7780" y="1085"/>
                </a:moveTo>
                <a:cubicBezTo>
                  <a:pt x="8133" y="1085"/>
                  <a:pt x="8419" y="1371"/>
                  <a:pt x="8419" y="1723"/>
                </a:cubicBezTo>
                <a:cubicBezTo>
                  <a:pt x="8419" y="2075"/>
                  <a:pt x="8133" y="2361"/>
                  <a:pt x="7780" y="2361"/>
                </a:cubicBezTo>
                <a:cubicBezTo>
                  <a:pt x="7428" y="2361"/>
                  <a:pt x="7142" y="2075"/>
                  <a:pt x="7142" y="1723"/>
                </a:cubicBezTo>
                <a:cubicBezTo>
                  <a:pt x="7142" y="1371"/>
                  <a:pt x="7428" y="1085"/>
                  <a:pt x="7780" y="1085"/>
                </a:cubicBezTo>
                <a:close/>
                <a:moveTo>
                  <a:pt x="3706" y="2581"/>
                </a:moveTo>
                <a:cubicBezTo>
                  <a:pt x="3856" y="2581"/>
                  <a:pt x="3978" y="2703"/>
                  <a:pt x="3978" y="2853"/>
                </a:cubicBezTo>
                <a:cubicBezTo>
                  <a:pt x="3978" y="3004"/>
                  <a:pt x="3856" y="3126"/>
                  <a:pt x="3706" y="3126"/>
                </a:cubicBezTo>
                <a:cubicBezTo>
                  <a:pt x="3555" y="3126"/>
                  <a:pt x="3433" y="3004"/>
                  <a:pt x="3433" y="2853"/>
                </a:cubicBezTo>
                <a:cubicBezTo>
                  <a:pt x="3433" y="2703"/>
                  <a:pt x="3555" y="2581"/>
                  <a:pt x="3706" y="2581"/>
                </a:cubicBezTo>
                <a:close/>
                <a:moveTo>
                  <a:pt x="7774" y="0"/>
                </a:moveTo>
                <a:cubicBezTo>
                  <a:pt x="7622" y="0"/>
                  <a:pt x="7501" y="123"/>
                  <a:pt x="7501" y="273"/>
                </a:cubicBezTo>
                <a:lnTo>
                  <a:pt x="7501" y="579"/>
                </a:lnTo>
                <a:cubicBezTo>
                  <a:pt x="7375" y="609"/>
                  <a:pt x="7258" y="658"/>
                  <a:pt x="7153" y="725"/>
                </a:cubicBezTo>
                <a:lnTo>
                  <a:pt x="6942" y="514"/>
                </a:lnTo>
                <a:cubicBezTo>
                  <a:pt x="6887" y="459"/>
                  <a:pt x="6813" y="430"/>
                  <a:pt x="6740" y="430"/>
                </a:cubicBezTo>
                <a:cubicBezTo>
                  <a:pt x="6681" y="430"/>
                  <a:pt x="6622" y="448"/>
                  <a:pt x="6573" y="487"/>
                </a:cubicBezTo>
                <a:cubicBezTo>
                  <a:pt x="6445" y="592"/>
                  <a:pt x="6436" y="782"/>
                  <a:pt x="6550" y="895"/>
                </a:cubicBezTo>
                <a:lnTo>
                  <a:pt x="6767" y="1111"/>
                </a:lnTo>
                <a:cubicBezTo>
                  <a:pt x="6700" y="1217"/>
                  <a:pt x="6652" y="1334"/>
                  <a:pt x="6621" y="1459"/>
                </a:cubicBezTo>
                <a:lnTo>
                  <a:pt x="6323" y="1459"/>
                </a:lnTo>
                <a:cubicBezTo>
                  <a:pt x="6183" y="1459"/>
                  <a:pt x="6060" y="1563"/>
                  <a:pt x="6045" y="1702"/>
                </a:cubicBezTo>
                <a:cubicBezTo>
                  <a:pt x="6026" y="1866"/>
                  <a:pt x="6156" y="2007"/>
                  <a:pt x="6316" y="2007"/>
                </a:cubicBezTo>
                <a:lnTo>
                  <a:pt x="6622" y="2007"/>
                </a:lnTo>
                <a:cubicBezTo>
                  <a:pt x="6652" y="2132"/>
                  <a:pt x="6701" y="2249"/>
                  <a:pt x="6768" y="2355"/>
                </a:cubicBezTo>
                <a:lnTo>
                  <a:pt x="6557" y="2566"/>
                </a:lnTo>
                <a:cubicBezTo>
                  <a:pt x="6457" y="2665"/>
                  <a:pt x="6443" y="2824"/>
                  <a:pt x="6530" y="2934"/>
                </a:cubicBezTo>
                <a:cubicBezTo>
                  <a:pt x="6586" y="3003"/>
                  <a:pt x="6665" y="3037"/>
                  <a:pt x="6745" y="3037"/>
                </a:cubicBezTo>
                <a:cubicBezTo>
                  <a:pt x="6815" y="3037"/>
                  <a:pt x="6885" y="3010"/>
                  <a:pt x="6937" y="2957"/>
                </a:cubicBezTo>
                <a:lnTo>
                  <a:pt x="7154" y="2741"/>
                </a:lnTo>
                <a:cubicBezTo>
                  <a:pt x="7259" y="2807"/>
                  <a:pt x="7376" y="2856"/>
                  <a:pt x="7502" y="2886"/>
                </a:cubicBezTo>
                <a:lnTo>
                  <a:pt x="7502" y="3184"/>
                </a:lnTo>
                <a:cubicBezTo>
                  <a:pt x="7502" y="3325"/>
                  <a:pt x="7605" y="3448"/>
                  <a:pt x="7745" y="3463"/>
                </a:cubicBezTo>
                <a:cubicBezTo>
                  <a:pt x="7755" y="3464"/>
                  <a:pt x="7765" y="3464"/>
                  <a:pt x="7775" y="3464"/>
                </a:cubicBezTo>
                <a:cubicBezTo>
                  <a:pt x="7926" y="3464"/>
                  <a:pt x="8049" y="3342"/>
                  <a:pt x="8049" y="3191"/>
                </a:cubicBezTo>
                <a:lnTo>
                  <a:pt x="8049" y="2885"/>
                </a:lnTo>
                <a:cubicBezTo>
                  <a:pt x="8175" y="2856"/>
                  <a:pt x="8292" y="2805"/>
                  <a:pt x="8398" y="2740"/>
                </a:cubicBezTo>
                <a:lnTo>
                  <a:pt x="8609" y="2951"/>
                </a:lnTo>
                <a:cubicBezTo>
                  <a:pt x="8664" y="3006"/>
                  <a:pt x="8737" y="3034"/>
                  <a:pt x="8811" y="3034"/>
                </a:cubicBezTo>
                <a:cubicBezTo>
                  <a:pt x="8870" y="3034"/>
                  <a:pt x="8928" y="3016"/>
                  <a:pt x="8977" y="2977"/>
                </a:cubicBezTo>
                <a:cubicBezTo>
                  <a:pt x="9106" y="2873"/>
                  <a:pt x="9114" y="2683"/>
                  <a:pt x="9000" y="2569"/>
                </a:cubicBezTo>
                <a:lnTo>
                  <a:pt x="8784" y="2354"/>
                </a:lnTo>
                <a:cubicBezTo>
                  <a:pt x="8850" y="2248"/>
                  <a:pt x="8899" y="2130"/>
                  <a:pt x="8929" y="2006"/>
                </a:cubicBezTo>
                <a:lnTo>
                  <a:pt x="9227" y="2006"/>
                </a:lnTo>
                <a:cubicBezTo>
                  <a:pt x="9367" y="2006"/>
                  <a:pt x="9491" y="1902"/>
                  <a:pt x="9505" y="1763"/>
                </a:cubicBezTo>
                <a:cubicBezTo>
                  <a:pt x="9523" y="1596"/>
                  <a:pt x="9395" y="1458"/>
                  <a:pt x="9233" y="1458"/>
                </a:cubicBezTo>
                <a:lnTo>
                  <a:pt x="8927" y="1458"/>
                </a:lnTo>
                <a:cubicBezTo>
                  <a:pt x="8899" y="1333"/>
                  <a:pt x="8848" y="1215"/>
                  <a:pt x="8783" y="1110"/>
                </a:cubicBezTo>
                <a:lnTo>
                  <a:pt x="8994" y="899"/>
                </a:lnTo>
                <a:cubicBezTo>
                  <a:pt x="9093" y="800"/>
                  <a:pt x="9107" y="640"/>
                  <a:pt x="9020" y="531"/>
                </a:cubicBezTo>
                <a:cubicBezTo>
                  <a:pt x="8965" y="462"/>
                  <a:pt x="8885" y="428"/>
                  <a:pt x="8805" y="428"/>
                </a:cubicBezTo>
                <a:cubicBezTo>
                  <a:pt x="8735" y="428"/>
                  <a:pt x="8666" y="454"/>
                  <a:pt x="8613" y="508"/>
                </a:cubicBezTo>
                <a:lnTo>
                  <a:pt x="8397" y="724"/>
                </a:lnTo>
                <a:cubicBezTo>
                  <a:pt x="8291" y="657"/>
                  <a:pt x="8173" y="609"/>
                  <a:pt x="8048" y="578"/>
                </a:cubicBezTo>
                <a:lnTo>
                  <a:pt x="8048" y="281"/>
                </a:lnTo>
                <a:cubicBezTo>
                  <a:pt x="8048" y="140"/>
                  <a:pt x="7945" y="17"/>
                  <a:pt x="7806" y="2"/>
                </a:cubicBezTo>
                <a:cubicBezTo>
                  <a:pt x="7795" y="1"/>
                  <a:pt x="7784" y="0"/>
                  <a:pt x="7774" y="0"/>
                </a:cubicBezTo>
                <a:close/>
                <a:moveTo>
                  <a:pt x="3704" y="3780"/>
                </a:moveTo>
                <a:lnTo>
                  <a:pt x="4152" y="4214"/>
                </a:lnTo>
                <a:cubicBezTo>
                  <a:pt x="4157" y="4249"/>
                  <a:pt x="4159" y="4281"/>
                  <a:pt x="4159" y="4312"/>
                </a:cubicBezTo>
                <a:cubicBezTo>
                  <a:pt x="4161" y="4659"/>
                  <a:pt x="3952" y="4950"/>
                  <a:pt x="3706" y="4950"/>
                </a:cubicBezTo>
                <a:cubicBezTo>
                  <a:pt x="3459" y="4950"/>
                  <a:pt x="3249" y="4657"/>
                  <a:pt x="3249" y="4312"/>
                </a:cubicBezTo>
                <a:cubicBezTo>
                  <a:pt x="3249" y="4281"/>
                  <a:pt x="3252" y="4250"/>
                  <a:pt x="3255" y="4214"/>
                </a:cubicBezTo>
                <a:lnTo>
                  <a:pt x="3704" y="3780"/>
                </a:lnTo>
                <a:close/>
                <a:moveTo>
                  <a:pt x="2728" y="3964"/>
                </a:moveTo>
                <a:lnTo>
                  <a:pt x="1468" y="5184"/>
                </a:lnTo>
                <a:cubicBezTo>
                  <a:pt x="1382" y="5267"/>
                  <a:pt x="1273" y="5307"/>
                  <a:pt x="1165" y="5307"/>
                </a:cubicBezTo>
                <a:cubicBezTo>
                  <a:pt x="1015" y="5307"/>
                  <a:pt x="867" y="5231"/>
                  <a:pt x="784" y="5088"/>
                </a:cubicBezTo>
                <a:cubicBezTo>
                  <a:pt x="642" y="4841"/>
                  <a:pt x="770" y="4525"/>
                  <a:pt x="1043" y="4446"/>
                </a:cubicBezTo>
                <a:lnTo>
                  <a:pt x="2728" y="3964"/>
                </a:lnTo>
                <a:close/>
                <a:moveTo>
                  <a:pt x="4682" y="3965"/>
                </a:moveTo>
                <a:lnTo>
                  <a:pt x="6367" y="4448"/>
                </a:lnTo>
                <a:cubicBezTo>
                  <a:pt x="6641" y="4525"/>
                  <a:pt x="6769" y="4841"/>
                  <a:pt x="6626" y="5088"/>
                </a:cubicBezTo>
                <a:cubicBezTo>
                  <a:pt x="6544" y="5231"/>
                  <a:pt x="6396" y="5307"/>
                  <a:pt x="6247" y="5307"/>
                </a:cubicBezTo>
                <a:cubicBezTo>
                  <a:pt x="6138" y="5307"/>
                  <a:pt x="6029" y="5267"/>
                  <a:pt x="5943" y="5184"/>
                </a:cubicBezTo>
                <a:lnTo>
                  <a:pt x="4682" y="3965"/>
                </a:lnTo>
                <a:close/>
                <a:moveTo>
                  <a:pt x="3809" y="5491"/>
                </a:moveTo>
                <a:cubicBezTo>
                  <a:pt x="3987" y="5802"/>
                  <a:pt x="4159" y="6223"/>
                  <a:pt x="4159" y="6683"/>
                </a:cubicBezTo>
                <a:cubicBezTo>
                  <a:pt x="4161" y="7244"/>
                  <a:pt x="3899" y="7748"/>
                  <a:pt x="3706" y="8047"/>
                </a:cubicBezTo>
                <a:cubicBezTo>
                  <a:pt x="3512" y="7751"/>
                  <a:pt x="3249" y="7244"/>
                  <a:pt x="3249" y="6683"/>
                </a:cubicBezTo>
                <a:cubicBezTo>
                  <a:pt x="3249" y="6223"/>
                  <a:pt x="3422" y="5802"/>
                  <a:pt x="3598" y="5491"/>
                </a:cubicBezTo>
                <a:cubicBezTo>
                  <a:pt x="3633" y="5495"/>
                  <a:pt x="3668" y="5498"/>
                  <a:pt x="3704" y="5498"/>
                </a:cubicBezTo>
                <a:cubicBezTo>
                  <a:pt x="3740" y="5498"/>
                  <a:pt x="3775" y="5495"/>
                  <a:pt x="3809" y="5491"/>
                </a:cubicBezTo>
                <a:close/>
                <a:moveTo>
                  <a:pt x="5714" y="394"/>
                </a:moveTo>
                <a:cubicBezTo>
                  <a:pt x="5644" y="394"/>
                  <a:pt x="5574" y="421"/>
                  <a:pt x="5522" y="474"/>
                </a:cubicBezTo>
                <a:lnTo>
                  <a:pt x="4974" y="1021"/>
                </a:lnTo>
                <a:cubicBezTo>
                  <a:pt x="4922" y="1073"/>
                  <a:pt x="4894" y="1143"/>
                  <a:pt x="4894" y="1215"/>
                </a:cubicBezTo>
                <a:lnTo>
                  <a:pt x="4894" y="2943"/>
                </a:lnTo>
                <a:lnTo>
                  <a:pt x="4558" y="3363"/>
                </a:lnTo>
                <a:lnTo>
                  <a:pt x="4389" y="3313"/>
                </a:lnTo>
                <a:cubicBezTo>
                  <a:pt x="4478" y="3183"/>
                  <a:pt x="4530" y="3026"/>
                  <a:pt x="4530" y="2856"/>
                </a:cubicBezTo>
                <a:cubicBezTo>
                  <a:pt x="4530" y="2499"/>
                  <a:pt x="4302" y="2195"/>
                  <a:pt x="3982" y="2083"/>
                </a:cubicBezTo>
                <a:lnTo>
                  <a:pt x="3982" y="858"/>
                </a:lnTo>
                <a:cubicBezTo>
                  <a:pt x="3982" y="717"/>
                  <a:pt x="3880" y="594"/>
                  <a:pt x="3740" y="579"/>
                </a:cubicBezTo>
                <a:cubicBezTo>
                  <a:pt x="3729" y="578"/>
                  <a:pt x="3719" y="578"/>
                  <a:pt x="3709" y="578"/>
                </a:cubicBezTo>
                <a:cubicBezTo>
                  <a:pt x="3558" y="578"/>
                  <a:pt x="3435" y="700"/>
                  <a:pt x="3435" y="851"/>
                </a:cubicBezTo>
                <a:lnTo>
                  <a:pt x="3435" y="2083"/>
                </a:lnTo>
                <a:cubicBezTo>
                  <a:pt x="3117" y="2197"/>
                  <a:pt x="2888" y="2499"/>
                  <a:pt x="2888" y="2856"/>
                </a:cubicBezTo>
                <a:cubicBezTo>
                  <a:pt x="2888" y="3025"/>
                  <a:pt x="2939" y="3183"/>
                  <a:pt x="3027" y="3313"/>
                </a:cubicBezTo>
                <a:lnTo>
                  <a:pt x="2859" y="3363"/>
                </a:lnTo>
                <a:lnTo>
                  <a:pt x="2524" y="2943"/>
                </a:lnTo>
                <a:lnTo>
                  <a:pt x="2524" y="1215"/>
                </a:lnTo>
                <a:cubicBezTo>
                  <a:pt x="2524" y="1143"/>
                  <a:pt x="2495" y="1073"/>
                  <a:pt x="2443" y="1021"/>
                </a:cubicBezTo>
                <a:lnTo>
                  <a:pt x="1902" y="479"/>
                </a:lnTo>
                <a:cubicBezTo>
                  <a:pt x="1847" y="424"/>
                  <a:pt x="1773" y="395"/>
                  <a:pt x="1700" y="395"/>
                </a:cubicBezTo>
                <a:cubicBezTo>
                  <a:pt x="1641" y="395"/>
                  <a:pt x="1582" y="414"/>
                  <a:pt x="1533" y="453"/>
                </a:cubicBezTo>
                <a:cubicBezTo>
                  <a:pt x="1404" y="557"/>
                  <a:pt x="1396" y="747"/>
                  <a:pt x="1509" y="860"/>
                </a:cubicBezTo>
                <a:lnTo>
                  <a:pt x="1977" y="1327"/>
                </a:lnTo>
                <a:lnTo>
                  <a:pt x="1977" y="3037"/>
                </a:lnTo>
                <a:cubicBezTo>
                  <a:pt x="1977" y="3099"/>
                  <a:pt x="1998" y="3159"/>
                  <a:pt x="2036" y="3207"/>
                </a:cubicBezTo>
                <a:lnTo>
                  <a:pt x="2288" y="3523"/>
                </a:lnTo>
                <a:lnTo>
                  <a:pt x="911" y="3917"/>
                </a:lnTo>
                <a:cubicBezTo>
                  <a:pt x="306" y="4091"/>
                  <a:pt x="0" y="4776"/>
                  <a:pt x="296" y="5330"/>
                </a:cubicBezTo>
                <a:cubicBezTo>
                  <a:pt x="478" y="5672"/>
                  <a:pt x="820" y="5853"/>
                  <a:pt x="1167" y="5853"/>
                </a:cubicBezTo>
                <a:cubicBezTo>
                  <a:pt x="1411" y="5853"/>
                  <a:pt x="1657" y="5763"/>
                  <a:pt x="1851" y="5576"/>
                </a:cubicBezTo>
                <a:lnTo>
                  <a:pt x="2759" y="4698"/>
                </a:lnTo>
                <a:cubicBezTo>
                  <a:pt x="2826" y="4924"/>
                  <a:pt x="2947" y="5117"/>
                  <a:pt x="3105" y="5258"/>
                </a:cubicBezTo>
                <a:cubicBezTo>
                  <a:pt x="3013" y="5426"/>
                  <a:pt x="2922" y="5620"/>
                  <a:pt x="2851" y="5834"/>
                </a:cubicBezTo>
                <a:lnTo>
                  <a:pt x="1752" y="6444"/>
                </a:lnTo>
                <a:cubicBezTo>
                  <a:pt x="1665" y="6493"/>
                  <a:pt x="1611" y="6584"/>
                  <a:pt x="1611" y="6683"/>
                </a:cubicBezTo>
                <a:lnTo>
                  <a:pt x="1611" y="8392"/>
                </a:lnTo>
                <a:lnTo>
                  <a:pt x="1149" y="8854"/>
                </a:lnTo>
                <a:cubicBezTo>
                  <a:pt x="1050" y="8952"/>
                  <a:pt x="1036" y="9113"/>
                  <a:pt x="1123" y="9222"/>
                </a:cubicBezTo>
                <a:cubicBezTo>
                  <a:pt x="1178" y="9291"/>
                  <a:pt x="1258" y="9325"/>
                  <a:pt x="1338" y="9325"/>
                </a:cubicBezTo>
                <a:cubicBezTo>
                  <a:pt x="1408" y="9325"/>
                  <a:pt x="1477" y="9298"/>
                  <a:pt x="1530" y="9246"/>
                </a:cubicBezTo>
                <a:lnTo>
                  <a:pt x="2078" y="8698"/>
                </a:lnTo>
                <a:cubicBezTo>
                  <a:pt x="2130" y="8646"/>
                  <a:pt x="2158" y="8577"/>
                  <a:pt x="2158" y="8504"/>
                </a:cubicBezTo>
                <a:lnTo>
                  <a:pt x="2158" y="6842"/>
                </a:lnTo>
                <a:lnTo>
                  <a:pt x="2710" y="6536"/>
                </a:lnTo>
                <a:lnTo>
                  <a:pt x="2710" y="6536"/>
                </a:lnTo>
                <a:cubicBezTo>
                  <a:pt x="2707" y="6584"/>
                  <a:pt x="2706" y="6633"/>
                  <a:pt x="2706" y="6682"/>
                </a:cubicBezTo>
                <a:cubicBezTo>
                  <a:pt x="2706" y="7780"/>
                  <a:pt x="3472" y="8651"/>
                  <a:pt x="3505" y="8686"/>
                </a:cubicBezTo>
                <a:cubicBezTo>
                  <a:pt x="3559" y="8747"/>
                  <a:pt x="3634" y="8777"/>
                  <a:pt x="3709" y="8777"/>
                </a:cubicBezTo>
                <a:cubicBezTo>
                  <a:pt x="3783" y="8777"/>
                  <a:pt x="3858" y="8747"/>
                  <a:pt x="3913" y="8686"/>
                </a:cubicBezTo>
                <a:cubicBezTo>
                  <a:pt x="3945" y="8649"/>
                  <a:pt x="4711" y="7780"/>
                  <a:pt x="4711" y="6682"/>
                </a:cubicBezTo>
                <a:cubicBezTo>
                  <a:pt x="4711" y="6633"/>
                  <a:pt x="4710" y="6584"/>
                  <a:pt x="4708" y="6536"/>
                </a:cubicBezTo>
                <a:lnTo>
                  <a:pt x="4708" y="6536"/>
                </a:lnTo>
                <a:lnTo>
                  <a:pt x="5259" y="6842"/>
                </a:lnTo>
                <a:lnTo>
                  <a:pt x="5259" y="8504"/>
                </a:lnTo>
                <a:cubicBezTo>
                  <a:pt x="5259" y="8577"/>
                  <a:pt x="5288" y="8646"/>
                  <a:pt x="5339" y="8698"/>
                </a:cubicBezTo>
                <a:lnTo>
                  <a:pt x="5881" y="9240"/>
                </a:lnTo>
                <a:cubicBezTo>
                  <a:pt x="5936" y="9295"/>
                  <a:pt x="6010" y="9324"/>
                  <a:pt x="6083" y="9324"/>
                </a:cubicBezTo>
                <a:cubicBezTo>
                  <a:pt x="6142" y="9324"/>
                  <a:pt x="6201" y="9306"/>
                  <a:pt x="6250" y="9267"/>
                </a:cubicBezTo>
                <a:cubicBezTo>
                  <a:pt x="6378" y="9162"/>
                  <a:pt x="6387" y="8972"/>
                  <a:pt x="6273" y="8859"/>
                </a:cubicBezTo>
                <a:lnTo>
                  <a:pt x="5806" y="8392"/>
                </a:lnTo>
                <a:lnTo>
                  <a:pt x="5806" y="6683"/>
                </a:lnTo>
                <a:cubicBezTo>
                  <a:pt x="5806" y="6584"/>
                  <a:pt x="5753" y="6492"/>
                  <a:pt x="5665" y="6444"/>
                </a:cubicBezTo>
                <a:lnTo>
                  <a:pt x="4567" y="5834"/>
                </a:lnTo>
                <a:cubicBezTo>
                  <a:pt x="4495" y="5620"/>
                  <a:pt x="4404" y="5426"/>
                  <a:pt x="4312" y="5258"/>
                </a:cubicBezTo>
                <a:cubicBezTo>
                  <a:pt x="4471" y="5117"/>
                  <a:pt x="4592" y="4924"/>
                  <a:pt x="4657" y="4698"/>
                </a:cubicBezTo>
                <a:lnTo>
                  <a:pt x="5566" y="5576"/>
                </a:lnTo>
                <a:cubicBezTo>
                  <a:pt x="5760" y="5764"/>
                  <a:pt x="6006" y="5854"/>
                  <a:pt x="6250" y="5854"/>
                </a:cubicBezTo>
                <a:cubicBezTo>
                  <a:pt x="6586" y="5854"/>
                  <a:pt x="6918" y="5683"/>
                  <a:pt x="7104" y="5361"/>
                </a:cubicBezTo>
                <a:cubicBezTo>
                  <a:pt x="7425" y="4805"/>
                  <a:pt x="7138" y="4097"/>
                  <a:pt x="6523" y="3922"/>
                </a:cubicBezTo>
                <a:lnTo>
                  <a:pt x="5130" y="3523"/>
                </a:lnTo>
                <a:lnTo>
                  <a:pt x="5381" y="3207"/>
                </a:lnTo>
                <a:cubicBezTo>
                  <a:pt x="5420" y="3159"/>
                  <a:pt x="5441" y="3100"/>
                  <a:pt x="5441" y="3037"/>
                </a:cubicBezTo>
                <a:lnTo>
                  <a:pt x="5441" y="1327"/>
                </a:lnTo>
                <a:lnTo>
                  <a:pt x="5902" y="865"/>
                </a:lnTo>
                <a:cubicBezTo>
                  <a:pt x="6002" y="767"/>
                  <a:pt x="6016" y="607"/>
                  <a:pt x="5929" y="498"/>
                </a:cubicBezTo>
                <a:cubicBezTo>
                  <a:pt x="5873" y="429"/>
                  <a:pt x="5793" y="394"/>
                  <a:pt x="5714" y="3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80"/>
          <p:cNvSpPr/>
          <p:nvPr/>
        </p:nvSpPr>
        <p:spPr>
          <a:xfrm>
            <a:off x="882565" y="3249705"/>
            <a:ext cx="359275" cy="357399"/>
          </a:xfrm>
          <a:custGeom>
            <a:avLst/>
            <a:gdLst/>
            <a:ahLst/>
            <a:cxnLst/>
            <a:rect l="l" t="t" r="r" b="b"/>
            <a:pathLst>
              <a:path w="9383" h="9334" extrusionOk="0">
                <a:moveTo>
                  <a:pt x="7619" y="1086"/>
                </a:moveTo>
                <a:cubicBezTo>
                  <a:pt x="7972" y="1086"/>
                  <a:pt x="8258" y="1372"/>
                  <a:pt x="8258" y="1724"/>
                </a:cubicBezTo>
                <a:cubicBezTo>
                  <a:pt x="8258" y="2077"/>
                  <a:pt x="7972" y="2362"/>
                  <a:pt x="7619" y="2362"/>
                </a:cubicBezTo>
                <a:cubicBezTo>
                  <a:pt x="7267" y="2362"/>
                  <a:pt x="6981" y="2077"/>
                  <a:pt x="6981" y="1724"/>
                </a:cubicBezTo>
                <a:cubicBezTo>
                  <a:pt x="6981" y="1372"/>
                  <a:pt x="7267" y="1086"/>
                  <a:pt x="7619" y="1086"/>
                </a:cubicBezTo>
                <a:close/>
                <a:moveTo>
                  <a:pt x="3791" y="931"/>
                </a:moveTo>
                <a:cubicBezTo>
                  <a:pt x="3230" y="931"/>
                  <a:pt x="2743" y="1328"/>
                  <a:pt x="2630" y="1878"/>
                </a:cubicBezTo>
                <a:cubicBezTo>
                  <a:pt x="2598" y="2039"/>
                  <a:pt x="2713" y="2195"/>
                  <a:pt x="2882" y="2205"/>
                </a:cubicBezTo>
                <a:cubicBezTo>
                  <a:pt x="2888" y="2206"/>
                  <a:pt x="2894" y="2206"/>
                  <a:pt x="2901" y="2206"/>
                </a:cubicBezTo>
                <a:cubicBezTo>
                  <a:pt x="3029" y="2206"/>
                  <a:pt x="3141" y="2112"/>
                  <a:pt x="3167" y="1984"/>
                </a:cubicBezTo>
                <a:cubicBezTo>
                  <a:pt x="3229" y="1690"/>
                  <a:pt x="3492" y="1476"/>
                  <a:pt x="3793" y="1476"/>
                </a:cubicBezTo>
                <a:cubicBezTo>
                  <a:pt x="4158" y="1476"/>
                  <a:pt x="4453" y="1785"/>
                  <a:pt x="4429" y="2156"/>
                </a:cubicBezTo>
                <a:cubicBezTo>
                  <a:pt x="4407" y="2493"/>
                  <a:pt x="4120" y="2752"/>
                  <a:pt x="3780" y="2752"/>
                </a:cubicBezTo>
                <a:lnTo>
                  <a:pt x="298" y="2752"/>
                </a:lnTo>
                <a:cubicBezTo>
                  <a:pt x="158" y="2752"/>
                  <a:pt x="35" y="2855"/>
                  <a:pt x="19" y="2995"/>
                </a:cubicBezTo>
                <a:cubicBezTo>
                  <a:pt x="1" y="3161"/>
                  <a:pt x="130" y="3300"/>
                  <a:pt x="291" y="3300"/>
                </a:cubicBezTo>
                <a:lnTo>
                  <a:pt x="3773" y="3300"/>
                </a:lnTo>
                <a:cubicBezTo>
                  <a:pt x="4408" y="3300"/>
                  <a:pt x="4944" y="2808"/>
                  <a:pt x="4974" y="2173"/>
                </a:cubicBezTo>
                <a:cubicBezTo>
                  <a:pt x="5007" y="1494"/>
                  <a:pt x="4464" y="931"/>
                  <a:pt x="3791" y="931"/>
                </a:cubicBezTo>
                <a:close/>
                <a:moveTo>
                  <a:pt x="7616" y="0"/>
                </a:moveTo>
                <a:cubicBezTo>
                  <a:pt x="7605" y="0"/>
                  <a:pt x="7594" y="1"/>
                  <a:pt x="7584" y="2"/>
                </a:cubicBezTo>
                <a:cubicBezTo>
                  <a:pt x="7444" y="17"/>
                  <a:pt x="7341" y="140"/>
                  <a:pt x="7341" y="281"/>
                </a:cubicBezTo>
                <a:lnTo>
                  <a:pt x="7341" y="578"/>
                </a:lnTo>
                <a:cubicBezTo>
                  <a:pt x="7216" y="609"/>
                  <a:pt x="7098" y="657"/>
                  <a:pt x="6993" y="724"/>
                </a:cubicBezTo>
                <a:lnTo>
                  <a:pt x="6776" y="508"/>
                </a:lnTo>
                <a:cubicBezTo>
                  <a:pt x="6724" y="454"/>
                  <a:pt x="6654" y="428"/>
                  <a:pt x="6584" y="428"/>
                </a:cubicBezTo>
                <a:cubicBezTo>
                  <a:pt x="6505" y="428"/>
                  <a:pt x="6425" y="462"/>
                  <a:pt x="6369" y="531"/>
                </a:cubicBezTo>
                <a:cubicBezTo>
                  <a:pt x="6283" y="641"/>
                  <a:pt x="6296" y="800"/>
                  <a:pt x="6396" y="899"/>
                </a:cubicBezTo>
                <a:lnTo>
                  <a:pt x="6607" y="1110"/>
                </a:lnTo>
                <a:cubicBezTo>
                  <a:pt x="6541" y="1217"/>
                  <a:pt x="6491" y="1333"/>
                  <a:pt x="6462" y="1458"/>
                </a:cubicBezTo>
                <a:lnTo>
                  <a:pt x="6156" y="1458"/>
                </a:lnTo>
                <a:cubicBezTo>
                  <a:pt x="5995" y="1458"/>
                  <a:pt x="5866" y="1598"/>
                  <a:pt x="5884" y="1763"/>
                </a:cubicBezTo>
                <a:cubicBezTo>
                  <a:pt x="5900" y="1902"/>
                  <a:pt x="6022" y="2005"/>
                  <a:pt x="6163" y="2005"/>
                </a:cubicBezTo>
                <a:lnTo>
                  <a:pt x="6460" y="2005"/>
                </a:lnTo>
                <a:cubicBezTo>
                  <a:pt x="6491" y="2130"/>
                  <a:pt x="6539" y="2247"/>
                  <a:pt x="6606" y="2353"/>
                </a:cubicBezTo>
                <a:lnTo>
                  <a:pt x="6389" y="2569"/>
                </a:lnTo>
                <a:cubicBezTo>
                  <a:pt x="6275" y="2683"/>
                  <a:pt x="6284" y="2873"/>
                  <a:pt x="6412" y="2978"/>
                </a:cubicBezTo>
                <a:cubicBezTo>
                  <a:pt x="6461" y="3016"/>
                  <a:pt x="6520" y="3034"/>
                  <a:pt x="6579" y="3034"/>
                </a:cubicBezTo>
                <a:cubicBezTo>
                  <a:pt x="6652" y="3034"/>
                  <a:pt x="6726" y="3006"/>
                  <a:pt x="6781" y="2951"/>
                </a:cubicBezTo>
                <a:lnTo>
                  <a:pt x="6992" y="2740"/>
                </a:lnTo>
                <a:cubicBezTo>
                  <a:pt x="7097" y="2806"/>
                  <a:pt x="7214" y="2856"/>
                  <a:pt x="7340" y="2885"/>
                </a:cubicBezTo>
                <a:lnTo>
                  <a:pt x="7340" y="3191"/>
                </a:lnTo>
                <a:cubicBezTo>
                  <a:pt x="7340" y="3342"/>
                  <a:pt x="7462" y="3465"/>
                  <a:pt x="7614" y="3465"/>
                </a:cubicBezTo>
                <a:cubicBezTo>
                  <a:pt x="7624" y="3465"/>
                  <a:pt x="7634" y="3464"/>
                  <a:pt x="7645" y="3463"/>
                </a:cubicBezTo>
                <a:cubicBezTo>
                  <a:pt x="7784" y="3448"/>
                  <a:pt x="7887" y="3324"/>
                  <a:pt x="7887" y="3184"/>
                </a:cubicBezTo>
                <a:lnTo>
                  <a:pt x="7887" y="2886"/>
                </a:lnTo>
                <a:cubicBezTo>
                  <a:pt x="8012" y="2856"/>
                  <a:pt x="8130" y="2807"/>
                  <a:pt x="8236" y="2741"/>
                </a:cubicBezTo>
                <a:lnTo>
                  <a:pt x="8452" y="2958"/>
                </a:lnTo>
                <a:cubicBezTo>
                  <a:pt x="8505" y="3010"/>
                  <a:pt x="8574" y="3037"/>
                  <a:pt x="8644" y="3037"/>
                </a:cubicBezTo>
                <a:cubicBezTo>
                  <a:pt x="8724" y="3037"/>
                  <a:pt x="8804" y="3002"/>
                  <a:pt x="8859" y="2933"/>
                </a:cubicBezTo>
                <a:cubicBezTo>
                  <a:pt x="8947" y="2825"/>
                  <a:pt x="8932" y="2664"/>
                  <a:pt x="8833" y="2566"/>
                </a:cubicBezTo>
                <a:lnTo>
                  <a:pt x="8622" y="2355"/>
                </a:lnTo>
                <a:cubicBezTo>
                  <a:pt x="8688" y="2250"/>
                  <a:pt x="8738" y="2132"/>
                  <a:pt x="8767" y="2007"/>
                </a:cubicBezTo>
                <a:lnTo>
                  <a:pt x="9073" y="2007"/>
                </a:lnTo>
                <a:cubicBezTo>
                  <a:pt x="9234" y="2007"/>
                  <a:pt x="9363" y="1867"/>
                  <a:pt x="9344" y="1702"/>
                </a:cubicBezTo>
                <a:cubicBezTo>
                  <a:pt x="9330" y="1562"/>
                  <a:pt x="9206" y="1459"/>
                  <a:pt x="9066" y="1459"/>
                </a:cubicBezTo>
                <a:lnTo>
                  <a:pt x="8768" y="1459"/>
                </a:lnTo>
                <a:cubicBezTo>
                  <a:pt x="8738" y="1334"/>
                  <a:pt x="8689" y="1217"/>
                  <a:pt x="8623" y="1111"/>
                </a:cubicBezTo>
                <a:lnTo>
                  <a:pt x="8839" y="895"/>
                </a:lnTo>
                <a:cubicBezTo>
                  <a:pt x="8953" y="782"/>
                  <a:pt x="8945" y="592"/>
                  <a:pt x="8816" y="488"/>
                </a:cubicBezTo>
                <a:cubicBezTo>
                  <a:pt x="8767" y="449"/>
                  <a:pt x="8708" y="430"/>
                  <a:pt x="8650" y="430"/>
                </a:cubicBezTo>
                <a:cubicBezTo>
                  <a:pt x="8576" y="430"/>
                  <a:pt x="8503" y="459"/>
                  <a:pt x="8448" y="514"/>
                </a:cubicBezTo>
                <a:lnTo>
                  <a:pt x="8237" y="725"/>
                </a:lnTo>
                <a:cubicBezTo>
                  <a:pt x="8131" y="659"/>
                  <a:pt x="8014" y="609"/>
                  <a:pt x="7888" y="579"/>
                </a:cubicBezTo>
                <a:lnTo>
                  <a:pt x="7888" y="273"/>
                </a:lnTo>
                <a:cubicBezTo>
                  <a:pt x="7888" y="124"/>
                  <a:pt x="7767" y="0"/>
                  <a:pt x="7616" y="0"/>
                </a:cubicBezTo>
                <a:close/>
                <a:moveTo>
                  <a:pt x="2880" y="4022"/>
                </a:moveTo>
                <a:cubicBezTo>
                  <a:pt x="2729" y="4022"/>
                  <a:pt x="2607" y="4143"/>
                  <a:pt x="2607" y="4295"/>
                </a:cubicBezTo>
                <a:cubicBezTo>
                  <a:pt x="2607" y="4446"/>
                  <a:pt x="2729" y="4568"/>
                  <a:pt x="2880" y="4568"/>
                </a:cubicBezTo>
                <a:cubicBezTo>
                  <a:pt x="3030" y="4568"/>
                  <a:pt x="3152" y="4445"/>
                  <a:pt x="3152" y="4295"/>
                </a:cubicBezTo>
                <a:cubicBezTo>
                  <a:pt x="3152" y="4144"/>
                  <a:pt x="3030" y="4022"/>
                  <a:pt x="2880" y="4022"/>
                </a:cubicBezTo>
                <a:close/>
                <a:moveTo>
                  <a:pt x="4157" y="4028"/>
                </a:moveTo>
                <a:cubicBezTo>
                  <a:pt x="3995" y="4028"/>
                  <a:pt x="3867" y="4169"/>
                  <a:pt x="3885" y="4333"/>
                </a:cubicBezTo>
                <a:cubicBezTo>
                  <a:pt x="3900" y="4473"/>
                  <a:pt x="4023" y="4576"/>
                  <a:pt x="4163" y="4576"/>
                </a:cubicBezTo>
                <a:lnTo>
                  <a:pt x="5971" y="4576"/>
                </a:lnTo>
                <a:cubicBezTo>
                  <a:pt x="6111" y="4576"/>
                  <a:pt x="6235" y="4473"/>
                  <a:pt x="6249" y="4333"/>
                </a:cubicBezTo>
                <a:cubicBezTo>
                  <a:pt x="6268" y="4169"/>
                  <a:pt x="6138" y="4028"/>
                  <a:pt x="5978" y="4028"/>
                </a:cubicBezTo>
                <a:close/>
                <a:moveTo>
                  <a:pt x="298" y="4940"/>
                </a:moveTo>
                <a:cubicBezTo>
                  <a:pt x="159" y="4940"/>
                  <a:pt x="35" y="5042"/>
                  <a:pt x="20" y="5183"/>
                </a:cubicBezTo>
                <a:cubicBezTo>
                  <a:pt x="2" y="5347"/>
                  <a:pt x="131" y="5487"/>
                  <a:pt x="292" y="5487"/>
                </a:cubicBezTo>
                <a:lnTo>
                  <a:pt x="2152" y="5487"/>
                </a:lnTo>
                <a:cubicBezTo>
                  <a:pt x="2312" y="5487"/>
                  <a:pt x="2442" y="5347"/>
                  <a:pt x="2423" y="5183"/>
                </a:cubicBezTo>
                <a:cubicBezTo>
                  <a:pt x="2407" y="5042"/>
                  <a:pt x="2284" y="4940"/>
                  <a:pt x="2144" y="4940"/>
                </a:cubicBezTo>
                <a:close/>
                <a:moveTo>
                  <a:pt x="8167" y="4028"/>
                </a:moveTo>
                <a:cubicBezTo>
                  <a:pt x="7605" y="4028"/>
                  <a:pt x="7117" y="4427"/>
                  <a:pt x="7006" y="4977"/>
                </a:cubicBezTo>
                <a:cubicBezTo>
                  <a:pt x="6976" y="5125"/>
                  <a:pt x="7072" y="5269"/>
                  <a:pt x="7220" y="5299"/>
                </a:cubicBezTo>
                <a:cubicBezTo>
                  <a:pt x="7238" y="5302"/>
                  <a:pt x="7256" y="5304"/>
                  <a:pt x="7273" y="5304"/>
                </a:cubicBezTo>
                <a:cubicBezTo>
                  <a:pt x="7401" y="5304"/>
                  <a:pt x="7516" y="5214"/>
                  <a:pt x="7541" y="5085"/>
                </a:cubicBezTo>
                <a:cubicBezTo>
                  <a:pt x="7602" y="4789"/>
                  <a:pt x="7864" y="4575"/>
                  <a:pt x="8167" y="4575"/>
                </a:cubicBezTo>
                <a:cubicBezTo>
                  <a:pt x="8201" y="4575"/>
                  <a:pt x="8236" y="4578"/>
                  <a:pt x="8271" y="4583"/>
                </a:cubicBezTo>
                <a:cubicBezTo>
                  <a:pt x="8567" y="4633"/>
                  <a:pt x="8792" y="4887"/>
                  <a:pt x="8804" y="5187"/>
                </a:cubicBezTo>
                <a:cubicBezTo>
                  <a:pt x="8818" y="5551"/>
                  <a:pt x="8527" y="5852"/>
                  <a:pt x="8167" y="5852"/>
                </a:cubicBezTo>
                <a:lnTo>
                  <a:pt x="5440" y="5852"/>
                </a:lnTo>
                <a:cubicBezTo>
                  <a:pt x="5299" y="5852"/>
                  <a:pt x="5176" y="5954"/>
                  <a:pt x="5161" y="6093"/>
                </a:cubicBezTo>
                <a:cubicBezTo>
                  <a:pt x="5143" y="6259"/>
                  <a:pt x="5272" y="6398"/>
                  <a:pt x="5433" y="6398"/>
                </a:cubicBezTo>
                <a:lnTo>
                  <a:pt x="8149" y="6398"/>
                </a:lnTo>
                <a:cubicBezTo>
                  <a:pt x="8785" y="6398"/>
                  <a:pt x="9320" y="5905"/>
                  <a:pt x="9351" y="5271"/>
                </a:cubicBezTo>
                <a:cubicBezTo>
                  <a:pt x="9382" y="4592"/>
                  <a:pt x="8839" y="4028"/>
                  <a:pt x="8167" y="4028"/>
                </a:cubicBezTo>
                <a:close/>
                <a:moveTo>
                  <a:pt x="3245" y="6956"/>
                </a:moveTo>
                <a:cubicBezTo>
                  <a:pt x="3598" y="6956"/>
                  <a:pt x="3883" y="7242"/>
                  <a:pt x="3883" y="7595"/>
                </a:cubicBezTo>
                <a:cubicBezTo>
                  <a:pt x="3883" y="7947"/>
                  <a:pt x="3595" y="8233"/>
                  <a:pt x="3245" y="8233"/>
                </a:cubicBezTo>
                <a:cubicBezTo>
                  <a:pt x="2893" y="8233"/>
                  <a:pt x="2607" y="7947"/>
                  <a:pt x="2607" y="7595"/>
                </a:cubicBezTo>
                <a:cubicBezTo>
                  <a:pt x="2607" y="7242"/>
                  <a:pt x="2893" y="6956"/>
                  <a:pt x="3245" y="6956"/>
                </a:cubicBezTo>
                <a:close/>
                <a:moveTo>
                  <a:pt x="8715" y="7849"/>
                </a:moveTo>
                <a:cubicBezTo>
                  <a:pt x="8563" y="7849"/>
                  <a:pt x="8441" y="7971"/>
                  <a:pt x="8441" y="8122"/>
                </a:cubicBezTo>
                <a:cubicBezTo>
                  <a:pt x="8441" y="8274"/>
                  <a:pt x="8564" y="8395"/>
                  <a:pt x="8715" y="8395"/>
                </a:cubicBezTo>
                <a:cubicBezTo>
                  <a:pt x="8864" y="8395"/>
                  <a:pt x="8987" y="8273"/>
                  <a:pt x="8987" y="8122"/>
                </a:cubicBezTo>
                <a:cubicBezTo>
                  <a:pt x="8987" y="7972"/>
                  <a:pt x="8864" y="7849"/>
                  <a:pt x="8715" y="7849"/>
                </a:cubicBezTo>
                <a:close/>
                <a:moveTo>
                  <a:pt x="5804" y="7857"/>
                </a:moveTo>
                <a:cubicBezTo>
                  <a:pt x="5663" y="7857"/>
                  <a:pt x="5540" y="7960"/>
                  <a:pt x="5525" y="8100"/>
                </a:cubicBezTo>
                <a:cubicBezTo>
                  <a:pt x="5507" y="8265"/>
                  <a:pt x="5636" y="8405"/>
                  <a:pt x="5797" y="8405"/>
                </a:cubicBezTo>
                <a:lnTo>
                  <a:pt x="7613" y="8405"/>
                </a:lnTo>
                <a:cubicBezTo>
                  <a:pt x="7752" y="8405"/>
                  <a:pt x="7877" y="8301"/>
                  <a:pt x="7892" y="8162"/>
                </a:cubicBezTo>
                <a:cubicBezTo>
                  <a:pt x="7910" y="7997"/>
                  <a:pt x="7782" y="7857"/>
                  <a:pt x="7619" y="7857"/>
                </a:cubicBezTo>
                <a:close/>
                <a:moveTo>
                  <a:pt x="3239" y="5869"/>
                </a:moveTo>
                <a:cubicBezTo>
                  <a:pt x="3229" y="5869"/>
                  <a:pt x="3219" y="5869"/>
                  <a:pt x="3208" y="5871"/>
                </a:cubicBezTo>
                <a:cubicBezTo>
                  <a:pt x="3068" y="5885"/>
                  <a:pt x="2966" y="6010"/>
                  <a:pt x="2966" y="6149"/>
                </a:cubicBezTo>
                <a:lnTo>
                  <a:pt x="2966" y="6448"/>
                </a:lnTo>
                <a:cubicBezTo>
                  <a:pt x="2840" y="6477"/>
                  <a:pt x="2723" y="6527"/>
                  <a:pt x="2617" y="6592"/>
                </a:cubicBezTo>
                <a:lnTo>
                  <a:pt x="2401" y="6376"/>
                </a:lnTo>
                <a:cubicBezTo>
                  <a:pt x="2348" y="6323"/>
                  <a:pt x="2278" y="6297"/>
                  <a:pt x="2208" y="6297"/>
                </a:cubicBezTo>
                <a:cubicBezTo>
                  <a:pt x="2129" y="6297"/>
                  <a:pt x="2049" y="6331"/>
                  <a:pt x="1994" y="6400"/>
                </a:cubicBezTo>
                <a:cubicBezTo>
                  <a:pt x="1906" y="6509"/>
                  <a:pt x="1921" y="6669"/>
                  <a:pt x="2020" y="6767"/>
                </a:cubicBezTo>
                <a:lnTo>
                  <a:pt x="2231" y="6978"/>
                </a:lnTo>
                <a:cubicBezTo>
                  <a:pt x="2165" y="7086"/>
                  <a:pt x="2115" y="7201"/>
                  <a:pt x="2086" y="7327"/>
                </a:cubicBezTo>
                <a:lnTo>
                  <a:pt x="1780" y="7327"/>
                </a:lnTo>
                <a:cubicBezTo>
                  <a:pt x="1619" y="7327"/>
                  <a:pt x="1490" y="7467"/>
                  <a:pt x="1508" y="7631"/>
                </a:cubicBezTo>
                <a:cubicBezTo>
                  <a:pt x="1522" y="7772"/>
                  <a:pt x="1647" y="7874"/>
                  <a:pt x="1786" y="7874"/>
                </a:cubicBezTo>
                <a:lnTo>
                  <a:pt x="2085" y="7874"/>
                </a:lnTo>
                <a:cubicBezTo>
                  <a:pt x="2115" y="8000"/>
                  <a:pt x="2164" y="8117"/>
                  <a:pt x="2229" y="8222"/>
                </a:cubicBezTo>
                <a:lnTo>
                  <a:pt x="2013" y="8439"/>
                </a:lnTo>
                <a:cubicBezTo>
                  <a:pt x="1900" y="8552"/>
                  <a:pt x="1907" y="8741"/>
                  <a:pt x="2037" y="8846"/>
                </a:cubicBezTo>
                <a:cubicBezTo>
                  <a:pt x="2086" y="8885"/>
                  <a:pt x="2145" y="8904"/>
                  <a:pt x="2203" y="8904"/>
                </a:cubicBezTo>
                <a:cubicBezTo>
                  <a:pt x="2277" y="8904"/>
                  <a:pt x="2350" y="8875"/>
                  <a:pt x="2405" y="8819"/>
                </a:cubicBezTo>
                <a:lnTo>
                  <a:pt x="2616" y="8608"/>
                </a:lnTo>
                <a:cubicBezTo>
                  <a:pt x="2722" y="8675"/>
                  <a:pt x="2839" y="8725"/>
                  <a:pt x="2964" y="8754"/>
                </a:cubicBezTo>
                <a:lnTo>
                  <a:pt x="2964" y="9060"/>
                </a:lnTo>
                <a:cubicBezTo>
                  <a:pt x="2964" y="9210"/>
                  <a:pt x="3086" y="9333"/>
                  <a:pt x="3236" y="9333"/>
                </a:cubicBezTo>
                <a:cubicBezTo>
                  <a:pt x="3247" y="9333"/>
                  <a:pt x="3258" y="9332"/>
                  <a:pt x="3268" y="9331"/>
                </a:cubicBezTo>
                <a:cubicBezTo>
                  <a:pt x="3409" y="9316"/>
                  <a:pt x="3511" y="9193"/>
                  <a:pt x="3511" y="9053"/>
                </a:cubicBezTo>
                <a:lnTo>
                  <a:pt x="3511" y="8755"/>
                </a:lnTo>
                <a:cubicBezTo>
                  <a:pt x="3637" y="8725"/>
                  <a:pt x="3754" y="8676"/>
                  <a:pt x="3859" y="8610"/>
                </a:cubicBezTo>
                <a:lnTo>
                  <a:pt x="4075" y="8826"/>
                </a:lnTo>
                <a:cubicBezTo>
                  <a:pt x="4129" y="8879"/>
                  <a:pt x="4199" y="8906"/>
                  <a:pt x="4268" y="8906"/>
                </a:cubicBezTo>
                <a:cubicBezTo>
                  <a:pt x="4348" y="8906"/>
                  <a:pt x="4428" y="8871"/>
                  <a:pt x="4483" y="8803"/>
                </a:cubicBezTo>
                <a:cubicBezTo>
                  <a:pt x="4570" y="8693"/>
                  <a:pt x="4556" y="8534"/>
                  <a:pt x="4456" y="8434"/>
                </a:cubicBezTo>
                <a:lnTo>
                  <a:pt x="4245" y="8223"/>
                </a:lnTo>
                <a:cubicBezTo>
                  <a:pt x="4312" y="8118"/>
                  <a:pt x="4361" y="8001"/>
                  <a:pt x="4391" y="7875"/>
                </a:cubicBezTo>
                <a:lnTo>
                  <a:pt x="4697" y="7875"/>
                </a:lnTo>
                <a:cubicBezTo>
                  <a:pt x="4858" y="7875"/>
                  <a:pt x="4987" y="7736"/>
                  <a:pt x="4969" y="7570"/>
                </a:cubicBezTo>
                <a:cubicBezTo>
                  <a:pt x="4954" y="7431"/>
                  <a:pt x="4830" y="7329"/>
                  <a:pt x="4691" y="7329"/>
                </a:cubicBezTo>
                <a:lnTo>
                  <a:pt x="4392" y="7329"/>
                </a:lnTo>
                <a:cubicBezTo>
                  <a:pt x="4362" y="7203"/>
                  <a:pt x="4313" y="7086"/>
                  <a:pt x="4247" y="6981"/>
                </a:cubicBezTo>
                <a:lnTo>
                  <a:pt x="4464" y="6764"/>
                </a:lnTo>
                <a:cubicBezTo>
                  <a:pt x="4577" y="6650"/>
                  <a:pt x="4569" y="6460"/>
                  <a:pt x="4439" y="6356"/>
                </a:cubicBezTo>
                <a:cubicBezTo>
                  <a:pt x="4391" y="6317"/>
                  <a:pt x="4333" y="6299"/>
                  <a:pt x="4274" y="6299"/>
                </a:cubicBezTo>
                <a:cubicBezTo>
                  <a:pt x="4201" y="6299"/>
                  <a:pt x="4127" y="6328"/>
                  <a:pt x="4072" y="6382"/>
                </a:cubicBezTo>
                <a:lnTo>
                  <a:pt x="3861" y="6593"/>
                </a:lnTo>
                <a:cubicBezTo>
                  <a:pt x="3756" y="6528"/>
                  <a:pt x="3638" y="6477"/>
                  <a:pt x="3513" y="6449"/>
                </a:cubicBezTo>
                <a:lnTo>
                  <a:pt x="3513" y="6143"/>
                </a:lnTo>
                <a:cubicBezTo>
                  <a:pt x="3513" y="5991"/>
                  <a:pt x="3390" y="5869"/>
                  <a:pt x="3239" y="586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80"/>
          <p:cNvSpPr/>
          <p:nvPr/>
        </p:nvSpPr>
        <p:spPr>
          <a:xfrm>
            <a:off x="904888" y="1523063"/>
            <a:ext cx="314744" cy="357705"/>
          </a:xfrm>
          <a:custGeom>
            <a:avLst/>
            <a:gdLst/>
            <a:ahLst/>
            <a:cxnLst/>
            <a:rect l="l" t="t" r="r" b="b"/>
            <a:pathLst>
              <a:path w="8220" h="9342" extrusionOk="0">
                <a:moveTo>
                  <a:pt x="3007" y="2778"/>
                </a:moveTo>
                <a:cubicBezTo>
                  <a:pt x="3058" y="2778"/>
                  <a:pt x="3099" y="2820"/>
                  <a:pt x="3099" y="2869"/>
                </a:cubicBezTo>
                <a:lnTo>
                  <a:pt x="3099" y="3326"/>
                </a:lnTo>
                <a:lnTo>
                  <a:pt x="1093" y="3326"/>
                </a:lnTo>
                <a:lnTo>
                  <a:pt x="1093" y="2869"/>
                </a:lnTo>
                <a:cubicBezTo>
                  <a:pt x="1093" y="2820"/>
                  <a:pt x="1134" y="2778"/>
                  <a:pt x="1185" y="2778"/>
                </a:cubicBezTo>
                <a:close/>
                <a:moveTo>
                  <a:pt x="6473" y="2596"/>
                </a:moveTo>
                <a:cubicBezTo>
                  <a:pt x="6493" y="2596"/>
                  <a:pt x="6513" y="2596"/>
                  <a:pt x="6533" y="2598"/>
                </a:cubicBezTo>
                <a:cubicBezTo>
                  <a:pt x="6964" y="2630"/>
                  <a:pt x="7293" y="2999"/>
                  <a:pt x="7293" y="3430"/>
                </a:cubicBezTo>
                <a:lnTo>
                  <a:pt x="7293" y="4235"/>
                </a:lnTo>
                <a:lnTo>
                  <a:pt x="5652" y="4235"/>
                </a:lnTo>
                <a:lnTo>
                  <a:pt x="5652" y="3689"/>
                </a:lnTo>
                <a:lnTo>
                  <a:pt x="5918" y="3689"/>
                </a:lnTo>
                <a:cubicBezTo>
                  <a:pt x="6058" y="3689"/>
                  <a:pt x="6182" y="3585"/>
                  <a:pt x="6197" y="3446"/>
                </a:cubicBezTo>
                <a:cubicBezTo>
                  <a:pt x="6215" y="3281"/>
                  <a:pt x="6086" y="3141"/>
                  <a:pt x="5924" y="3141"/>
                </a:cubicBezTo>
                <a:lnTo>
                  <a:pt x="5698" y="3141"/>
                </a:lnTo>
                <a:cubicBezTo>
                  <a:pt x="5811" y="2824"/>
                  <a:pt x="6116" y="2596"/>
                  <a:pt x="6473" y="2596"/>
                </a:cubicBezTo>
                <a:close/>
                <a:moveTo>
                  <a:pt x="2735" y="3871"/>
                </a:moveTo>
                <a:lnTo>
                  <a:pt x="2735" y="4510"/>
                </a:lnTo>
                <a:cubicBezTo>
                  <a:pt x="2735" y="4607"/>
                  <a:pt x="2785" y="4694"/>
                  <a:pt x="2868" y="4745"/>
                </a:cubicBezTo>
                <a:lnTo>
                  <a:pt x="3248" y="4973"/>
                </a:lnTo>
                <a:cubicBezTo>
                  <a:pt x="3492" y="5121"/>
                  <a:pt x="3645" y="5390"/>
                  <a:pt x="3645" y="5676"/>
                </a:cubicBezTo>
                <a:lnTo>
                  <a:pt x="3645" y="6060"/>
                </a:lnTo>
                <a:lnTo>
                  <a:pt x="547" y="6060"/>
                </a:lnTo>
                <a:lnTo>
                  <a:pt x="547" y="5676"/>
                </a:lnTo>
                <a:cubicBezTo>
                  <a:pt x="547" y="5390"/>
                  <a:pt x="700" y="5120"/>
                  <a:pt x="944" y="4973"/>
                </a:cubicBezTo>
                <a:lnTo>
                  <a:pt x="1324" y="4745"/>
                </a:lnTo>
                <a:cubicBezTo>
                  <a:pt x="1407" y="4696"/>
                  <a:pt x="1458" y="4607"/>
                  <a:pt x="1458" y="4510"/>
                </a:cubicBezTo>
                <a:lnTo>
                  <a:pt x="1458" y="3871"/>
                </a:lnTo>
                <a:close/>
                <a:moveTo>
                  <a:pt x="7293" y="4782"/>
                </a:moveTo>
                <a:lnTo>
                  <a:pt x="7293" y="7516"/>
                </a:lnTo>
                <a:lnTo>
                  <a:pt x="5652" y="7516"/>
                </a:lnTo>
                <a:lnTo>
                  <a:pt x="5652" y="6971"/>
                </a:lnTo>
                <a:lnTo>
                  <a:pt x="5918" y="6971"/>
                </a:lnTo>
                <a:cubicBezTo>
                  <a:pt x="6058" y="6971"/>
                  <a:pt x="6182" y="6868"/>
                  <a:pt x="6197" y="6729"/>
                </a:cubicBezTo>
                <a:cubicBezTo>
                  <a:pt x="6215" y="6564"/>
                  <a:pt x="6086" y="6424"/>
                  <a:pt x="5924" y="6424"/>
                </a:cubicBezTo>
                <a:lnTo>
                  <a:pt x="5652" y="6424"/>
                </a:lnTo>
                <a:lnTo>
                  <a:pt x="5652" y="5876"/>
                </a:lnTo>
                <a:lnTo>
                  <a:pt x="5918" y="5876"/>
                </a:lnTo>
                <a:cubicBezTo>
                  <a:pt x="6058" y="5876"/>
                  <a:pt x="6182" y="5774"/>
                  <a:pt x="6197" y="5633"/>
                </a:cubicBezTo>
                <a:cubicBezTo>
                  <a:pt x="6215" y="5469"/>
                  <a:pt x="6086" y="5330"/>
                  <a:pt x="5924" y="5330"/>
                </a:cubicBezTo>
                <a:lnTo>
                  <a:pt x="5652" y="5330"/>
                </a:lnTo>
                <a:lnTo>
                  <a:pt x="5652" y="4782"/>
                </a:lnTo>
                <a:close/>
                <a:moveTo>
                  <a:pt x="3645" y="6606"/>
                </a:moveTo>
                <a:lnTo>
                  <a:pt x="3645" y="8793"/>
                </a:lnTo>
                <a:lnTo>
                  <a:pt x="547" y="8793"/>
                </a:lnTo>
                <a:lnTo>
                  <a:pt x="547" y="6606"/>
                </a:lnTo>
                <a:close/>
                <a:moveTo>
                  <a:pt x="912" y="2232"/>
                </a:moveTo>
                <a:cubicBezTo>
                  <a:pt x="710" y="2232"/>
                  <a:pt x="548" y="2395"/>
                  <a:pt x="548" y="2597"/>
                </a:cubicBezTo>
                <a:lnTo>
                  <a:pt x="548" y="3716"/>
                </a:lnTo>
                <a:cubicBezTo>
                  <a:pt x="548" y="3802"/>
                  <a:pt x="617" y="3871"/>
                  <a:pt x="703" y="3871"/>
                </a:cubicBezTo>
                <a:lnTo>
                  <a:pt x="912" y="3871"/>
                </a:lnTo>
                <a:lnTo>
                  <a:pt x="912" y="4355"/>
                </a:lnTo>
                <a:lnTo>
                  <a:pt x="664" y="4503"/>
                </a:lnTo>
                <a:cubicBezTo>
                  <a:pt x="256" y="4749"/>
                  <a:pt x="0" y="5199"/>
                  <a:pt x="0" y="5676"/>
                </a:cubicBezTo>
                <a:lnTo>
                  <a:pt x="0" y="9067"/>
                </a:lnTo>
                <a:cubicBezTo>
                  <a:pt x="0" y="9219"/>
                  <a:pt x="124" y="9340"/>
                  <a:pt x="273" y="9340"/>
                </a:cubicBezTo>
                <a:lnTo>
                  <a:pt x="3919" y="9340"/>
                </a:lnTo>
                <a:cubicBezTo>
                  <a:pt x="4071" y="9340"/>
                  <a:pt x="4192" y="9217"/>
                  <a:pt x="4192" y="9067"/>
                </a:cubicBezTo>
                <a:lnTo>
                  <a:pt x="4192" y="5676"/>
                </a:lnTo>
                <a:cubicBezTo>
                  <a:pt x="4193" y="5199"/>
                  <a:pt x="3939" y="4749"/>
                  <a:pt x="3528" y="4503"/>
                </a:cubicBezTo>
                <a:lnTo>
                  <a:pt x="3280" y="4355"/>
                </a:lnTo>
                <a:lnTo>
                  <a:pt x="3280" y="3871"/>
                </a:lnTo>
                <a:lnTo>
                  <a:pt x="3489" y="3871"/>
                </a:lnTo>
                <a:cubicBezTo>
                  <a:pt x="3575" y="3871"/>
                  <a:pt x="3644" y="3802"/>
                  <a:pt x="3644" y="3716"/>
                </a:cubicBezTo>
                <a:lnTo>
                  <a:pt x="3644" y="2597"/>
                </a:lnTo>
                <a:cubicBezTo>
                  <a:pt x="3644" y="2394"/>
                  <a:pt x="3481" y="2232"/>
                  <a:pt x="3280" y="2232"/>
                </a:cubicBezTo>
                <a:close/>
                <a:moveTo>
                  <a:pt x="6472" y="1"/>
                </a:moveTo>
                <a:cubicBezTo>
                  <a:pt x="6321" y="1"/>
                  <a:pt x="6199" y="124"/>
                  <a:pt x="6199" y="274"/>
                </a:cubicBezTo>
                <a:lnTo>
                  <a:pt x="6199" y="2077"/>
                </a:lnTo>
                <a:cubicBezTo>
                  <a:pt x="5575" y="2203"/>
                  <a:pt x="5106" y="2756"/>
                  <a:pt x="5106" y="3417"/>
                </a:cubicBezTo>
                <a:lnTo>
                  <a:pt x="5106" y="7519"/>
                </a:lnTo>
                <a:lnTo>
                  <a:pt x="5021" y="7519"/>
                </a:lnTo>
                <a:cubicBezTo>
                  <a:pt x="4881" y="7519"/>
                  <a:pt x="4757" y="7621"/>
                  <a:pt x="4743" y="7761"/>
                </a:cubicBezTo>
                <a:cubicBezTo>
                  <a:pt x="4725" y="7926"/>
                  <a:pt x="4854" y="8065"/>
                  <a:pt x="5015" y="8065"/>
                </a:cubicBezTo>
                <a:lnTo>
                  <a:pt x="6200" y="8065"/>
                </a:lnTo>
                <a:lnTo>
                  <a:pt x="6200" y="8795"/>
                </a:lnTo>
                <a:lnTo>
                  <a:pt x="5751" y="8795"/>
                </a:lnTo>
                <a:cubicBezTo>
                  <a:pt x="5612" y="8795"/>
                  <a:pt x="5488" y="8898"/>
                  <a:pt x="5474" y="9038"/>
                </a:cubicBezTo>
                <a:cubicBezTo>
                  <a:pt x="5455" y="9203"/>
                  <a:pt x="5585" y="9342"/>
                  <a:pt x="5745" y="9342"/>
                </a:cubicBezTo>
                <a:lnTo>
                  <a:pt x="7196" y="9342"/>
                </a:lnTo>
                <a:cubicBezTo>
                  <a:pt x="7336" y="9342"/>
                  <a:pt x="7460" y="9240"/>
                  <a:pt x="7474" y="9099"/>
                </a:cubicBezTo>
                <a:cubicBezTo>
                  <a:pt x="7492" y="8935"/>
                  <a:pt x="7364" y="8795"/>
                  <a:pt x="7202" y="8795"/>
                </a:cubicBezTo>
                <a:lnTo>
                  <a:pt x="6746" y="8795"/>
                </a:lnTo>
                <a:lnTo>
                  <a:pt x="6746" y="8064"/>
                </a:lnTo>
                <a:lnTo>
                  <a:pt x="7924" y="8064"/>
                </a:lnTo>
                <a:cubicBezTo>
                  <a:pt x="8064" y="8064"/>
                  <a:pt x="8188" y="7962"/>
                  <a:pt x="8202" y="7822"/>
                </a:cubicBezTo>
                <a:cubicBezTo>
                  <a:pt x="8219" y="7657"/>
                  <a:pt x="8092" y="7519"/>
                  <a:pt x="7931" y="7519"/>
                </a:cubicBezTo>
                <a:lnTo>
                  <a:pt x="7839" y="7519"/>
                </a:lnTo>
                <a:lnTo>
                  <a:pt x="7839" y="3417"/>
                </a:lnTo>
                <a:cubicBezTo>
                  <a:pt x="7839" y="2756"/>
                  <a:pt x="7369" y="2203"/>
                  <a:pt x="6746" y="2077"/>
                </a:cubicBezTo>
                <a:lnTo>
                  <a:pt x="6746" y="281"/>
                </a:lnTo>
                <a:cubicBezTo>
                  <a:pt x="6746" y="141"/>
                  <a:pt x="6643" y="17"/>
                  <a:pt x="6504" y="2"/>
                </a:cubicBezTo>
                <a:cubicBezTo>
                  <a:pt x="6493" y="1"/>
                  <a:pt x="6482" y="1"/>
                  <a:pt x="64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80"/>
          <p:cNvSpPr/>
          <p:nvPr/>
        </p:nvSpPr>
        <p:spPr>
          <a:xfrm>
            <a:off x="1666126" y="2677578"/>
            <a:ext cx="358969" cy="357399"/>
          </a:xfrm>
          <a:custGeom>
            <a:avLst/>
            <a:gdLst/>
            <a:ahLst/>
            <a:cxnLst/>
            <a:rect l="l" t="t" r="r" b="b"/>
            <a:pathLst>
              <a:path w="9375" h="9334" extrusionOk="0">
                <a:moveTo>
                  <a:pt x="2918" y="1676"/>
                </a:moveTo>
                <a:lnTo>
                  <a:pt x="2918" y="2222"/>
                </a:lnTo>
                <a:lnTo>
                  <a:pt x="2371" y="2222"/>
                </a:lnTo>
                <a:lnTo>
                  <a:pt x="2371" y="1676"/>
                </a:lnTo>
                <a:close/>
                <a:moveTo>
                  <a:pt x="4468" y="2770"/>
                </a:moveTo>
                <a:cubicBezTo>
                  <a:pt x="4618" y="2770"/>
                  <a:pt x="4741" y="2891"/>
                  <a:pt x="4741" y="3043"/>
                </a:cubicBezTo>
                <a:lnTo>
                  <a:pt x="4741" y="3316"/>
                </a:lnTo>
                <a:lnTo>
                  <a:pt x="548" y="3316"/>
                </a:lnTo>
                <a:lnTo>
                  <a:pt x="548" y="3043"/>
                </a:lnTo>
                <a:cubicBezTo>
                  <a:pt x="548" y="2892"/>
                  <a:pt x="671" y="2770"/>
                  <a:pt x="822" y="2770"/>
                </a:cubicBezTo>
                <a:close/>
                <a:moveTo>
                  <a:pt x="8059" y="3134"/>
                </a:moveTo>
                <a:lnTo>
                  <a:pt x="8059" y="5230"/>
                </a:lnTo>
                <a:cubicBezTo>
                  <a:pt x="8059" y="5382"/>
                  <a:pt x="7936" y="5504"/>
                  <a:pt x="7785" y="5504"/>
                </a:cubicBezTo>
                <a:cubicBezTo>
                  <a:pt x="7775" y="5504"/>
                  <a:pt x="7765" y="5504"/>
                  <a:pt x="7755" y="5502"/>
                </a:cubicBezTo>
                <a:cubicBezTo>
                  <a:pt x="7616" y="5487"/>
                  <a:pt x="7513" y="5363"/>
                  <a:pt x="7513" y="5223"/>
                </a:cubicBezTo>
                <a:lnTo>
                  <a:pt x="7513" y="3134"/>
                </a:lnTo>
                <a:close/>
                <a:moveTo>
                  <a:pt x="2645" y="4777"/>
                </a:moveTo>
                <a:cubicBezTo>
                  <a:pt x="2635" y="4777"/>
                  <a:pt x="2624" y="4777"/>
                  <a:pt x="2613" y="4779"/>
                </a:cubicBezTo>
                <a:cubicBezTo>
                  <a:pt x="2474" y="4793"/>
                  <a:pt x="2371" y="4917"/>
                  <a:pt x="2371" y="5057"/>
                </a:cubicBezTo>
                <a:lnTo>
                  <a:pt x="2371" y="5506"/>
                </a:lnTo>
                <a:lnTo>
                  <a:pt x="1922" y="5506"/>
                </a:lnTo>
                <a:cubicBezTo>
                  <a:pt x="1783" y="5506"/>
                  <a:pt x="1659" y="5607"/>
                  <a:pt x="1642" y="5748"/>
                </a:cubicBezTo>
                <a:cubicBezTo>
                  <a:pt x="1624" y="5913"/>
                  <a:pt x="1752" y="6052"/>
                  <a:pt x="1914" y="6052"/>
                </a:cubicBezTo>
                <a:lnTo>
                  <a:pt x="2370" y="6052"/>
                </a:lnTo>
                <a:lnTo>
                  <a:pt x="2370" y="6509"/>
                </a:lnTo>
                <a:cubicBezTo>
                  <a:pt x="2370" y="6659"/>
                  <a:pt x="2492" y="6782"/>
                  <a:pt x="2642" y="6782"/>
                </a:cubicBezTo>
                <a:cubicBezTo>
                  <a:pt x="2653" y="6782"/>
                  <a:pt x="2664" y="6781"/>
                  <a:pt x="2674" y="6780"/>
                </a:cubicBezTo>
                <a:cubicBezTo>
                  <a:pt x="2814" y="6766"/>
                  <a:pt x="2917" y="6642"/>
                  <a:pt x="2917" y="6503"/>
                </a:cubicBezTo>
                <a:lnTo>
                  <a:pt x="2917" y="6054"/>
                </a:lnTo>
                <a:lnTo>
                  <a:pt x="3373" y="6054"/>
                </a:lnTo>
                <a:cubicBezTo>
                  <a:pt x="3534" y="6054"/>
                  <a:pt x="3663" y="5914"/>
                  <a:pt x="3645" y="5749"/>
                </a:cubicBezTo>
                <a:cubicBezTo>
                  <a:pt x="3630" y="5609"/>
                  <a:pt x="3506" y="5507"/>
                  <a:pt x="3367" y="5507"/>
                </a:cubicBezTo>
                <a:lnTo>
                  <a:pt x="2918" y="5507"/>
                </a:lnTo>
                <a:lnTo>
                  <a:pt x="2918" y="5050"/>
                </a:lnTo>
                <a:cubicBezTo>
                  <a:pt x="2918" y="4900"/>
                  <a:pt x="2797" y="4777"/>
                  <a:pt x="2645" y="4777"/>
                </a:cubicBezTo>
                <a:close/>
                <a:moveTo>
                  <a:pt x="4741" y="3863"/>
                </a:moveTo>
                <a:lnTo>
                  <a:pt x="4741" y="7692"/>
                </a:lnTo>
                <a:lnTo>
                  <a:pt x="548" y="7692"/>
                </a:lnTo>
                <a:lnTo>
                  <a:pt x="548" y="3863"/>
                </a:lnTo>
                <a:close/>
                <a:moveTo>
                  <a:pt x="4741" y="8239"/>
                </a:moveTo>
                <a:lnTo>
                  <a:pt x="4741" y="8513"/>
                </a:lnTo>
                <a:cubicBezTo>
                  <a:pt x="4741" y="8662"/>
                  <a:pt x="4622" y="8785"/>
                  <a:pt x="4472" y="8785"/>
                </a:cubicBezTo>
                <a:cubicBezTo>
                  <a:pt x="4471" y="8785"/>
                  <a:pt x="4469" y="8785"/>
                  <a:pt x="4468" y="8785"/>
                </a:cubicBezTo>
                <a:lnTo>
                  <a:pt x="822" y="8785"/>
                </a:lnTo>
                <a:cubicBezTo>
                  <a:pt x="671" y="8785"/>
                  <a:pt x="548" y="8663"/>
                  <a:pt x="548" y="8513"/>
                </a:cubicBezTo>
                <a:lnTo>
                  <a:pt x="548" y="8239"/>
                </a:lnTo>
                <a:close/>
                <a:moveTo>
                  <a:pt x="1732" y="0"/>
                </a:moveTo>
                <a:cubicBezTo>
                  <a:pt x="1572" y="0"/>
                  <a:pt x="1442" y="141"/>
                  <a:pt x="1461" y="305"/>
                </a:cubicBezTo>
                <a:cubicBezTo>
                  <a:pt x="1475" y="444"/>
                  <a:pt x="1599" y="548"/>
                  <a:pt x="1739" y="548"/>
                </a:cubicBezTo>
                <a:lnTo>
                  <a:pt x="2370" y="548"/>
                </a:lnTo>
                <a:lnTo>
                  <a:pt x="2370" y="1130"/>
                </a:lnTo>
                <a:lnTo>
                  <a:pt x="2096" y="1130"/>
                </a:lnTo>
                <a:cubicBezTo>
                  <a:pt x="1946" y="1130"/>
                  <a:pt x="1824" y="1252"/>
                  <a:pt x="1824" y="1403"/>
                </a:cubicBezTo>
                <a:lnTo>
                  <a:pt x="1824" y="2224"/>
                </a:lnTo>
                <a:lnTo>
                  <a:pt x="822" y="2224"/>
                </a:lnTo>
                <a:cubicBezTo>
                  <a:pt x="368" y="2224"/>
                  <a:pt x="1" y="2590"/>
                  <a:pt x="1" y="3044"/>
                </a:cubicBezTo>
                <a:lnTo>
                  <a:pt x="1" y="8514"/>
                </a:lnTo>
                <a:cubicBezTo>
                  <a:pt x="1" y="8967"/>
                  <a:pt x="367" y="9333"/>
                  <a:pt x="822" y="9333"/>
                </a:cubicBezTo>
                <a:lnTo>
                  <a:pt x="4468" y="9333"/>
                </a:lnTo>
                <a:cubicBezTo>
                  <a:pt x="4922" y="9333"/>
                  <a:pt x="5288" y="8967"/>
                  <a:pt x="5288" y="8514"/>
                </a:cubicBezTo>
                <a:lnTo>
                  <a:pt x="5288" y="6964"/>
                </a:lnTo>
                <a:lnTo>
                  <a:pt x="5962" y="6964"/>
                </a:lnTo>
                <a:cubicBezTo>
                  <a:pt x="6112" y="6964"/>
                  <a:pt x="6235" y="7085"/>
                  <a:pt x="6235" y="7237"/>
                </a:cubicBezTo>
                <a:lnTo>
                  <a:pt x="6235" y="8414"/>
                </a:lnTo>
                <a:cubicBezTo>
                  <a:pt x="6235" y="8916"/>
                  <a:pt x="6644" y="9325"/>
                  <a:pt x="7145" y="9325"/>
                </a:cubicBezTo>
                <a:cubicBezTo>
                  <a:pt x="7163" y="9325"/>
                  <a:pt x="7180" y="9325"/>
                  <a:pt x="7198" y="9324"/>
                </a:cubicBezTo>
                <a:cubicBezTo>
                  <a:pt x="7684" y="9298"/>
                  <a:pt x="8058" y="8887"/>
                  <a:pt x="8058" y="8400"/>
                </a:cubicBezTo>
                <a:lnTo>
                  <a:pt x="8058" y="6005"/>
                </a:lnTo>
                <a:cubicBezTo>
                  <a:pt x="8378" y="5893"/>
                  <a:pt x="8606" y="5588"/>
                  <a:pt x="8606" y="5232"/>
                </a:cubicBezTo>
                <a:lnTo>
                  <a:pt x="8606" y="4034"/>
                </a:lnTo>
                <a:lnTo>
                  <a:pt x="8940" y="4199"/>
                </a:lnTo>
                <a:cubicBezTo>
                  <a:pt x="8979" y="4219"/>
                  <a:pt x="9020" y="4228"/>
                  <a:pt x="9061" y="4228"/>
                </a:cubicBezTo>
                <a:cubicBezTo>
                  <a:pt x="9161" y="4228"/>
                  <a:pt x="9259" y="4172"/>
                  <a:pt x="9307" y="4077"/>
                </a:cubicBezTo>
                <a:cubicBezTo>
                  <a:pt x="9374" y="3942"/>
                  <a:pt x="9320" y="3777"/>
                  <a:pt x="9179" y="3710"/>
                </a:cubicBezTo>
                <a:lnTo>
                  <a:pt x="8601" y="3422"/>
                </a:lnTo>
                <a:lnTo>
                  <a:pt x="8601" y="2861"/>
                </a:lnTo>
                <a:cubicBezTo>
                  <a:pt x="8601" y="2711"/>
                  <a:pt x="8479" y="2588"/>
                  <a:pt x="8327" y="2588"/>
                </a:cubicBezTo>
                <a:lnTo>
                  <a:pt x="8055" y="2588"/>
                </a:lnTo>
                <a:lnTo>
                  <a:pt x="8055" y="1515"/>
                </a:lnTo>
                <a:lnTo>
                  <a:pt x="8704" y="866"/>
                </a:lnTo>
                <a:cubicBezTo>
                  <a:pt x="8817" y="754"/>
                  <a:pt x="8810" y="564"/>
                  <a:pt x="8680" y="459"/>
                </a:cubicBezTo>
                <a:cubicBezTo>
                  <a:pt x="8631" y="421"/>
                  <a:pt x="8572" y="402"/>
                  <a:pt x="8513" y="402"/>
                </a:cubicBezTo>
                <a:cubicBezTo>
                  <a:pt x="8440" y="402"/>
                  <a:pt x="8367" y="431"/>
                  <a:pt x="8312" y="486"/>
                </a:cubicBezTo>
                <a:lnTo>
                  <a:pt x="7588" y="1209"/>
                </a:lnTo>
                <a:cubicBezTo>
                  <a:pt x="7536" y="1261"/>
                  <a:pt x="7508" y="1331"/>
                  <a:pt x="7508" y="1403"/>
                </a:cubicBezTo>
                <a:lnTo>
                  <a:pt x="7508" y="2589"/>
                </a:lnTo>
                <a:lnTo>
                  <a:pt x="7234" y="2589"/>
                </a:lnTo>
                <a:cubicBezTo>
                  <a:pt x="7085" y="2589"/>
                  <a:pt x="6961" y="2711"/>
                  <a:pt x="6961" y="2863"/>
                </a:cubicBezTo>
                <a:lnTo>
                  <a:pt x="6961" y="5232"/>
                </a:lnTo>
                <a:cubicBezTo>
                  <a:pt x="6961" y="5588"/>
                  <a:pt x="7191" y="5892"/>
                  <a:pt x="7509" y="6005"/>
                </a:cubicBezTo>
                <a:lnTo>
                  <a:pt x="7509" y="8423"/>
                </a:lnTo>
                <a:cubicBezTo>
                  <a:pt x="7509" y="8624"/>
                  <a:pt x="7345" y="8787"/>
                  <a:pt x="7144" y="8787"/>
                </a:cubicBezTo>
                <a:cubicBezTo>
                  <a:pt x="7044" y="8787"/>
                  <a:pt x="6934" y="8747"/>
                  <a:pt x="6831" y="8650"/>
                </a:cubicBezTo>
                <a:cubicBezTo>
                  <a:pt x="6798" y="8618"/>
                  <a:pt x="6780" y="8573"/>
                  <a:pt x="6780" y="8526"/>
                </a:cubicBezTo>
                <a:lnTo>
                  <a:pt x="6780" y="6791"/>
                </a:lnTo>
                <a:cubicBezTo>
                  <a:pt x="6780" y="6584"/>
                  <a:pt x="6612" y="6416"/>
                  <a:pt x="6405" y="6416"/>
                </a:cubicBezTo>
                <a:lnTo>
                  <a:pt x="5286" y="6416"/>
                </a:lnTo>
                <a:lnTo>
                  <a:pt x="5286" y="3044"/>
                </a:lnTo>
                <a:cubicBezTo>
                  <a:pt x="5286" y="2591"/>
                  <a:pt x="4919" y="2224"/>
                  <a:pt x="4465" y="2224"/>
                </a:cubicBezTo>
                <a:lnTo>
                  <a:pt x="3463" y="2224"/>
                </a:lnTo>
                <a:lnTo>
                  <a:pt x="3463" y="1403"/>
                </a:lnTo>
                <a:cubicBezTo>
                  <a:pt x="3463" y="1254"/>
                  <a:pt x="3341" y="1130"/>
                  <a:pt x="3189" y="1130"/>
                </a:cubicBezTo>
                <a:lnTo>
                  <a:pt x="2917" y="1130"/>
                </a:lnTo>
                <a:lnTo>
                  <a:pt x="2917" y="548"/>
                </a:lnTo>
                <a:lnTo>
                  <a:pt x="3555" y="548"/>
                </a:lnTo>
                <a:cubicBezTo>
                  <a:pt x="3716" y="548"/>
                  <a:pt x="3846" y="407"/>
                  <a:pt x="3827" y="243"/>
                </a:cubicBezTo>
                <a:cubicBezTo>
                  <a:pt x="3812" y="104"/>
                  <a:pt x="3688" y="0"/>
                  <a:pt x="35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0F4FE9-8F00-0C62-58B5-B87F96B1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Google Shape;1401;p68"/>
          <p:cNvGrpSpPr>
            <a:grpSpLocks noGrp="1" noUngrp="1" noRot="1" noChangeAspect="1" noMove="1" noResize="1"/>
          </p:cNvGrpSpPr>
          <p:nvPr/>
        </p:nvGrpSpPr>
        <p:grpSpPr>
          <a:xfrm>
            <a:off x="69000" y="172838"/>
            <a:ext cx="9005999" cy="4797823"/>
            <a:chOff x="233350" y="949250"/>
            <a:chExt cx="7137300" cy="3802300"/>
          </a:xfrm>
        </p:grpSpPr>
        <p:sp>
          <p:nvSpPr>
            <p:cNvPr id="1402" name="Google Shape;1402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68"/>
          <p:cNvSpPr txBox="1">
            <a:spLocks noGrp="1"/>
          </p:cNvSpPr>
          <p:nvPr>
            <p:ph type="title"/>
          </p:nvPr>
        </p:nvSpPr>
        <p:spPr>
          <a:xfrm>
            <a:off x="1050211" y="478667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Introduction: Why studying Epidemiology</a:t>
            </a:r>
            <a:endParaRPr sz="2800" dirty="0"/>
          </a:p>
        </p:txBody>
      </p:sp>
      <p:grpSp>
        <p:nvGrpSpPr>
          <p:cNvPr id="1398" name="Google Shape;1398;p68"/>
          <p:cNvGrpSpPr/>
          <p:nvPr/>
        </p:nvGrpSpPr>
        <p:grpSpPr>
          <a:xfrm>
            <a:off x="719990" y="1728343"/>
            <a:ext cx="330221" cy="330221"/>
            <a:chOff x="8565775" y="671075"/>
            <a:chExt cx="441000" cy="441000"/>
          </a:xfrm>
        </p:grpSpPr>
        <p:sp>
          <p:nvSpPr>
            <p:cNvPr id="1399" name="Google Shape;1399;p68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8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68"/>
          <p:cNvSpPr txBox="1"/>
          <p:nvPr/>
        </p:nvSpPr>
        <p:spPr>
          <a:xfrm>
            <a:off x="1172877" y="1456400"/>
            <a:ext cx="1934400" cy="81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Humanity has faced epidemic throughout its history</a:t>
            </a:r>
            <a:endParaRPr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55" name="Google Shape;1455;p68"/>
          <p:cNvGrpSpPr/>
          <p:nvPr/>
        </p:nvGrpSpPr>
        <p:grpSpPr>
          <a:xfrm>
            <a:off x="719990" y="2784332"/>
            <a:ext cx="330221" cy="330221"/>
            <a:chOff x="8565775" y="671075"/>
            <a:chExt cx="441000" cy="441000"/>
          </a:xfrm>
        </p:grpSpPr>
        <p:sp>
          <p:nvSpPr>
            <p:cNvPr id="1456" name="Google Shape;1456;p68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8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68"/>
          <p:cNvGrpSpPr/>
          <p:nvPr/>
        </p:nvGrpSpPr>
        <p:grpSpPr>
          <a:xfrm>
            <a:off x="719990" y="3927943"/>
            <a:ext cx="330221" cy="330221"/>
            <a:chOff x="8565775" y="671075"/>
            <a:chExt cx="441000" cy="441000"/>
          </a:xfrm>
        </p:grpSpPr>
        <p:sp>
          <p:nvSpPr>
            <p:cNvPr id="1461" name="Google Shape;1461;p68"/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8"/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3" name="Google Shape;1463;p68"/>
          <p:cNvSpPr txBox="1"/>
          <p:nvPr/>
        </p:nvSpPr>
        <p:spPr>
          <a:xfrm>
            <a:off x="1157334" y="3628118"/>
            <a:ext cx="1934400" cy="104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83D69"/>
                </a:solidFill>
                <a:latin typeface="Lato"/>
                <a:cs typeface="Lato"/>
              </a:rPr>
              <a:t>Advances in medicine and hygiene, yet new diseases still emerge.</a:t>
            </a:r>
            <a:endParaRPr lang="en-GB" dirty="0">
              <a:solidFill>
                <a:srgbClr val="083D69"/>
              </a:solidFill>
              <a:latin typeface="Lato"/>
              <a:cs typeface="Lato"/>
              <a:sym typeface="Lato"/>
            </a:endParaRPr>
          </a:p>
        </p:txBody>
      </p:sp>
      <p:sp>
        <p:nvSpPr>
          <p:cNvPr id="5" name="Google Shape;810;p49">
            <a:extLst>
              <a:ext uri="{FF2B5EF4-FFF2-40B4-BE49-F238E27FC236}">
                <a16:creationId xmlns:a16="http://schemas.microsoft.com/office/drawing/2014/main" id="{C31A5E46-48C7-5210-0A46-C192A8842864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01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C435468-71C7-670A-7C05-DB623272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02" y="1905863"/>
            <a:ext cx="4921792" cy="2464035"/>
          </a:xfrm>
          <a:prstGeom prst="rect">
            <a:avLst/>
          </a:prstGeom>
        </p:spPr>
      </p:pic>
      <p:sp>
        <p:nvSpPr>
          <p:cNvPr id="6" name="Google Shape;1458;p68">
            <a:extLst>
              <a:ext uri="{FF2B5EF4-FFF2-40B4-BE49-F238E27FC236}">
                <a16:creationId xmlns:a16="http://schemas.microsoft.com/office/drawing/2014/main" id="{5EFBE99C-5FFE-976F-96BB-C65088B9AAE6}"/>
              </a:ext>
            </a:extLst>
          </p:cNvPr>
          <p:cNvSpPr txBox="1"/>
          <p:nvPr/>
        </p:nvSpPr>
        <p:spPr>
          <a:xfrm>
            <a:off x="1185275" y="2583727"/>
            <a:ext cx="1818443" cy="105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83D69"/>
                </a:solidFill>
                <a:latin typeface="Lato"/>
                <a:cs typeface="Lato"/>
              </a:rPr>
              <a:t>Diseases impact health and social aspects of societies</a:t>
            </a:r>
            <a:endParaRPr lang="en-GB" dirty="0">
              <a:solidFill>
                <a:srgbClr val="083D69"/>
              </a:solidFill>
              <a:latin typeface="Lato"/>
              <a:cs typeface="Lato"/>
              <a:sym typeface="Lato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8A9869-A4A9-D193-DB5B-657F6378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>
          <a:extLst>
            <a:ext uri="{FF2B5EF4-FFF2-40B4-BE49-F238E27FC236}">
              <a16:creationId xmlns:a16="http://schemas.microsoft.com/office/drawing/2014/main" id="{E3093D6F-55E0-4103-69D0-CD7ADF28B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Google Shape;1401;p68">
            <a:extLst>
              <a:ext uri="{FF2B5EF4-FFF2-40B4-BE49-F238E27FC236}">
                <a16:creationId xmlns:a16="http://schemas.microsoft.com/office/drawing/2014/main" id="{C47F4A8F-65AC-0D95-7A16-C68A46520A4D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9000" y="172838"/>
            <a:ext cx="9005999" cy="4797823"/>
            <a:chOff x="233350" y="949250"/>
            <a:chExt cx="7137300" cy="3802300"/>
          </a:xfrm>
        </p:grpSpPr>
        <p:sp>
          <p:nvSpPr>
            <p:cNvPr id="1402" name="Google Shape;1402;p68">
              <a:extLst>
                <a:ext uri="{FF2B5EF4-FFF2-40B4-BE49-F238E27FC236}">
                  <a16:creationId xmlns:a16="http://schemas.microsoft.com/office/drawing/2014/main" id="{7E44ACA5-73A4-ACBA-DCBF-752DED1712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68">
              <a:extLst>
                <a:ext uri="{FF2B5EF4-FFF2-40B4-BE49-F238E27FC236}">
                  <a16:creationId xmlns:a16="http://schemas.microsoft.com/office/drawing/2014/main" id="{BE33E8D0-042B-6221-CB43-C12F577AA7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68">
              <a:extLst>
                <a:ext uri="{FF2B5EF4-FFF2-40B4-BE49-F238E27FC236}">
                  <a16:creationId xmlns:a16="http://schemas.microsoft.com/office/drawing/2014/main" id="{F44E0944-35DA-7AB3-DA5F-A648B8E828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68">
              <a:extLst>
                <a:ext uri="{FF2B5EF4-FFF2-40B4-BE49-F238E27FC236}">
                  <a16:creationId xmlns:a16="http://schemas.microsoft.com/office/drawing/2014/main" id="{6EEAD096-70EC-29EE-84AC-E7C66CC3C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68">
              <a:extLst>
                <a:ext uri="{FF2B5EF4-FFF2-40B4-BE49-F238E27FC236}">
                  <a16:creationId xmlns:a16="http://schemas.microsoft.com/office/drawing/2014/main" id="{ED5355DC-A05A-034C-B92D-C8D43AE582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68">
              <a:extLst>
                <a:ext uri="{FF2B5EF4-FFF2-40B4-BE49-F238E27FC236}">
                  <a16:creationId xmlns:a16="http://schemas.microsoft.com/office/drawing/2014/main" id="{6F62FAF7-CAE3-2F71-C181-406B76FB91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68">
              <a:extLst>
                <a:ext uri="{FF2B5EF4-FFF2-40B4-BE49-F238E27FC236}">
                  <a16:creationId xmlns:a16="http://schemas.microsoft.com/office/drawing/2014/main" id="{6926E9C2-D320-91DD-3BED-8F9E3730B6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68">
              <a:extLst>
                <a:ext uri="{FF2B5EF4-FFF2-40B4-BE49-F238E27FC236}">
                  <a16:creationId xmlns:a16="http://schemas.microsoft.com/office/drawing/2014/main" id="{1E4FC863-AC98-7C05-F1D7-AD8F480070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68">
              <a:extLst>
                <a:ext uri="{FF2B5EF4-FFF2-40B4-BE49-F238E27FC236}">
                  <a16:creationId xmlns:a16="http://schemas.microsoft.com/office/drawing/2014/main" id="{92DCC751-AE72-44C5-A269-450D7291E07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68">
              <a:extLst>
                <a:ext uri="{FF2B5EF4-FFF2-40B4-BE49-F238E27FC236}">
                  <a16:creationId xmlns:a16="http://schemas.microsoft.com/office/drawing/2014/main" id="{48EFBAA4-0938-47D0-72EA-21F6810146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68">
              <a:extLst>
                <a:ext uri="{FF2B5EF4-FFF2-40B4-BE49-F238E27FC236}">
                  <a16:creationId xmlns:a16="http://schemas.microsoft.com/office/drawing/2014/main" id="{70C60C7F-E973-A048-8242-C34EBC56C5E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68">
              <a:extLst>
                <a:ext uri="{FF2B5EF4-FFF2-40B4-BE49-F238E27FC236}">
                  <a16:creationId xmlns:a16="http://schemas.microsoft.com/office/drawing/2014/main" id="{A5BA41A1-4EC5-228C-9245-AEECAFA781F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68">
              <a:extLst>
                <a:ext uri="{FF2B5EF4-FFF2-40B4-BE49-F238E27FC236}">
                  <a16:creationId xmlns:a16="http://schemas.microsoft.com/office/drawing/2014/main" id="{5AB837AF-EDFB-1236-EA67-ABF5F99932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68">
              <a:extLst>
                <a:ext uri="{FF2B5EF4-FFF2-40B4-BE49-F238E27FC236}">
                  <a16:creationId xmlns:a16="http://schemas.microsoft.com/office/drawing/2014/main" id="{E18409BD-82C5-649C-44BB-99B110B4B4F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68">
              <a:extLst>
                <a:ext uri="{FF2B5EF4-FFF2-40B4-BE49-F238E27FC236}">
                  <a16:creationId xmlns:a16="http://schemas.microsoft.com/office/drawing/2014/main" id="{32A94AB9-ABBD-057B-3336-A3D1CF1459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68">
              <a:extLst>
                <a:ext uri="{FF2B5EF4-FFF2-40B4-BE49-F238E27FC236}">
                  <a16:creationId xmlns:a16="http://schemas.microsoft.com/office/drawing/2014/main" id="{803D4091-DC65-609D-A7C9-37F37E21BB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68">
              <a:extLst>
                <a:ext uri="{FF2B5EF4-FFF2-40B4-BE49-F238E27FC236}">
                  <a16:creationId xmlns:a16="http://schemas.microsoft.com/office/drawing/2014/main" id="{E63C6EF9-73F1-23BE-072E-96B4250E4F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68">
              <a:extLst>
                <a:ext uri="{FF2B5EF4-FFF2-40B4-BE49-F238E27FC236}">
                  <a16:creationId xmlns:a16="http://schemas.microsoft.com/office/drawing/2014/main" id="{1116257D-6B89-EF27-5EFC-AA3842798C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68">
              <a:extLst>
                <a:ext uri="{FF2B5EF4-FFF2-40B4-BE49-F238E27FC236}">
                  <a16:creationId xmlns:a16="http://schemas.microsoft.com/office/drawing/2014/main" id="{5184495E-BC99-648F-A2E2-60639D4FADC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68">
              <a:extLst>
                <a:ext uri="{FF2B5EF4-FFF2-40B4-BE49-F238E27FC236}">
                  <a16:creationId xmlns:a16="http://schemas.microsoft.com/office/drawing/2014/main" id="{42D2483B-4CC7-D21B-7D9F-3BA509FC60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68">
              <a:extLst>
                <a:ext uri="{FF2B5EF4-FFF2-40B4-BE49-F238E27FC236}">
                  <a16:creationId xmlns:a16="http://schemas.microsoft.com/office/drawing/2014/main" id="{09153EBC-8884-592C-8CA3-24396C03FE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68">
              <a:extLst>
                <a:ext uri="{FF2B5EF4-FFF2-40B4-BE49-F238E27FC236}">
                  <a16:creationId xmlns:a16="http://schemas.microsoft.com/office/drawing/2014/main" id="{78BA9324-1E48-BFE8-B7A0-8B534B3BC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68">
              <a:extLst>
                <a:ext uri="{FF2B5EF4-FFF2-40B4-BE49-F238E27FC236}">
                  <a16:creationId xmlns:a16="http://schemas.microsoft.com/office/drawing/2014/main" id="{B7562D55-9589-665D-140E-1C106D6797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68">
              <a:extLst>
                <a:ext uri="{FF2B5EF4-FFF2-40B4-BE49-F238E27FC236}">
                  <a16:creationId xmlns:a16="http://schemas.microsoft.com/office/drawing/2014/main" id="{B98587E2-508C-0377-2501-CB4365CD00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68">
              <a:extLst>
                <a:ext uri="{FF2B5EF4-FFF2-40B4-BE49-F238E27FC236}">
                  <a16:creationId xmlns:a16="http://schemas.microsoft.com/office/drawing/2014/main" id="{E8E1C151-12A8-A7A4-7925-83DB066BE32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68">
              <a:extLst>
                <a:ext uri="{FF2B5EF4-FFF2-40B4-BE49-F238E27FC236}">
                  <a16:creationId xmlns:a16="http://schemas.microsoft.com/office/drawing/2014/main" id="{F9DDB36F-C6D4-E06C-BC4A-4522A705935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68">
              <a:extLst>
                <a:ext uri="{FF2B5EF4-FFF2-40B4-BE49-F238E27FC236}">
                  <a16:creationId xmlns:a16="http://schemas.microsoft.com/office/drawing/2014/main" id="{76A8A408-3B19-5FE8-406D-7AFD37592EB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68">
              <a:extLst>
                <a:ext uri="{FF2B5EF4-FFF2-40B4-BE49-F238E27FC236}">
                  <a16:creationId xmlns:a16="http://schemas.microsoft.com/office/drawing/2014/main" id="{DAA3BBD8-900A-FDE6-AD0A-F091B48CDBA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68">
              <a:extLst>
                <a:ext uri="{FF2B5EF4-FFF2-40B4-BE49-F238E27FC236}">
                  <a16:creationId xmlns:a16="http://schemas.microsoft.com/office/drawing/2014/main" id="{C53F4BDE-FB6A-DA98-E9BC-95EED396484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8">
              <a:extLst>
                <a:ext uri="{FF2B5EF4-FFF2-40B4-BE49-F238E27FC236}">
                  <a16:creationId xmlns:a16="http://schemas.microsoft.com/office/drawing/2014/main" id="{54ACD917-CABF-32C3-8774-A278801B7B5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8">
              <a:extLst>
                <a:ext uri="{FF2B5EF4-FFF2-40B4-BE49-F238E27FC236}">
                  <a16:creationId xmlns:a16="http://schemas.microsoft.com/office/drawing/2014/main" id="{221E4F00-7981-D28F-F449-FB797F0DD1F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8">
              <a:extLst>
                <a:ext uri="{FF2B5EF4-FFF2-40B4-BE49-F238E27FC236}">
                  <a16:creationId xmlns:a16="http://schemas.microsoft.com/office/drawing/2014/main" id="{E1372CE6-FBAC-4629-8517-41F6880FDFE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68">
              <a:extLst>
                <a:ext uri="{FF2B5EF4-FFF2-40B4-BE49-F238E27FC236}">
                  <a16:creationId xmlns:a16="http://schemas.microsoft.com/office/drawing/2014/main" id="{BD89212F-5CD9-830D-DAA7-281570B960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68">
              <a:extLst>
                <a:ext uri="{FF2B5EF4-FFF2-40B4-BE49-F238E27FC236}">
                  <a16:creationId xmlns:a16="http://schemas.microsoft.com/office/drawing/2014/main" id="{04AB01AD-D55A-A6B8-774A-086B6AB830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8">
              <a:extLst>
                <a:ext uri="{FF2B5EF4-FFF2-40B4-BE49-F238E27FC236}">
                  <a16:creationId xmlns:a16="http://schemas.microsoft.com/office/drawing/2014/main" id="{4CBB8E80-5BC5-8642-CAF8-32FEA0C245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8">
              <a:extLst>
                <a:ext uri="{FF2B5EF4-FFF2-40B4-BE49-F238E27FC236}">
                  <a16:creationId xmlns:a16="http://schemas.microsoft.com/office/drawing/2014/main" id="{CADC0803-8965-ECF3-BD9F-517E037929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8">
              <a:extLst>
                <a:ext uri="{FF2B5EF4-FFF2-40B4-BE49-F238E27FC236}">
                  <a16:creationId xmlns:a16="http://schemas.microsoft.com/office/drawing/2014/main" id="{F2115A60-14D7-BAB9-7A51-A08A5D9FE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68">
              <a:extLst>
                <a:ext uri="{FF2B5EF4-FFF2-40B4-BE49-F238E27FC236}">
                  <a16:creationId xmlns:a16="http://schemas.microsoft.com/office/drawing/2014/main" id="{EDBD9241-DD17-627A-3B85-1330DE09CA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68">
              <a:extLst>
                <a:ext uri="{FF2B5EF4-FFF2-40B4-BE49-F238E27FC236}">
                  <a16:creationId xmlns:a16="http://schemas.microsoft.com/office/drawing/2014/main" id="{7256D829-D6FA-6179-4B63-0BCE2962C51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68">
              <a:extLst>
                <a:ext uri="{FF2B5EF4-FFF2-40B4-BE49-F238E27FC236}">
                  <a16:creationId xmlns:a16="http://schemas.microsoft.com/office/drawing/2014/main" id="{6AEAAE30-CF5A-9DB8-E66E-13422FE5B2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8">
              <a:extLst>
                <a:ext uri="{FF2B5EF4-FFF2-40B4-BE49-F238E27FC236}">
                  <a16:creationId xmlns:a16="http://schemas.microsoft.com/office/drawing/2014/main" id="{7EB38DCA-A24C-222A-D4A6-83D1DA0A4B3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68">
              <a:extLst>
                <a:ext uri="{FF2B5EF4-FFF2-40B4-BE49-F238E27FC236}">
                  <a16:creationId xmlns:a16="http://schemas.microsoft.com/office/drawing/2014/main" id="{5C6DCF17-096B-2905-FBF2-25717B7729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68">
              <a:extLst>
                <a:ext uri="{FF2B5EF4-FFF2-40B4-BE49-F238E27FC236}">
                  <a16:creationId xmlns:a16="http://schemas.microsoft.com/office/drawing/2014/main" id="{D329AF89-4D83-D6BB-2290-B564F0AE675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8">
              <a:extLst>
                <a:ext uri="{FF2B5EF4-FFF2-40B4-BE49-F238E27FC236}">
                  <a16:creationId xmlns:a16="http://schemas.microsoft.com/office/drawing/2014/main" id="{2D982403-289E-96E3-4FA7-A382D10C3EA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8">
              <a:extLst>
                <a:ext uri="{FF2B5EF4-FFF2-40B4-BE49-F238E27FC236}">
                  <a16:creationId xmlns:a16="http://schemas.microsoft.com/office/drawing/2014/main" id="{26B16D0A-7ABE-2E74-3923-2740D185ED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8">
              <a:extLst>
                <a:ext uri="{FF2B5EF4-FFF2-40B4-BE49-F238E27FC236}">
                  <a16:creationId xmlns:a16="http://schemas.microsoft.com/office/drawing/2014/main" id="{139DA84B-420F-3B70-4711-271CA46903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8">
              <a:extLst>
                <a:ext uri="{FF2B5EF4-FFF2-40B4-BE49-F238E27FC236}">
                  <a16:creationId xmlns:a16="http://schemas.microsoft.com/office/drawing/2014/main" id="{BD12CD38-C5AE-B896-BEEC-FDC19A96CA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8">
              <a:extLst>
                <a:ext uri="{FF2B5EF4-FFF2-40B4-BE49-F238E27FC236}">
                  <a16:creationId xmlns:a16="http://schemas.microsoft.com/office/drawing/2014/main" id="{79225F98-F555-F04D-45DC-7927FEE483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8">
              <a:extLst>
                <a:ext uri="{FF2B5EF4-FFF2-40B4-BE49-F238E27FC236}">
                  <a16:creationId xmlns:a16="http://schemas.microsoft.com/office/drawing/2014/main" id="{CC66A517-7067-00AC-9961-3BBB14D583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8">
              <a:extLst>
                <a:ext uri="{FF2B5EF4-FFF2-40B4-BE49-F238E27FC236}">
                  <a16:creationId xmlns:a16="http://schemas.microsoft.com/office/drawing/2014/main" id="{A74C49E5-9FA5-C60C-B94B-F4CC576ECC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8">
              <a:extLst>
                <a:ext uri="{FF2B5EF4-FFF2-40B4-BE49-F238E27FC236}">
                  <a16:creationId xmlns:a16="http://schemas.microsoft.com/office/drawing/2014/main" id="{72B6A60C-6F66-E109-FE47-25C45E0BC6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>
                  <a:alpha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7" name="Google Shape;1397;p68">
            <a:extLst>
              <a:ext uri="{FF2B5EF4-FFF2-40B4-BE49-F238E27FC236}">
                <a16:creationId xmlns:a16="http://schemas.microsoft.com/office/drawing/2014/main" id="{9BB641AC-28BA-B9BA-7BA7-A90BBDBB9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0465" y="262018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Introduction</a:t>
            </a:r>
            <a:endParaRPr sz="2800" dirty="0"/>
          </a:p>
        </p:txBody>
      </p:sp>
      <p:grpSp>
        <p:nvGrpSpPr>
          <p:cNvPr id="1398" name="Google Shape;1398;p68">
            <a:extLst>
              <a:ext uri="{FF2B5EF4-FFF2-40B4-BE49-F238E27FC236}">
                <a16:creationId xmlns:a16="http://schemas.microsoft.com/office/drawing/2014/main" id="{BFB8794F-6AEA-E647-064F-AFC3D0830035}"/>
              </a:ext>
            </a:extLst>
          </p:cNvPr>
          <p:cNvGrpSpPr/>
          <p:nvPr/>
        </p:nvGrpSpPr>
        <p:grpSpPr>
          <a:xfrm>
            <a:off x="742875" y="1679310"/>
            <a:ext cx="330221" cy="330221"/>
            <a:chOff x="8565775" y="671075"/>
            <a:chExt cx="441000" cy="441000"/>
          </a:xfrm>
        </p:grpSpPr>
        <p:sp>
          <p:nvSpPr>
            <p:cNvPr id="1399" name="Google Shape;1399;p68">
              <a:extLst>
                <a:ext uri="{FF2B5EF4-FFF2-40B4-BE49-F238E27FC236}">
                  <a16:creationId xmlns:a16="http://schemas.microsoft.com/office/drawing/2014/main" id="{FD1A50D1-C282-237F-43BA-C521F2E5B1AD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68">
              <a:extLst>
                <a:ext uri="{FF2B5EF4-FFF2-40B4-BE49-F238E27FC236}">
                  <a16:creationId xmlns:a16="http://schemas.microsoft.com/office/drawing/2014/main" id="{2FA8F484-EAB2-8854-723C-C2FBECA044C8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68">
            <a:extLst>
              <a:ext uri="{FF2B5EF4-FFF2-40B4-BE49-F238E27FC236}">
                <a16:creationId xmlns:a16="http://schemas.microsoft.com/office/drawing/2014/main" id="{246EBB63-924F-1995-02C6-407C061816B0}"/>
              </a:ext>
            </a:extLst>
          </p:cNvPr>
          <p:cNvGrpSpPr/>
          <p:nvPr/>
        </p:nvGrpSpPr>
        <p:grpSpPr>
          <a:xfrm>
            <a:off x="738504" y="3149804"/>
            <a:ext cx="330221" cy="330221"/>
            <a:chOff x="8565775" y="671075"/>
            <a:chExt cx="441000" cy="441000"/>
          </a:xfrm>
        </p:grpSpPr>
        <p:sp>
          <p:nvSpPr>
            <p:cNvPr id="1456" name="Google Shape;1456;p68">
              <a:extLst>
                <a:ext uri="{FF2B5EF4-FFF2-40B4-BE49-F238E27FC236}">
                  <a16:creationId xmlns:a16="http://schemas.microsoft.com/office/drawing/2014/main" id="{FFA92BB7-4AE4-5BC3-A1A1-30CF829F2AE7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8">
              <a:extLst>
                <a:ext uri="{FF2B5EF4-FFF2-40B4-BE49-F238E27FC236}">
                  <a16:creationId xmlns:a16="http://schemas.microsoft.com/office/drawing/2014/main" id="{3164A0E9-78C5-2253-3C76-A570973004A2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0" name="Google Shape;1460;p68">
            <a:extLst>
              <a:ext uri="{FF2B5EF4-FFF2-40B4-BE49-F238E27FC236}">
                <a16:creationId xmlns:a16="http://schemas.microsoft.com/office/drawing/2014/main" id="{DAAEE0C3-3533-A39B-EDE1-66D03C799B49}"/>
              </a:ext>
            </a:extLst>
          </p:cNvPr>
          <p:cNvGrpSpPr/>
          <p:nvPr/>
        </p:nvGrpSpPr>
        <p:grpSpPr>
          <a:xfrm>
            <a:off x="742094" y="4387798"/>
            <a:ext cx="330221" cy="330221"/>
            <a:chOff x="8565775" y="671075"/>
            <a:chExt cx="441000" cy="441000"/>
          </a:xfrm>
        </p:grpSpPr>
        <p:sp>
          <p:nvSpPr>
            <p:cNvPr id="1461" name="Google Shape;1461;p68">
              <a:extLst>
                <a:ext uri="{FF2B5EF4-FFF2-40B4-BE49-F238E27FC236}">
                  <a16:creationId xmlns:a16="http://schemas.microsoft.com/office/drawing/2014/main" id="{C1F6BC7E-5859-D09C-266B-63561B496CF4}"/>
                </a:ext>
              </a:extLst>
            </p:cNvPr>
            <p:cNvSpPr/>
            <p:nvPr/>
          </p:nvSpPr>
          <p:spPr>
            <a:xfrm>
              <a:off x="8565775" y="671075"/>
              <a:ext cx="441000" cy="4410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8">
              <a:extLst>
                <a:ext uri="{FF2B5EF4-FFF2-40B4-BE49-F238E27FC236}">
                  <a16:creationId xmlns:a16="http://schemas.microsoft.com/office/drawing/2014/main" id="{40CDC9D1-AA9A-84DF-D35E-AE4656E381E2}"/>
                </a:ext>
              </a:extLst>
            </p:cNvPr>
            <p:cNvSpPr/>
            <p:nvPr/>
          </p:nvSpPr>
          <p:spPr>
            <a:xfrm>
              <a:off x="8706625" y="811925"/>
              <a:ext cx="159300" cy="1593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810;p49">
            <a:extLst>
              <a:ext uri="{FF2B5EF4-FFF2-40B4-BE49-F238E27FC236}">
                <a16:creationId xmlns:a16="http://schemas.microsoft.com/office/drawing/2014/main" id="{7388966C-53DA-614F-CC31-45461BA017D1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27AE92-50EE-0E97-6EED-3F0CF4F6FA5A}"/>
              </a:ext>
            </a:extLst>
          </p:cNvPr>
          <p:cNvSpPr txBox="1"/>
          <p:nvPr/>
        </p:nvSpPr>
        <p:spPr>
          <a:xfrm>
            <a:off x="1034462" y="750484"/>
            <a:ext cx="7516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</a:rPr>
              <a:t>Epidemic spreading: multiple layers and scales are involved</a:t>
            </a:r>
          </a:p>
        </p:txBody>
      </p:sp>
      <p:pic>
        <p:nvPicPr>
          <p:cNvPr id="6" name="Immagine 5" descr="Immagine che contiene Arte bambini, disegno, schizzo, clipart&#10;&#10;Descrizione generata automaticamente">
            <a:extLst>
              <a:ext uri="{FF2B5EF4-FFF2-40B4-BE49-F238E27FC236}">
                <a16:creationId xmlns:a16="http://schemas.microsoft.com/office/drawing/2014/main" id="{39E40E97-E96A-FFB4-8A92-97F224895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989" y="2867140"/>
            <a:ext cx="1516643" cy="879139"/>
          </a:xfrm>
          <a:prstGeom prst="rect">
            <a:avLst/>
          </a:prstGeom>
        </p:spPr>
      </p:pic>
      <p:pic>
        <p:nvPicPr>
          <p:cNvPr id="7" name="Immagine 6" descr="Immagine che contiene unghia/chiodo, alluce&#10;&#10;Descrizione generata automaticamente">
            <a:extLst>
              <a:ext uri="{FF2B5EF4-FFF2-40B4-BE49-F238E27FC236}">
                <a16:creationId xmlns:a16="http://schemas.microsoft.com/office/drawing/2014/main" id="{C9395E84-11AF-44AB-9031-62A72DA95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271" y="2849278"/>
            <a:ext cx="1399455" cy="93127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6D43088-995B-BE87-44E2-FA4CD12D2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521" y="1087429"/>
            <a:ext cx="2053328" cy="1665942"/>
          </a:xfrm>
          <a:prstGeom prst="rect">
            <a:avLst/>
          </a:prstGeom>
        </p:spPr>
      </p:pic>
      <p:pic>
        <p:nvPicPr>
          <p:cNvPr id="17" name="Immagine 16" descr="Immagine che contiene barriera corallina, Invertebrati marini, Organismo, subacqueo&#10;&#10;Descrizione generata automaticamente">
            <a:extLst>
              <a:ext uri="{FF2B5EF4-FFF2-40B4-BE49-F238E27FC236}">
                <a16:creationId xmlns:a16="http://schemas.microsoft.com/office/drawing/2014/main" id="{140557B1-B799-0AD8-855A-E278D3DF39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945" t="13014" r="5276" b="15663"/>
          <a:stretch/>
        </p:blipFill>
        <p:spPr>
          <a:xfrm>
            <a:off x="3947777" y="4036298"/>
            <a:ext cx="1733833" cy="10800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50667D5-3C84-DC02-668D-6DD0C141D482}"/>
              </a:ext>
            </a:extLst>
          </p:cNvPr>
          <p:cNvSpPr txBox="1"/>
          <p:nvPr/>
        </p:nvSpPr>
        <p:spPr>
          <a:xfrm>
            <a:off x="1316983" y="4206966"/>
            <a:ext cx="17099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Microscopic, infection dynamic within a host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56E0BAB-6B2B-FA74-4FEC-1EB74C3B4894}"/>
              </a:ext>
            </a:extLst>
          </p:cNvPr>
          <p:cNvSpPr txBox="1"/>
          <p:nvPr/>
        </p:nvSpPr>
        <p:spPr>
          <a:xfrm>
            <a:off x="1560068" y="1588007"/>
            <a:ext cx="1709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Population interconnections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27FF37-B215-4852-458E-97643F63BDA4}"/>
              </a:ext>
            </a:extLst>
          </p:cNvPr>
          <p:cNvSpPr txBox="1"/>
          <p:nvPr/>
        </p:nvSpPr>
        <p:spPr>
          <a:xfrm>
            <a:off x="1562963" y="3045099"/>
            <a:ext cx="1709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Population interactions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B9210B8-80D6-C9DE-36B3-D369968BF8E2}"/>
              </a:ext>
            </a:extLst>
          </p:cNvPr>
          <p:cNvSpPr/>
          <p:nvPr/>
        </p:nvSpPr>
        <p:spPr>
          <a:xfrm>
            <a:off x="554182" y="2791687"/>
            <a:ext cx="7929307" cy="1068361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57F596E-F155-EDA6-11CC-0223B4D2AA1B}"/>
              </a:ext>
            </a:extLst>
          </p:cNvPr>
          <p:cNvSpPr txBox="1"/>
          <p:nvPr/>
        </p:nvSpPr>
        <p:spPr>
          <a:xfrm>
            <a:off x="6295522" y="1376819"/>
            <a:ext cx="1931783" cy="83099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C00000"/>
                </a:solidFill>
              </a:rPr>
              <a:t>Model people behavior during an epidemic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9C32B98-F99E-A4A5-6776-77BE259140E3}"/>
              </a:ext>
            </a:extLst>
          </p:cNvPr>
          <p:cNvCxnSpPr>
            <a:cxnSpLocks/>
          </p:cNvCxnSpPr>
          <p:nvPr/>
        </p:nvCxnSpPr>
        <p:spPr>
          <a:xfrm flipH="1" flipV="1">
            <a:off x="6753821" y="2226845"/>
            <a:ext cx="1905" cy="55919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5DA57B6-2D6F-AAFD-48F6-76BF2D8C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3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850;p81">
            <a:extLst>
              <a:ext uri="{FF2B5EF4-FFF2-40B4-BE49-F238E27FC236}">
                <a16:creationId xmlns:a16="http://schemas.microsoft.com/office/drawing/2014/main" id="{9480E491-3A04-ED9A-69B7-604F7D79410F}"/>
              </a:ext>
            </a:extLst>
          </p:cNvPr>
          <p:cNvGrpSpPr>
            <a:grpSpLocks noChangeAspect="1"/>
          </p:cNvGrpSpPr>
          <p:nvPr/>
        </p:nvGrpSpPr>
        <p:grpSpPr>
          <a:xfrm>
            <a:off x="1916346" y="3663476"/>
            <a:ext cx="262632" cy="972000"/>
            <a:chOff x="5650987" y="2285862"/>
            <a:chExt cx="885353" cy="3276998"/>
          </a:xfrm>
        </p:grpSpPr>
        <p:sp>
          <p:nvSpPr>
            <p:cNvPr id="1556" name="Google Shape;1851;p81">
              <a:extLst>
                <a:ext uri="{FF2B5EF4-FFF2-40B4-BE49-F238E27FC236}">
                  <a16:creationId xmlns:a16="http://schemas.microsoft.com/office/drawing/2014/main" id="{D3874138-EEB0-7021-B4BF-B9D4ED2DC55C}"/>
                </a:ext>
              </a:extLst>
            </p:cNvPr>
            <p:cNvSpPr/>
            <p:nvPr/>
          </p:nvSpPr>
          <p:spPr>
            <a:xfrm>
              <a:off x="5817212" y="4828977"/>
              <a:ext cx="319915" cy="733883"/>
            </a:xfrm>
            <a:custGeom>
              <a:avLst/>
              <a:gdLst/>
              <a:ahLst/>
              <a:cxnLst/>
              <a:rect l="l" t="t" r="r" b="b"/>
              <a:pathLst>
                <a:path w="1174" h="2693" extrusionOk="0">
                  <a:moveTo>
                    <a:pt x="132" y="1"/>
                  </a:moveTo>
                  <a:cubicBezTo>
                    <a:pt x="132" y="1"/>
                    <a:pt x="1" y="381"/>
                    <a:pt x="23" y="659"/>
                  </a:cubicBezTo>
                  <a:cubicBezTo>
                    <a:pt x="46" y="936"/>
                    <a:pt x="105" y="2255"/>
                    <a:pt x="105" y="2255"/>
                  </a:cubicBezTo>
                  <a:lnTo>
                    <a:pt x="109" y="2690"/>
                  </a:lnTo>
                  <a:lnTo>
                    <a:pt x="363" y="2681"/>
                  </a:lnTo>
                  <a:lnTo>
                    <a:pt x="384" y="2595"/>
                  </a:lnTo>
                  <a:cubicBezTo>
                    <a:pt x="384" y="2595"/>
                    <a:pt x="531" y="2662"/>
                    <a:pt x="568" y="2687"/>
                  </a:cubicBezTo>
                  <a:cubicBezTo>
                    <a:pt x="576" y="2691"/>
                    <a:pt x="603" y="2693"/>
                    <a:pt x="643" y="2693"/>
                  </a:cubicBezTo>
                  <a:cubicBezTo>
                    <a:pt x="807" y="2693"/>
                    <a:pt x="1174" y="2663"/>
                    <a:pt x="1174" y="2663"/>
                  </a:cubicBezTo>
                  <a:lnTo>
                    <a:pt x="1110" y="2557"/>
                  </a:lnTo>
                  <a:lnTo>
                    <a:pt x="527" y="2215"/>
                  </a:lnTo>
                  <a:lnTo>
                    <a:pt x="520" y="1984"/>
                  </a:lnTo>
                  <a:lnTo>
                    <a:pt x="876" y="118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852;p81">
              <a:extLst>
                <a:ext uri="{FF2B5EF4-FFF2-40B4-BE49-F238E27FC236}">
                  <a16:creationId xmlns:a16="http://schemas.microsoft.com/office/drawing/2014/main" id="{D6A25D7F-E6B6-00FC-4296-CD7CC1E214C4}"/>
                </a:ext>
              </a:extLst>
            </p:cNvPr>
            <p:cNvSpPr/>
            <p:nvPr/>
          </p:nvSpPr>
          <p:spPr>
            <a:xfrm>
              <a:off x="5995427" y="4816714"/>
              <a:ext cx="382590" cy="688100"/>
            </a:xfrm>
            <a:custGeom>
              <a:avLst/>
              <a:gdLst/>
              <a:ahLst/>
              <a:cxnLst/>
              <a:rect l="l" t="t" r="r" b="b"/>
              <a:pathLst>
                <a:path w="1404" h="2525" extrusionOk="0">
                  <a:moveTo>
                    <a:pt x="1404" y="0"/>
                  </a:moveTo>
                  <a:lnTo>
                    <a:pt x="463" y="154"/>
                  </a:lnTo>
                  <a:lnTo>
                    <a:pt x="99" y="1816"/>
                  </a:lnTo>
                  <a:lnTo>
                    <a:pt x="1" y="2122"/>
                  </a:lnTo>
                  <a:lnTo>
                    <a:pt x="210" y="2224"/>
                  </a:lnTo>
                  <a:lnTo>
                    <a:pt x="290" y="2112"/>
                  </a:lnTo>
                  <a:lnTo>
                    <a:pt x="405" y="2253"/>
                  </a:lnTo>
                  <a:lnTo>
                    <a:pt x="445" y="2348"/>
                  </a:lnTo>
                  <a:lnTo>
                    <a:pt x="717" y="2497"/>
                  </a:lnTo>
                  <a:lnTo>
                    <a:pt x="924" y="2524"/>
                  </a:lnTo>
                  <a:lnTo>
                    <a:pt x="910" y="2453"/>
                  </a:lnTo>
                  <a:lnTo>
                    <a:pt x="732" y="2229"/>
                  </a:lnTo>
                  <a:lnTo>
                    <a:pt x="520" y="1728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853;p81">
              <a:extLst>
                <a:ext uri="{FF2B5EF4-FFF2-40B4-BE49-F238E27FC236}">
                  <a16:creationId xmlns:a16="http://schemas.microsoft.com/office/drawing/2014/main" id="{4ABBF36D-AE65-E9BE-3043-8BC3EF52291A}"/>
                </a:ext>
              </a:extLst>
            </p:cNvPr>
            <p:cNvSpPr/>
            <p:nvPr/>
          </p:nvSpPr>
          <p:spPr>
            <a:xfrm>
              <a:off x="5683959" y="2808546"/>
              <a:ext cx="852380" cy="2068661"/>
            </a:xfrm>
            <a:custGeom>
              <a:avLst/>
              <a:gdLst/>
              <a:ahLst/>
              <a:cxnLst/>
              <a:rect l="l" t="t" r="r" b="b"/>
              <a:pathLst>
                <a:path w="3128" h="7591" extrusionOk="0">
                  <a:moveTo>
                    <a:pt x="1261" y="0"/>
                  </a:moveTo>
                  <a:cubicBezTo>
                    <a:pt x="1145" y="0"/>
                    <a:pt x="393" y="734"/>
                    <a:pt x="374" y="892"/>
                  </a:cubicBezTo>
                  <a:cubicBezTo>
                    <a:pt x="356" y="1050"/>
                    <a:pt x="341" y="3681"/>
                    <a:pt x="341" y="3681"/>
                  </a:cubicBezTo>
                  <a:cubicBezTo>
                    <a:pt x="341" y="3681"/>
                    <a:pt x="45" y="4200"/>
                    <a:pt x="30" y="5157"/>
                  </a:cubicBezTo>
                  <a:cubicBezTo>
                    <a:pt x="16" y="6115"/>
                    <a:pt x="1" y="7376"/>
                    <a:pt x="1" y="7376"/>
                  </a:cubicBezTo>
                  <a:cubicBezTo>
                    <a:pt x="1" y="7376"/>
                    <a:pt x="1020" y="7590"/>
                    <a:pt x="1727" y="7590"/>
                  </a:cubicBezTo>
                  <a:cubicBezTo>
                    <a:pt x="1782" y="7590"/>
                    <a:pt x="1835" y="7589"/>
                    <a:pt x="1886" y="7586"/>
                  </a:cubicBezTo>
                  <a:cubicBezTo>
                    <a:pt x="2589" y="7548"/>
                    <a:pt x="3127" y="7384"/>
                    <a:pt x="3127" y="7384"/>
                  </a:cubicBezTo>
                  <a:cubicBezTo>
                    <a:pt x="3127" y="7384"/>
                    <a:pt x="3090" y="6004"/>
                    <a:pt x="3055" y="5751"/>
                  </a:cubicBezTo>
                  <a:cubicBezTo>
                    <a:pt x="3023" y="5499"/>
                    <a:pt x="2673" y="3512"/>
                    <a:pt x="2673" y="3512"/>
                  </a:cubicBezTo>
                  <a:lnTo>
                    <a:pt x="2730" y="1765"/>
                  </a:lnTo>
                  <a:lnTo>
                    <a:pt x="2723" y="1559"/>
                  </a:lnTo>
                  <a:lnTo>
                    <a:pt x="2623" y="1477"/>
                  </a:lnTo>
                  <a:lnTo>
                    <a:pt x="2654" y="1355"/>
                  </a:lnTo>
                  <a:cubicBezTo>
                    <a:pt x="2654" y="1355"/>
                    <a:pt x="2514" y="839"/>
                    <a:pt x="2435" y="685"/>
                  </a:cubicBezTo>
                  <a:cubicBezTo>
                    <a:pt x="2358" y="531"/>
                    <a:pt x="2143" y="320"/>
                    <a:pt x="2143" y="320"/>
                  </a:cubicBezTo>
                  <a:lnTo>
                    <a:pt x="1730" y="201"/>
                  </a:lnTo>
                  <a:cubicBezTo>
                    <a:pt x="1730" y="201"/>
                    <a:pt x="1372" y="8"/>
                    <a:pt x="1263" y="0"/>
                  </a:cubicBezTo>
                  <a:cubicBezTo>
                    <a:pt x="1262" y="0"/>
                    <a:pt x="1261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854;p81">
              <a:extLst>
                <a:ext uri="{FF2B5EF4-FFF2-40B4-BE49-F238E27FC236}">
                  <a16:creationId xmlns:a16="http://schemas.microsoft.com/office/drawing/2014/main" id="{199B73EE-D8DD-1CC0-928F-4791A2915801}"/>
                </a:ext>
              </a:extLst>
            </p:cNvPr>
            <p:cNvSpPr/>
            <p:nvPr/>
          </p:nvSpPr>
          <p:spPr>
            <a:xfrm>
              <a:off x="6188903" y="4744770"/>
              <a:ext cx="60222" cy="65404"/>
            </a:xfrm>
            <a:custGeom>
              <a:avLst/>
              <a:gdLst/>
              <a:ahLst/>
              <a:cxnLst/>
              <a:rect l="l" t="t" r="r" b="b"/>
              <a:pathLst>
                <a:path w="221" h="240" extrusionOk="0">
                  <a:moveTo>
                    <a:pt x="192" y="1"/>
                  </a:moveTo>
                  <a:cubicBezTo>
                    <a:pt x="185" y="1"/>
                    <a:pt x="177" y="4"/>
                    <a:pt x="172" y="10"/>
                  </a:cubicBezTo>
                  <a:cubicBezTo>
                    <a:pt x="107" y="89"/>
                    <a:pt x="53" y="153"/>
                    <a:pt x="11" y="195"/>
                  </a:cubicBezTo>
                  <a:cubicBezTo>
                    <a:pt x="1" y="205"/>
                    <a:pt x="1" y="221"/>
                    <a:pt x="11" y="232"/>
                  </a:cubicBezTo>
                  <a:cubicBezTo>
                    <a:pt x="16" y="237"/>
                    <a:pt x="23" y="239"/>
                    <a:pt x="30" y="239"/>
                  </a:cubicBezTo>
                  <a:cubicBezTo>
                    <a:pt x="36" y="239"/>
                    <a:pt x="43" y="237"/>
                    <a:pt x="47" y="231"/>
                  </a:cubicBezTo>
                  <a:cubicBezTo>
                    <a:pt x="91" y="186"/>
                    <a:pt x="147" y="123"/>
                    <a:pt x="211" y="42"/>
                  </a:cubicBezTo>
                  <a:cubicBezTo>
                    <a:pt x="221" y="32"/>
                    <a:pt x="218" y="16"/>
                    <a:pt x="207" y="6"/>
                  </a:cubicBezTo>
                  <a:cubicBezTo>
                    <a:pt x="203" y="2"/>
                    <a:pt x="198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855;p81">
              <a:extLst>
                <a:ext uri="{FF2B5EF4-FFF2-40B4-BE49-F238E27FC236}">
                  <a16:creationId xmlns:a16="http://schemas.microsoft.com/office/drawing/2014/main" id="{064170B4-8F52-FE96-7B6A-8696B856A160}"/>
                </a:ext>
              </a:extLst>
            </p:cNvPr>
            <p:cNvSpPr/>
            <p:nvPr/>
          </p:nvSpPr>
          <p:spPr>
            <a:xfrm>
              <a:off x="6266020" y="4400310"/>
              <a:ext cx="222632" cy="315845"/>
            </a:xfrm>
            <a:custGeom>
              <a:avLst/>
              <a:gdLst/>
              <a:ahLst/>
              <a:cxnLst/>
              <a:rect l="l" t="t" r="r" b="b"/>
              <a:pathLst>
                <a:path w="817" h="1159" extrusionOk="0">
                  <a:moveTo>
                    <a:pt x="786" y="1"/>
                  </a:moveTo>
                  <a:cubicBezTo>
                    <a:pt x="778" y="1"/>
                    <a:pt x="769" y="5"/>
                    <a:pt x="765" y="13"/>
                  </a:cubicBezTo>
                  <a:cubicBezTo>
                    <a:pt x="760" y="20"/>
                    <a:pt x="342" y="671"/>
                    <a:pt x="8" y="1118"/>
                  </a:cubicBezTo>
                  <a:cubicBezTo>
                    <a:pt x="1" y="1128"/>
                    <a:pt x="2" y="1145"/>
                    <a:pt x="14" y="1153"/>
                  </a:cubicBezTo>
                  <a:cubicBezTo>
                    <a:pt x="19" y="1158"/>
                    <a:pt x="24" y="1159"/>
                    <a:pt x="29" y="1159"/>
                  </a:cubicBezTo>
                  <a:cubicBezTo>
                    <a:pt x="38" y="1159"/>
                    <a:pt x="45" y="1155"/>
                    <a:pt x="49" y="1148"/>
                  </a:cubicBezTo>
                  <a:cubicBezTo>
                    <a:pt x="384" y="701"/>
                    <a:pt x="804" y="47"/>
                    <a:pt x="808" y="41"/>
                  </a:cubicBezTo>
                  <a:cubicBezTo>
                    <a:pt x="816" y="28"/>
                    <a:pt x="812" y="13"/>
                    <a:pt x="800" y="5"/>
                  </a:cubicBezTo>
                  <a:cubicBezTo>
                    <a:pt x="796" y="2"/>
                    <a:pt x="791" y="1"/>
                    <a:pt x="7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856;p81">
              <a:extLst>
                <a:ext uri="{FF2B5EF4-FFF2-40B4-BE49-F238E27FC236}">
                  <a16:creationId xmlns:a16="http://schemas.microsoft.com/office/drawing/2014/main" id="{8E3BBE75-DB4A-CCC1-EC98-F83E2E3C5AAE}"/>
                </a:ext>
              </a:extLst>
            </p:cNvPr>
            <p:cNvSpPr/>
            <p:nvPr/>
          </p:nvSpPr>
          <p:spPr>
            <a:xfrm>
              <a:off x="6045022" y="4755943"/>
              <a:ext cx="44963" cy="38152"/>
            </a:xfrm>
            <a:custGeom>
              <a:avLst/>
              <a:gdLst/>
              <a:ahLst/>
              <a:cxnLst/>
              <a:rect l="l" t="t" r="r" b="b"/>
              <a:pathLst>
                <a:path w="165" h="140" extrusionOk="0">
                  <a:moveTo>
                    <a:pt x="135" y="1"/>
                  </a:moveTo>
                  <a:cubicBezTo>
                    <a:pt x="129" y="1"/>
                    <a:pt x="123" y="3"/>
                    <a:pt x="118" y="7"/>
                  </a:cubicBezTo>
                  <a:cubicBezTo>
                    <a:pt x="77" y="41"/>
                    <a:pt x="43" y="72"/>
                    <a:pt x="14" y="94"/>
                  </a:cubicBezTo>
                  <a:cubicBezTo>
                    <a:pt x="3" y="102"/>
                    <a:pt x="1" y="119"/>
                    <a:pt x="10" y="130"/>
                  </a:cubicBezTo>
                  <a:cubicBezTo>
                    <a:pt x="16" y="135"/>
                    <a:pt x="22" y="139"/>
                    <a:pt x="29" y="139"/>
                  </a:cubicBezTo>
                  <a:cubicBezTo>
                    <a:pt x="35" y="139"/>
                    <a:pt x="42" y="138"/>
                    <a:pt x="47" y="135"/>
                  </a:cubicBezTo>
                  <a:cubicBezTo>
                    <a:pt x="76" y="113"/>
                    <a:pt x="112" y="82"/>
                    <a:pt x="153" y="46"/>
                  </a:cubicBezTo>
                  <a:cubicBezTo>
                    <a:pt x="163" y="36"/>
                    <a:pt x="164" y="20"/>
                    <a:pt x="155" y="9"/>
                  </a:cubicBezTo>
                  <a:cubicBezTo>
                    <a:pt x="149" y="4"/>
                    <a:pt x="142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857;p81">
              <a:extLst>
                <a:ext uri="{FF2B5EF4-FFF2-40B4-BE49-F238E27FC236}">
                  <a16:creationId xmlns:a16="http://schemas.microsoft.com/office/drawing/2014/main" id="{9ECD93BA-E04B-6180-8AD5-8B0DB4A0FC80}"/>
                </a:ext>
              </a:extLst>
            </p:cNvPr>
            <p:cNvSpPr/>
            <p:nvPr/>
          </p:nvSpPr>
          <p:spPr>
            <a:xfrm>
              <a:off x="6122413" y="4572267"/>
              <a:ext cx="166225" cy="154516"/>
            </a:xfrm>
            <a:custGeom>
              <a:avLst/>
              <a:gdLst/>
              <a:ahLst/>
              <a:cxnLst/>
              <a:rect l="l" t="t" r="r" b="b"/>
              <a:pathLst>
                <a:path w="610" h="567" extrusionOk="0">
                  <a:moveTo>
                    <a:pt x="582" y="0"/>
                  </a:moveTo>
                  <a:cubicBezTo>
                    <a:pt x="575" y="0"/>
                    <a:pt x="569" y="3"/>
                    <a:pt x="564" y="7"/>
                  </a:cubicBezTo>
                  <a:cubicBezTo>
                    <a:pt x="560" y="10"/>
                    <a:pt x="261" y="293"/>
                    <a:pt x="11" y="522"/>
                  </a:cubicBezTo>
                  <a:cubicBezTo>
                    <a:pt x="0" y="533"/>
                    <a:pt x="0" y="549"/>
                    <a:pt x="9" y="559"/>
                  </a:cubicBezTo>
                  <a:cubicBezTo>
                    <a:pt x="13" y="564"/>
                    <a:pt x="21" y="567"/>
                    <a:pt x="28" y="567"/>
                  </a:cubicBezTo>
                  <a:cubicBezTo>
                    <a:pt x="34" y="567"/>
                    <a:pt x="40" y="564"/>
                    <a:pt x="46" y="561"/>
                  </a:cubicBezTo>
                  <a:cubicBezTo>
                    <a:pt x="297" y="333"/>
                    <a:pt x="596" y="48"/>
                    <a:pt x="599" y="45"/>
                  </a:cubicBezTo>
                  <a:cubicBezTo>
                    <a:pt x="609" y="35"/>
                    <a:pt x="609" y="19"/>
                    <a:pt x="601" y="8"/>
                  </a:cubicBezTo>
                  <a:cubicBezTo>
                    <a:pt x="595" y="3"/>
                    <a:pt x="588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858;p81">
              <a:extLst>
                <a:ext uri="{FF2B5EF4-FFF2-40B4-BE49-F238E27FC236}">
                  <a16:creationId xmlns:a16="http://schemas.microsoft.com/office/drawing/2014/main" id="{CE15DBFF-1A08-2F13-E0B7-C5B8A981FA8F}"/>
                </a:ext>
              </a:extLst>
            </p:cNvPr>
            <p:cNvSpPr/>
            <p:nvPr/>
          </p:nvSpPr>
          <p:spPr>
            <a:xfrm>
              <a:off x="6018045" y="2808546"/>
              <a:ext cx="410657" cy="820815"/>
            </a:xfrm>
            <a:custGeom>
              <a:avLst/>
              <a:gdLst/>
              <a:ahLst/>
              <a:cxnLst/>
              <a:rect l="l" t="t" r="r" b="b"/>
              <a:pathLst>
                <a:path w="1507" h="3012" extrusionOk="0">
                  <a:moveTo>
                    <a:pt x="35" y="0"/>
                  </a:moveTo>
                  <a:cubicBezTo>
                    <a:pt x="27" y="0"/>
                    <a:pt x="16" y="2"/>
                    <a:pt x="1" y="10"/>
                  </a:cubicBezTo>
                  <a:lnTo>
                    <a:pt x="78" y="120"/>
                  </a:lnTo>
                  <a:cubicBezTo>
                    <a:pt x="116" y="168"/>
                    <a:pt x="621" y="1421"/>
                    <a:pt x="621" y="1421"/>
                  </a:cubicBezTo>
                  <a:lnTo>
                    <a:pt x="978" y="1577"/>
                  </a:lnTo>
                  <a:lnTo>
                    <a:pt x="770" y="1851"/>
                  </a:lnTo>
                  <a:lnTo>
                    <a:pt x="1464" y="3012"/>
                  </a:lnTo>
                  <a:lnTo>
                    <a:pt x="1506" y="1765"/>
                  </a:lnTo>
                  <a:lnTo>
                    <a:pt x="1498" y="1559"/>
                  </a:lnTo>
                  <a:lnTo>
                    <a:pt x="1398" y="1477"/>
                  </a:lnTo>
                  <a:lnTo>
                    <a:pt x="1429" y="1355"/>
                  </a:lnTo>
                  <a:cubicBezTo>
                    <a:pt x="1429" y="1355"/>
                    <a:pt x="1290" y="839"/>
                    <a:pt x="1211" y="685"/>
                  </a:cubicBezTo>
                  <a:cubicBezTo>
                    <a:pt x="1133" y="531"/>
                    <a:pt x="918" y="320"/>
                    <a:pt x="918" y="320"/>
                  </a:cubicBezTo>
                  <a:lnTo>
                    <a:pt x="502" y="201"/>
                  </a:lnTo>
                  <a:cubicBezTo>
                    <a:pt x="502" y="201"/>
                    <a:pt x="144" y="8"/>
                    <a:pt x="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859;p81">
              <a:extLst>
                <a:ext uri="{FF2B5EF4-FFF2-40B4-BE49-F238E27FC236}">
                  <a16:creationId xmlns:a16="http://schemas.microsoft.com/office/drawing/2014/main" id="{9B2A8890-DE0B-B43E-8EC2-B86FF31A94D2}"/>
                </a:ext>
              </a:extLst>
            </p:cNvPr>
            <p:cNvSpPr/>
            <p:nvPr/>
          </p:nvSpPr>
          <p:spPr>
            <a:xfrm>
              <a:off x="6105518" y="2832528"/>
              <a:ext cx="267322" cy="508786"/>
            </a:xfrm>
            <a:custGeom>
              <a:avLst/>
              <a:gdLst/>
              <a:ahLst/>
              <a:cxnLst/>
              <a:rect l="l" t="t" r="r" b="b"/>
              <a:pathLst>
                <a:path w="981" h="1867" extrusionOk="0">
                  <a:moveTo>
                    <a:pt x="76" y="1"/>
                  </a:moveTo>
                  <a:cubicBezTo>
                    <a:pt x="15" y="1"/>
                    <a:pt x="0" y="87"/>
                    <a:pt x="78" y="190"/>
                  </a:cubicBezTo>
                  <a:cubicBezTo>
                    <a:pt x="78" y="190"/>
                    <a:pt x="421" y="638"/>
                    <a:pt x="579" y="996"/>
                  </a:cubicBezTo>
                  <a:cubicBezTo>
                    <a:pt x="737" y="1354"/>
                    <a:pt x="963" y="1866"/>
                    <a:pt x="963" y="1866"/>
                  </a:cubicBezTo>
                  <a:cubicBezTo>
                    <a:pt x="963" y="1866"/>
                    <a:pt x="981" y="1356"/>
                    <a:pt x="858" y="973"/>
                  </a:cubicBezTo>
                  <a:cubicBezTo>
                    <a:pt x="734" y="591"/>
                    <a:pt x="591" y="317"/>
                    <a:pt x="591" y="317"/>
                  </a:cubicBezTo>
                  <a:cubicBezTo>
                    <a:pt x="591" y="317"/>
                    <a:pt x="194" y="40"/>
                    <a:pt x="108" y="7"/>
                  </a:cubicBezTo>
                  <a:cubicBezTo>
                    <a:pt x="96" y="3"/>
                    <a:pt x="85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860;p81">
              <a:extLst>
                <a:ext uri="{FF2B5EF4-FFF2-40B4-BE49-F238E27FC236}">
                  <a16:creationId xmlns:a16="http://schemas.microsoft.com/office/drawing/2014/main" id="{79CF88FB-B5E3-95A1-F490-4930204A43BE}"/>
                </a:ext>
              </a:extLst>
            </p:cNvPr>
            <p:cNvSpPr/>
            <p:nvPr/>
          </p:nvSpPr>
          <p:spPr>
            <a:xfrm>
              <a:off x="6216153" y="3037187"/>
              <a:ext cx="161865" cy="830898"/>
            </a:xfrm>
            <a:custGeom>
              <a:avLst/>
              <a:gdLst/>
              <a:ahLst/>
              <a:cxnLst/>
              <a:rect l="l" t="t" r="r" b="b"/>
              <a:pathLst>
                <a:path w="594" h="3049" extrusionOk="0">
                  <a:moveTo>
                    <a:pt x="552" y="1"/>
                  </a:moveTo>
                  <a:lnTo>
                    <a:pt x="1" y="2868"/>
                  </a:lnTo>
                  <a:lnTo>
                    <a:pt x="68" y="3048"/>
                  </a:lnTo>
                  <a:lnTo>
                    <a:pt x="594" y="157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861;p81">
              <a:extLst>
                <a:ext uri="{FF2B5EF4-FFF2-40B4-BE49-F238E27FC236}">
                  <a16:creationId xmlns:a16="http://schemas.microsoft.com/office/drawing/2014/main" id="{18C7EF93-C287-DECB-3F9F-C596CBC9C696}"/>
                </a:ext>
              </a:extLst>
            </p:cNvPr>
            <p:cNvSpPr/>
            <p:nvPr/>
          </p:nvSpPr>
          <p:spPr>
            <a:xfrm>
              <a:off x="6208795" y="3006393"/>
              <a:ext cx="176580" cy="887581"/>
            </a:xfrm>
            <a:custGeom>
              <a:avLst/>
              <a:gdLst/>
              <a:ahLst/>
              <a:cxnLst/>
              <a:rect l="l" t="t" r="r" b="b"/>
              <a:pathLst>
                <a:path w="648" h="3257" extrusionOk="0">
                  <a:moveTo>
                    <a:pt x="574" y="0"/>
                  </a:moveTo>
                  <a:lnTo>
                    <a:pt x="1" y="2977"/>
                  </a:lnTo>
                  <a:lnTo>
                    <a:pt x="0" y="2983"/>
                  </a:lnTo>
                  <a:lnTo>
                    <a:pt x="102" y="3257"/>
                  </a:lnTo>
                  <a:lnTo>
                    <a:pt x="645" y="273"/>
                  </a:lnTo>
                  <a:lnTo>
                    <a:pt x="647" y="268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862;p81">
              <a:extLst>
                <a:ext uri="{FF2B5EF4-FFF2-40B4-BE49-F238E27FC236}">
                  <a16:creationId xmlns:a16="http://schemas.microsoft.com/office/drawing/2014/main" id="{D193C7EB-1B4D-5274-9869-2F3286F067D2}"/>
                </a:ext>
              </a:extLst>
            </p:cNvPr>
            <p:cNvSpPr/>
            <p:nvPr/>
          </p:nvSpPr>
          <p:spPr>
            <a:xfrm>
              <a:off x="5709302" y="3774887"/>
              <a:ext cx="545272" cy="419673"/>
            </a:xfrm>
            <a:custGeom>
              <a:avLst/>
              <a:gdLst/>
              <a:ahLst/>
              <a:cxnLst/>
              <a:rect l="l" t="t" r="r" b="b"/>
              <a:pathLst>
                <a:path w="2001" h="1540" extrusionOk="0">
                  <a:moveTo>
                    <a:pt x="244" y="1"/>
                  </a:moveTo>
                  <a:cubicBezTo>
                    <a:pt x="24" y="626"/>
                    <a:pt x="1" y="1306"/>
                    <a:pt x="1" y="1306"/>
                  </a:cubicBezTo>
                  <a:cubicBezTo>
                    <a:pt x="1" y="1306"/>
                    <a:pt x="590" y="1539"/>
                    <a:pt x="1221" y="1540"/>
                  </a:cubicBezTo>
                  <a:cubicBezTo>
                    <a:pt x="1244" y="1540"/>
                    <a:pt x="1266" y="1540"/>
                    <a:pt x="1288" y="1540"/>
                  </a:cubicBezTo>
                  <a:cubicBezTo>
                    <a:pt x="1861" y="1540"/>
                    <a:pt x="1996" y="1501"/>
                    <a:pt x="1996" y="1501"/>
                  </a:cubicBezTo>
                  <a:lnTo>
                    <a:pt x="2001" y="314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863;p81">
              <a:extLst>
                <a:ext uri="{FF2B5EF4-FFF2-40B4-BE49-F238E27FC236}">
                  <a16:creationId xmlns:a16="http://schemas.microsoft.com/office/drawing/2014/main" id="{4ABC469D-11ED-FBCD-3167-DDE78A535F93}"/>
                </a:ext>
              </a:extLst>
            </p:cNvPr>
            <p:cNvSpPr/>
            <p:nvPr/>
          </p:nvSpPr>
          <p:spPr>
            <a:xfrm>
              <a:off x="5701944" y="3766984"/>
              <a:ext cx="558625" cy="435206"/>
            </a:xfrm>
            <a:custGeom>
              <a:avLst/>
              <a:gdLst/>
              <a:ahLst/>
              <a:cxnLst/>
              <a:rect l="l" t="t" r="r" b="b"/>
              <a:pathLst>
                <a:path w="2050" h="1597" extrusionOk="0">
                  <a:moveTo>
                    <a:pt x="251" y="0"/>
                  </a:moveTo>
                  <a:lnTo>
                    <a:pt x="245" y="21"/>
                  </a:lnTo>
                  <a:cubicBezTo>
                    <a:pt x="26" y="644"/>
                    <a:pt x="0" y="1327"/>
                    <a:pt x="0" y="1334"/>
                  </a:cubicBezTo>
                  <a:lnTo>
                    <a:pt x="0" y="1352"/>
                  </a:lnTo>
                  <a:lnTo>
                    <a:pt x="17" y="1359"/>
                  </a:lnTo>
                  <a:cubicBezTo>
                    <a:pt x="23" y="1361"/>
                    <a:pt x="618" y="1594"/>
                    <a:pt x="1246" y="1596"/>
                  </a:cubicBezTo>
                  <a:lnTo>
                    <a:pt x="1281" y="1596"/>
                  </a:lnTo>
                  <a:cubicBezTo>
                    <a:pt x="1878" y="1596"/>
                    <a:pt x="2023" y="1556"/>
                    <a:pt x="2025" y="1554"/>
                  </a:cubicBezTo>
                  <a:lnTo>
                    <a:pt x="2044" y="1549"/>
                  </a:lnTo>
                  <a:lnTo>
                    <a:pt x="2050" y="319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864;p81">
              <a:extLst>
                <a:ext uri="{FF2B5EF4-FFF2-40B4-BE49-F238E27FC236}">
                  <a16:creationId xmlns:a16="http://schemas.microsoft.com/office/drawing/2014/main" id="{99C7C5FC-F335-1786-8B11-D46955E6B083}"/>
                </a:ext>
              </a:extLst>
            </p:cNvPr>
            <p:cNvSpPr/>
            <p:nvPr/>
          </p:nvSpPr>
          <p:spPr>
            <a:xfrm>
              <a:off x="6082900" y="3706213"/>
              <a:ext cx="196200" cy="191033"/>
            </a:xfrm>
            <a:custGeom>
              <a:avLst/>
              <a:gdLst/>
              <a:ahLst/>
              <a:cxnLst/>
              <a:rect l="l" t="t" r="r" b="b"/>
              <a:pathLst>
                <a:path w="720" h="701" extrusionOk="0">
                  <a:moveTo>
                    <a:pt x="159" y="0"/>
                  </a:moveTo>
                  <a:lnTo>
                    <a:pt x="1" y="332"/>
                  </a:lnTo>
                  <a:cubicBezTo>
                    <a:pt x="1" y="332"/>
                    <a:pt x="64" y="414"/>
                    <a:pt x="152" y="460"/>
                  </a:cubicBezTo>
                  <a:cubicBezTo>
                    <a:pt x="238" y="506"/>
                    <a:pt x="505" y="532"/>
                    <a:pt x="505" y="532"/>
                  </a:cubicBezTo>
                  <a:cubicBezTo>
                    <a:pt x="505" y="532"/>
                    <a:pt x="496" y="618"/>
                    <a:pt x="499" y="678"/>
                  </a:cubicBezTo>
                  <a:cubicBezTo>
                    <a:pt x="500" y="694"/>
                    <a:pt x="509" y="701"/>
                    <a:pt x="523" y="701"/>
                  </a:cubicBezTo>
                  <a:cubicBezTo>
                    <a:pt x="563" y="701"/>
                    <a:pt x="641" y="648"/>
                    <a:pt x="667" y="611"/>
                  </a:cubicBezTo>
                  <a:cubicBezTo>
                    <a:pt x="701" y="562"/>
                    <a:pt x="719" y="379"/>
                    <a:pt x="719" y="379"/>
                  </a:cubicBezTo>
                  <a:cubicBezTo>
                    <a:pt x="719" y="379"/>
                    <a:pt x="612" y="141"/>
                    <a:pt x="588" y="105"/>
                  </a:cubicBezTo>
                  <a:cubicBezTo>
                    <a:pt x="562" y="71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FF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865;p81">
              <a:extLst>
                <a:ext uri="{FF2B5EF4-FFF2-40B4-BE49-F238E27FC236}">
                  <a16:creationId xmlns:a16="http://schemas.microsoft.com/office/drawing/2014/main" id="{01836CF4-B29E-2347-9DEF-66A18564197F}"/>
                </a:ext>
              </a:extLst>
            </p:cNvPr>
            <p:cNvSpPr/>
            <p:nvPr/>
          </p:nvSpPr>
          <p:spPr>
            <a:xfrm>
              <a:off x="5650987" y="2911557"/>
              <a:ext cx="488865" cy="937997"/>
            </a:xfrm>
            <a:custGeom>
              <a:avLst/>
              <a:gdLst/>
              <a:ahLst/>
              <a:cxnLst/>
              <a:rect l="l" t="t" r="r" b="b"/>
              <a:pathLst>
                <a:path w="1794" h="3442" extrusionOk="0">
                  <a:moveTo>
                    <a:pt x="986" y="0"/>
                  </a:moveTo>
                  <a:cubicBezTo>
                    <a:pt x="986" y="0"/>
                    <a:pt x="404" y="335"/>
                    <a:pt x="375" y="519"/>
                  </a:cubicBezTo>
                  <a:cubicBezTo>
                    <a:pt x="345" y="702"/>
                    <a:pt x="1" y="2919"/>
                    <a:pt x="1" y="2919"/>
                  </a:cubicBezTo>
                  <a:lnTo>
                    <a:pt x="1643" y="3442"/>
                  </a:lnTo>
                  <a:lnTo>
                    <a:pt x="1793" y="2891"/>
                  </a:lnTo>
                  <a:lnTo>
                    <a:pt x="899" y="2305"/>
                  </a:lnTo>
                  <a:lnTo>
                    <a:pt x="1319" y="861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866;p81">
              <a:extLst>
                <a:ext uri="{FF2B5EF4-FFF2-40B4-BE49-F238E27FC236}">
                  <a16:creationId xmlns:a16="http://schemas.microsoft.com/office/drawing/2014/main" id="{2E09F922-280F-0F14-11CB-8F2F3EF80E09}"/>
                </a:ext>
              </a:extLst>
            </p:cNvPr>
            <p:cNvSpPr/>
            <p:nvPr/>
          </p:nvSpPr>
          <p:spPr>
            <a:xfrm>
              <a:off x="5738187" y="3597479"/>
              <a:ext cx="46053" cy="18531"/>
            </a:xfrm>
            <a:custGeom>
              <a:avLst/>
              <a:gdLst/>
              <a:ahLst/>
              <a:cxnLst/>
              <a:rect l="l" t="t" r="r" b="b"/>
              <a:pathLst>
                <a:path w="169" h="68" extrusionOk="0">
                  <a:moveTo>
                    <a:pt x="141" y="0"/>
                  </a:moveTo>
                  <a:cubicBezTo>
                    <a:pt x="139" y="0"/>
                    <a:pt x="138" y="0"/>
                    <a:pt x="136" y="1"/>
                  </a:cubicBezTo>
                  <a:cubicBezTo>
                    <a:pt x="99" y="8"/>
                    <a:pt x="63" y="13"/>
                    <a:pt x="26" y="17"/>
                  </a:cubicBezTo>
                  <a:cubicBezTo>
                    <a:pt x="11" y="18"/>
                    <a:pt x="1" y="29"/>
                    <a:pt x="2" y="44"/>
                  </a:cubicBezTo>
                  <a:cubicBezTo>
                    <a:pt x="2" y="57"/>
                    <a:pt x="15" y="67"/>
                    <a:pt x="27" y="67"/>
                  </a:cubicBezTo>
                  <a:cubicBezTo>
                    <a:pt x="28" y="67"/>
                    <a:pt x="28" y="67"/>
                    <a:pt x="31" y="66"/>
                  </a:cubicBezTo>
                  <a:cubicBezTo>
                    <a:pt x="70" y="64"/>
                    <a:pt x="109" y="57"/>
                    <a:pt x="146" y="50"/>
                  </a:cubicBezTo>
                  <a:cubicBezTo>
                    <a:pt x="159" y="48"/>
                    <a:pt x="168" y="35"/>
                    <a:pt x="165" y="20"/>
                  </a:cubicBezTo>
                  <a:cubicBezTo>
                    <a:pt x="163" y="9"/>
                    <a:pt x="153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867;p81">
              <a:extLst>
                <a:ext uri="{FF2B5EF4-FFF2-40B4-BE49-F238E27FC236}">
                  <a16:creationId xmlns:a16="http://schemas.microsoft.com/office/drawing/2014/main" id="{D67EBDDD-40CE-E8CE-8D6B-E73600E720B4}"/>
                </a:ext>
              </a:extLst>
            </p:cNvPr>
            <p:cNvSpPr/>
            <p:nvPr/>
          </p:nvSpPr>
          <p:spPr>
            <a:xfrm>
              <a:off x="5816667" y="3545974"/>
              <a:ext cx="80932" cy="51778"/>
            </a:xfrm>
            <a:custGeom>
              <a:avLst/>
              <a:gdLst/>
              <a:ahLst/>
              <a:cxnLst/>
              <a:rect l="l" t="t" r="r" b="b"/>
              <a:pathLst>
                <a:path w="297" h="190" extrusionOk="0">
                  <a:moveTo>
                    <a:pt x="268" y="1"/>
                  </a:moveTo>
                  <a:cubicBezTo>
                    <a:pt x="262" y="1"/>
                    <a:pt x="255" y="3"/>
                    <a:pt x="250" y="8"/>
                  </a:cubicBezTo>
                  <a:cubicBezTo>
                    <a:pt x="249" y="9"/>
                    <a:pt x="167" y="82"/>
                    <a:pt x="19" y="140"/>
                  </a:cubicBezTo>
                  <a:cubicBezTo>
                    <a:pt x="7" y="146"/>
                    <a:pt x="0" y="160"/>
                    <a:pt x="6" y="174"/>
                  </a:cubicBezTo>
                  <a:cubicBezTo>
                    <a:pt x="9" y="182"/>
                    <a:pt x="18" y="190"/>
                    <a:pt x="29" y="190"/>
                  </a:cubicBezTo>
                  <a:lnTo>
                    <a:pt x="39" y="190"/>
                  </a:lnTo>
                  <a:cubicBezTo>
                    <a:pt x="196" y="128"/>
                    <a:pt x="282" y="50"/>
                    <a:pt x="286" y="46"/>
                  </a:cubicBezTo>
                  <a:cubicBezTo>
                    <a:pt x="296" y="35"/>
                    <a:pt x="296" y="19"/>
                    <a:pt x="287" y="9"/>
                  </a:cubicBezTo>
                  <a:cubicBezTo>
                    <a:pt x="282" y="3"/>
                    <a:pt x="275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868;p81">
              <a:extLst>
                <a:ext uri="{FF2B5EF4-FFF2-40B4-BE49-F238E27FC236}">
                  <a16:creationId xmlns:a16="http://schemas.microsoft.com/office/drawing/2014/main" id="{2CD50887-5AA0-63FD-DE72-40CAB1ABAE28}"/>
                </a:ext>
              </a:extLst>
            </p:cNvPr>
            <p:cNvSpPr/>
            <p:nvPr/>
          </p:nvSpPr>
          <p:spPr>
            <a:xfrm>
              <a:off x="5780969" y="3532348"/>
              <a:ext cx="122080" cy="19894"/>
            </a:xfrm>
            <a:custGeom>
              <a:avLst/>
              <a:gdLst/>
              <a:ahLst/>
              <a:cxnLst/>
              <a:rect l="l" t="t" r="r" b="b"/>
              <a:pathLst>
                <a:path w="448" h="73" extrusionOk="0">
                  <a:moveTo>
                    <a:pt x="421" y="1"/>
                  </a:moveTo>
                  <a:cubicBezTo>
                    <a:pt x="420" y="1"/>
                    <a:pt x="420" y="1"/>
                    <a:pt x="419" y="1"/>
                  </a:cubicBezTo>
                  <a:cubicBezTo>
                    <a:pt x="224" y="10"/>
                    <a:pt x="1" y="21"/>
                    <a:pt x="1" y="21"/>
                  </a:cubicBezTo>
                  <a:lnTo>
                    <a:pt x="3" y="72"/>
                  </a:lnTo>
                  <a:cubicBezTo>
                    <a:pt x="3" y="72"/>
                    <a:pt x="227" y="62"/>
                    <a:pt x="421" y="52"/>
                  </a:cubicBezTo>
                  <a:cubicBezTo>
                    <a:pt x="435" y="52"/>
                    <a:pt x="447" y="41"/>
                    <a:pt x="445" y="26"/>
                  </a:cubicBezTo>
                  <a:cubicBezTo>
                    <a:pt x="445" y="12"/>
                    <a:pt x="434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869;p81">
              <a:extLst>
                <a:ext uri="{FF2B5EF4-FFF2-40B4-BE49-F238E27FC236}">
                  <a16:creationId xmlns:a16="http://schemas.microsoft.com/office/drawing/2014/main" id="{405B50FD-27BB-A038-CF86-840E15F01535}"/>
                </a:ext>
              </a:extLst>
            </p:cNvPr>
            <p:cNvSpPr/>
            <p:nvPr/>
          </p:nvSpPr>
          <p:spPr>
            <a:xfrm>
              <a:off x="6093255" y="2698450"/>
              <a:ext cx="288032" cy="271970"/>
            </a:xfrm>
            <a:custGeom>
              <a:avLst/>
              <a:gdLst/>
              <a:ahLst/>
              <a:cxnLst/>
              <a:rect l="l" t="t" r="r" b="b"/>
              <a:pathLst>
                <a:path w="1057" h="998" extrusionOk="0">
                  <a:moveTo>
                    <a:pt x="209" y="1"/>
                  </a:moveTo>
                  <a:cubicBezTo>
                    <a:pt x="209" y="1"/>
                    <a:pt x="209" y="1"/>
                    <a:pt x="208" y="1"/>
                  </a:cubicBezTo>
                  <a:cubicBezTo>
                    <a:pt x="172" y="3"/>
                    <a:pt x="1" y="336"/>
                    <a:pt x="31" y="493"/>
                  </a:cubicBezTo>
                  <a:cubicBezTo>
                    <a:pt x="62" y="649"/>
                    <a:pt x="396" y="854"/>
                    <a:pt x="496" y="936"/>
                  </a:cubicBezTo>
                  <a:cubicBezTo>
                    <a:pt x="544" y="975"/>
                    <a:pt x="584" y="998"/>
                    <a:pt x="621" y="998"/>
                  </a:cubicBezTo>
                  <a:cubicBezTo>
                    <a:pt x="660" y="998"/>
                    <a:pt x="696" y="972"/>
                    <a:pt x="737" y="915"/>
                  </a:cubicBezTo>
                  <a:cubicBezTo>
                    <a:pt x="819" y="803"/>
                    <a:pt x="733" y="794"/>
                    <a:pt x="731" y="721"/>
                  </a:cubicBezTo>
                  <a:cubicBezTo>
                    <a:pt x="728" y="649"/>
                    <a:pt x="772" y="525"/>
                    <a:pt x="807" y="500"/>
                  </a:cubicBezTo>
                  <a:cubicBezTo>
                    <a:pt x="842" y="475"/>
                    <a:pt x="842" y="475"/>
                    <a:pt x="950" y="422"/>
                  </a:cubicBezTo>
                  <a:cubicBezTo>
                    <a:pt x="1056" y="370"/>
                    <a:pt x="945" y="289"/>
                    <a:pt x="945" y="289"/>
                  </a:cubicBezTo>
                  <a:cubicBezTo>
                    <a:pt x="945" y="289"/>
                    <a:pt x="249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870;p81">
              <a:extLst>
                <a:ext uri="{FF2B5EF4-FFF2-40B4-BE49-F238E27FC236}">
                  <a16:creationId xmlns:a16="http://schemas.microsoft.com/office/drawing/2014/main" id="{843A385C-9287-1670-AC48-41338141F703}"/>
                </a:ext>
              </a:extLst>
            </p:cNvPr>
            <p:cNvSpPr/>
            <p:nvPr/>
          </p:nvSpPr>
          <p:spPr>
            <a:xfrm>
              <a:off x="6114238" y="2417214"/>
              <a:ext cx="363243" cy="383156"/>
            </a:xfrm>
            <a:custGeom>
              <a:avLst/>
              <a:gdLst/>
              <a:ahLst/>
              <a:cxnLst/>
              <a:rect l="l" t="t" r="r" b="b"/>
              <a:pathLst>
                <a:path w="1333" h="1406" extrusionOk="0">
                  <a:moveTo>
                    <a:pt x="855" y="1"/>
                  </a:moveTo>
                  <a:lnTo>
                    <a:pt x="1" y="504"/>
                  </a:lnTo>
                  <a:lnTo>
                    <a:pt x="231" y="1198"/>
                  </a:lnTo>
                  <a:cubicBezTo>
                    <a:pt x="231" y="1198"/>
                    <a:pt x="765" y="1406"/>
                    <a:pt x="831" y="1406"/>
                  </a:cubicBezTo>
                  <a:cubicBezTo>
                    <a:pt x="832" y="1406"/>
                    <a:pt x="832" y="1406"/>
                    <a:pt x="833" y="1406"/>
                  </a:cubicBezTo>
                  <a:cubicBezTo>
                    <a:pt x="894" y="1405"/>
                    <a:pt x="931" y="1404"/>
                    <a:pt x="1027" y="1388"/>
                  </a:cubicBezTo>
                  <a:cubicBezTo>
                    <a:pt x="1123" y="1372"/>
                    <a:pt x="1332" y="819"/>
                    <a:pt x="1331" y="758"/>
                  </a:cubicBezTo>
                  <a:cubicBezTo>
                    <a:pt x="1329" y="698"/>
                    <a:pt x="1187" y="461"/>
                    <a:pt x="1187" y="461"/>
                  </a:cubicBezTo>
                  <a:cubicBezTo>
                    <a:pt x="1187" y="461"/>
                    <a:pt x="1171" y="352"/>
                    <a:pt x="1157" y="292"/>
                  </a:cubicBezTo>
                  <a:cubicBezTo>
                    <a:pt x="1143" y="232"/>
                    <a:pt x="1076" y="77"/>
                    <a:pt x="1076" y="77"/>
                  </a:cubicBezTo>
                  <a:lnTo>
                    <a:pt x="855" y="1"/>
                  </a:lnTo>
                  <a:close/>
                </a:path>
              </a:pathLst>
            </a:custGeom>
            <a:solidFill>
              <a:srgbClr val="FF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871;p81">
              <a:extLst>
                <a:ext uri="{FF2B5EF4-FFF2-40B4-BE49-F238E27FC236}">
                  <a16:creationId xmlns:a16="http://schemas.microsoft.com/office/drawing/2014/main" id="{F563AE4E-C524-4C7B-E5A0-59BACF13EBD4}"/>
                </a:ext>
              </a:extLst>
            </p:cNvPr>
            <p:cNvSpPr/>
            <p:nvPr/>
          </p:nvSpPr>
          <p:spPr>
            <a:xfrm>
              <a:off x="6391098" y="2519952"/>
              <a:ext cx="17440" cy="40605"/>
            </a:xfrm>
            <a:custGeom>
              <a:avLst/>
              <a:gdLst/>
              <a:ahLst/>
              <a:cxnLst/>
              <a:rect l="l" t="t" r="r" b="b"/>
              <a:pathLst>
                <a:path w="64" h="149" extrusionOk="0">
                  <a:moveTo>
                    <a:pt x="32" y="1"/>
                  </a:moveTo>
                  <a:cubicBezTo>
                    <a:pt x="14" y="1"/>
                    <a:pt x="0" y="33"/>
                    <a:pt x="0" y="74"/>
                  </a:cubicBezTo>
                  <a:cubicBezTo>
                    <a:pt x="0" y="114"/>
                    <a:pt x="14" y="148"/>
                    <a:pt x="32" y="148"/>
                  </a:cubicBezTo>
                  <a:cubicBezTo>
                    <a:pt x="49" y="148"/>
                    <a:pt x="63" y="114"/>
                    <a:pt x="63" y="74"/>
                  </a:cubicBezTo>
                  <a:cubicBezTo>
                    <a:pt x="63" y="33"/>
                    <a:pt x="49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872;p81">
              <a:extLst>
                <a:ext uri="{FF2B5EF4-FFF2-40B4-BE49-F238E27FC236}">
                  <a16:creationId xmlns:a16="http://schemas.microsoft.com/office/drawing/2014/main" id="{3B23C4D7-1929-9FD8-A91A-528CE2856A0F}"/>
                </a:ext>
              </a:extLst>
            </p:cNvPr>
            <p:cNvSpPr/>
            <p:nvPr/>
          </p:nvSpPr>
          <p:spPr>
            <a:xfrm>
              <a:off x="6357580" y="2483708"/>
              <a:ext cx="80115" cy="37880"/>
            </a:xfrm>
            <a:custGeom>
              <a:avLst/>
              <a:gdLst/>
              <a:ahLst/>
              <a:cxnLst/>
              <a:rect l="l" t="t" r="r" b="b"/>
              <a:pathLst>
                <a:path w="294" h="139" extrusionOk="0">
                  <a:moveTo>
                    <a:pt x="194" y="0"/>
                  </a:moveTo>
                  <a:cubicBezTo>
                    <a:pt x="98" y="0"/>
                    <a:pt x="15" y="90"/>
                    <a:pt x="10" y="96"/>
                  </a:cubicBezTo>
                  <a:cubicBezTo>
                    <a:pt x="1" y="106"/>
                    <a:pt x="2" y="123"/>
                    <a:pt x="13" y="133"/>
                  </a:cubicBezTo>
                  <a:cubicBezTo>
                    <a:pt x="18" y="136"/>
                    <a:pt x="23" y="139"/>
                    <a:pt x="29" y="139"/>
                  </a:cubicBezTo>
                  <a:cubicBezTo>
                    <a:pt x="36" y="139"/>
                    <a:pt x="43" y="136"/>
                    <a:pt x="49" y="129"/>
                  </a:cubicBezTo>
                  <a:cubicBezTo>
                    <a:pt x="50" y="129"/>
                    <a:pt x="121" y="52"/>
                    <a:pt x="195" y="52"/>
                  </a:cubicBezTo>
                  <a:cubicBezTo>
                    <a:pt x="213" y="52"/>
                    <a:pt x="232" y="57"/>
                    <a:pt x="251" y="69"/>
                  </a:cubicBezTo>
                  <a:cubicBezTo>
                    <a:pt x="255" y="72"/>
                    <a:pt x="260" y="74"/>
                    <a:pt x="265" y="74"/>
                  </a:cubicBezTo>
                  <a:cubicBezTo>
                    <a:pt x="273" y="74"/>
                    <a:pt x="281" y="70"/>
                    <a:pt x="286" y="62"/>
                  </a:cubicBezTo>
                  <a:cubicBezTo>
                    <a:pt x="294" y="50"/>
                    <a:pt x="292" y="35"/>
                    <a:pt x="279" y="27"/>
                  </a:cubicBezTo>
                  <a:cubicBezTo>
                    <a:pt x="251" y="8"/>
                    <a:pt x="222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873;p81">
              <a:extLst>
                <a:ext uri="{FF2B5EF4-FFF2-40B4-BE49-F238E27FC236}">
                  <a16:creationId xmlns:a16="http://schemas.microsoft.com/office/drawing/2014/main" id="{6F700F3A-34E6-0B86-585F-6B08EA505B7C}"/>
                </a:ext>
              </a:extLst>
            </p:cNvPr>
            <p:cNvSpPr/>
            <p:nvPr/>
          </p:nvSpPr>
          <p:spPr>
            <a:xfrm>
              <a:off x="6129770" y="2590806"/>
              <a:ext cx="348255" cy="209564"/>
            </a:xfrm>
            <a:custGeom>
              <a:avLst/>
              <a:gdLst/>
              <a:ahLst/>
              <a:cxnLst/>
              <a:rect l="l" t="t" r="r" b="b"/>
              <a:pathLst>
                <a:path w="1278" h="769" extrusionOk="0">
                  <a:moveTo>
                    <a:pt x="1228" y="1"/>
                  </a:moveTo>
                  <a:lnTo>
                    <a:pt x="1" y="35"/>
                  </a:lnTo>
                  <a:lnTo>
                    <a:pt x="175" y="561"/>
                  </a:lnTo>
                  <a:cubicBezTo>
                    <a:pt x="175" y="561"/>
                    <a:pt x="709" y="769"/>
                    <a:pt x="776" y="769"/>
                  </a:cubicBezTo>
                  <a:cubicBezTo>
                    <a:pt x="776" y="769"/>
                    <a:pt x="776" y="769"/>
                    <a:pt x="777" y="769"/>
                  </a:cubicBezTo>
                  <a:cubicBezTo>
                    <a:pt x="838" y="767"/>
                    <a:pt x="875" y="765"/>
                    <a:pt x="971" y="751"/>
                  </a:cubicBezTo>
                  <a:cubicBezTo>
                    <a:pt x="1067" y="735"/>
                    <a:pt x="1277" y="182"/>
                    <a:pt x="1275" y="121"/>
                  </a:cubicBezTo>
                  <a:cubicBezTo>
                    <a:pt x="1274" y="100"/>
                    <a:pt x="1254" y="52"/>
                    <a:pt x="1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874;p81">
              <a:extLst>
                <a:ext uri="{FF2B5EF4-FFF2-40B4-BE49-F238E27FC236}">
                  <a16:creationId xmlns:a16="http://schemas.microsoft.com/office/drawing/2014/main" id="{EAA53DD2-F4F2-50AA-DBD1-DDD930A30DCA}"/>
                </a:ext>
              </a:extLst>
            </p:cNvPr>
            <p:cNvSpPr/>
            <p:nvPr/>
          </p:nvSpPr>
          <p:spPr>
            <a:xfrm>
              <a:off x="5788327" y="2520225"/>
              <a:ext cx="467882" cy="536037"/>
            </a:xfrm>
            <a:custGeom>
              <a:avLst/>
              <a:gdLst/>
              <a:ahLst/>
              <a:cxnLst/>
              <a:rect l="l" t="t" r="r" b="b"/>
              <a:pathLst>
                <a:path w="1717" h="1967" extrusionOk="0">
                  <a:moveTo>
                    <a:pt x="1622" y="0"/>
                  </a:moveTo>
                  <a:cubicBezTo>
                    <a:pt x="1460" y="0"/>
                    <a:pt x="718" y="543"/>
                    <a:pt x="718" y="543"/>
                  </a:cubicBezTo>
                  <a:cubicBezTo>
                    <a:pt x="718" y="543"/>
                    <a:pt x="738" y="749"/>
                    <a:pt x="582" y="1143"/>
                  </a:cubicBezTo>
                  <a:cubicBezTo>
                    <a:pt x="427" y="1534"/>
                    <a:pt x="0" y="1792"/>
                    <a:pt x="0" y="1792"/>
                  </a:cubicBezTo>
                  <a:cubicBezTo>
                    <a:pt x="0" y="1792"/>
                    <a:pt x="62" y="1827"/>
                    <a:pt x="137" y="1908"/>
                  </a:cubicBezTo>
                  <a:cubicBezTo>
                    <a:pt x="169" y="1943"/>
                    <a:pt x="267" y="1966"/>
                    <a:pt x="382" y="1966"/>
                  </a:cubicBezTo>
                  <a:cubicBezTo>
                    <a:pt x="542" y="1966"/>
                    <a:pt x="736" y="1921"/>
                    <a:pt x="837" y="1798"/>
                  </a:cubicBezTo>
                  <a:cubicBezTo>
                    <a:pt x="1010" y="1586"/>
                    <a:pt x="1007" y="1174"/>
                    <a:pt x="1007" y="1174"/>
                  </a:cubicBezTo>
                  <a:lnTo>
                    <a:pt x="1007" y="1174"/>
                  </a:lnTo>
                  <a:cubicBezTo>
                    <a:pt x="1007" y="1174"/>
                    <a:pt x="1071" y="1281"/>
                    <a:pt x="1150" y="1460"/>
                  </a:cubicBezTo>
                  <a:cubicBezTo>
                    <a:pt x="1229" y="1638"/>
                    <a:pt x="1069" y="1898"/>
                    <a:pt x="1069" y="1898"/>
                  </a:cubicBezTo>
                  <a:cubicBezTo>
                    <a:pt x="1069" y="1898"/>
                    <a:pt x="1114" y="1908"/>
                    <a:pt x="1177" y="1908"/>
                  </a:cubicBezTo>
                  <a:cubicBezTo>
                    <a:pt x="1294" y="1908"/>
                    <a:pt x="1475" y="1873"/>
                    <a:pt x="1570" y="1674"/>
                  </a:cubicBezTo>
                  <a:cubicBezTo>
                    <a:pt x="1716" y="1366"/>
                    <a:pt x="1628" y="921"/>
                    <a:pt x="1595" y="680"/>
                  </a:cubicBezTo>
                  <a:cubicBezTo>
                    <a:pt x="1561" y="439"/>
                    <a:pt x="1630" y="1"/>
                    <a:pt x="1630" y="1"/>
                  </a:cubicBezTo>
                  <a:cubicBezTo>
                    <a:pt x="1627" y="0"/>
                    <a:pt x="1625" y="0"/>
                    <a:pt x="16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875;p81">
              <a:extLst>
                <a:ext uri="{FF2B5EF4-FFF2-40B4-BE49-F238E27FC236}">
                  <a16:creationId xmlns:a16="http://schemas.microsoft.com/office/drawing/2014/main" id="{EC139956-BA64-506E-0179-BFF569658C6F}"/>
                </a:ext>
              </a:extLst>
            </p:cNvPr>
            <p:cNvSpPr/>
            <p:nvPr/>
          </p:nvSpPr>
          <p:spPr>
            <a:xfrm>
              <a:off x="5891332" y="2285862"/>
              <a:ext cx="521565" cy="382611"/>
            </a:xfrm>
            <a:custGeom>
              <a:avLst/>
              <a:gdLst/>
              <a:ahLst/>
              <a:cxnLst/>
              <a:rect l="l" t="t" r="r" b="b"/>
              <a:pathLst>
                <a:path w="1914" h="1404" extrusionOk="0">
                  <a:moveTo>
                    <a:pt x="935" y="0"/>
                  </a:moveTo>
                  <a:cubicBezTo>
                    <a:pt x="769" y="0"/>
                    <a:pt x="605" y="37"/>
                    <a:pt x="466" y="118"/>
                  </a:cubicBezTo>
                  <a:cubicBezTo>
                    <a:pt x="338" y="193"/>
                    <a:pt x="32" y="447"/>
                    <a:pt x="7" y="604"/>
                  </a:cubicBezTo>
                  <a:cubicBezTo>
                    <a:pt x="0" y="640"/>
                    <a:pt x="24" y="658"/>
                    <a:pt x="63" y="658"/>
                  </a:cubicBezTo>
                  <a:cubicBezTo>
                    <a:pt x="88" y="658"/>
                    <a:pt x="120" y="650"/>
                    <a:pt x="153" y="635"/>
                  </a:cubicBezTo>
                  <a:cubicBezTo>
                    <a:pt x="235" y="596"/>
                    <a:pt x="381" y="555"/>
                    <a:pt x="381" y="555"/>
                  </a:cubicBezTo>
                  <a:lnTo>
                    <a:pt x="381" y="555"/>
                  </a:lnTo>
                  <a:cubicBezTo>
                    <a:pt x="381" y="555"/>
                    <a:pt x="150" y="891"/>
                    <a:pt x="169" y="1060"/>
                  </a:cubicBezTo>
                  <a:cubicBezTo>
                    <a:pt x="187" y="1227"/>
                    <a:pt x="338" y="1403"/>
                    <a:pt x="338" y="1403"/>
                  </a:cubicBezTo>
                  <a:cubicBezTo>
                    <a:pt x="338" y="1403"/>
                    <a:pt x="1876" y="570"/>
                    <a:pt x="1894" y="559"/>
                  </a:cubicBezTo>
                  <a:cubicBezTo>
                    <a:pt x="1913" y="549"/>
                    <a:pt x="1499" y="143"/>
                    <a:pt x="1436" y="113"/>
                  </a:cubicBezTo>
                  <a:cubicBezTo>
                    <a:pt x="1287" y="41"/>
                    <a:pt x="1111" y="0"/>
                    <a:pt x="9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09" name="Google Shape;1876;p81">
              <a:extLst>
                <a:ext uri="{FF2B5EF4-FFF2-40B4-BE49-F238E27FC236}">
                  <a16:creationId xmlns:a16="http://schemas.microsoft.com/office/drawing/2014/main" id="{B748E0B2-AEFF-8C87-23BA-F97012F11864}"/>
                </a:ext>
              </a:extLst>
            </p:cNvPr>
            <p:cNvCxnSpPr/>
            <p:nvPr/>
          </p:nvCxnSpPr>
          <p:spPr>
            <a:xfrm flipH="1">
              <a:off x="5895975" y="3143250"/>
              <a:ext cx="114300" cy="400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0" name="Google Shape;1877;p81">
              <a:extLst>
                <a:ext uri="{FF2B5EF4-FFF2-40B4-BE49-F238E27FC236}">
                  <a16:creationId xmlns:a16="http://schemas.microsoft.com/office/drawing/2014/main" id="{733F738F-CF0D-BB95-0C35-BE39670F42AC}"/>
                </a:ext>
              </a:extLst>
            </p:cNvPr>
            <p:cNvCxnSpPr/>
            <p:nvPr/>
          </p:nvCxnSpPr>
          <p:spPr>
            <a:xfrm>
              <a:off x="5900750" y="3538550"/>
              <a:ext cx="243000" cy="166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75" name="Google Shape;1575;p74"/>
          <p:cNvSpPr txBox="1">
            <a:spLocks noGrp="1"/>
          </p:cNvSpPr>
          <p:nvPr>
            <p:ph type="title"/>
          </p:nvPr>
        </p:nvSpPr>
        <p:spPr>
          <a:xfrm>
            <a:off x="838314" y="371072"/>
            <a:ext cx="3886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Objectives</a:t>
            </a:r>
          </a:p>
        </p:txBody>
      </p:sp>
      <p:sp>
        <p:nvSpPr>
          <p:cNvPr id="1577" name="Google Shape;1577;p74"/>
          <p:cNvSpPr txBox="1">
            <a:spLocks noGrp="1"/>
          </p:cNvSpPr>
          <p:nvPr>
            <p:ph type="subTitle" idx="1"/>
          </p:nvPr>
        </p:nvSpPr>
        <p:spPr>
          <a:xfrm rot="531">
            <a:off x="753477" y="1001344"/>
            <a:ext cx="3886200" cy="2115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189C904-3158-7B49-4718-49A918D3655B}"/>
              </a:ext>
            </a:extLst>
          </p:cNvPr>
          <p:cNvGrpSpPr>
            <a:grpSpLocks noChangeAspect="1"/>
          </p:cNvGrpSpPr>
          <p:nvPr/>
        </p:nvGrpSpPr>
        <p:grpSpPr>
          <a:xfrm>
            <a:off x="4470844" y="493023"/>
            <a:ext cx="1079660" cy="1080000"/>
            <a:chOff x="4295556" y="350350"/>
            <a:chExt cx="1677071" cy="1677600"/>
          </a:xfrm>
        </p:grpSpPr>
        <p:sp>
          <p:nvSpPr>
            <p:cNvPr id="1586" name="Google Shape;1586;p74"/>
            <p:cNvSpPr/>
            <p:nvPr/>
          </p:nvSpPr>
          <p:spPr>
            <a:xfrm>
              <a:off x="4425184" y="477735"/>
              <a:ext cx="1422729" cy="1422185"/>
            </a:xfrm>
            <a:custGeom>
              <a:avLst/>
              <a:gdLst/>
              <a:ahLst/>
              <a:cxnLst/>
              <a:rect l="l" t="t" r="r" b="b"/>
              <a:pathLst>
                <a:path w="2647" h="2646" extrusionOk="0">
                  <a:moveTo>
                    <a:pt x="1325" y="1"/>
                  </a:moveTo>
                  <a:cubicBezTo>
                    <a:pt x="991" y="1"/>
                    <a:pt x="686" y="124"/>
                    <a:pt x="453" y="329"/>
                  </a:cubicBezTo>
                  <a:cubicBezTo>
                    <a:pt x="347" y="421"/>
                    <a:pt x="257" y="530"/>
                    <a:pt x="185" y="651"/>
                  </a:cubicBezTo>
                  <a:cubicBezTo>
                    <a:pt x="68" y="848"/>
                    <a:pt x="1" y="1077"/>
                    <a:pt x="1" y="1323"/>
                  </a:cubicBezTo>
                  <a:cubicBezTo>
                    <a:pt x="1" y="2054"/>
                    <a:pt x="594" y="2646"/>
                    <a:pt x="1325" y="2646"/>
                  </a:cubicBezTo>
                  <a:lnTo>
                    <a:pt x="1359" y="2646"/>
                  </a:lnTo>
                  <a:cubicBezTo>
                    <a:pt x="1448" y="2644"/>
                    <a:pt x="1538" y="2631"/>
                    <a:pt x="1622" y="2613"/>
                  </a:cubicBezTo>
                  <a:cubicBezTo>
                    <a:pt x="1757" y="2581"/>
                    <a:pt x="1884" y="2530"/>
                    <a:pt x="2000" y="2460"/>
                  </a:cubicBezTo>
                  <a:cubicBezTo>
                    <a:pt x="2101" y="2399"/>
                    <a:pt x="2194" y="2328"/>
                    <a:pt x="2275" y="2243"/>
                  </a:cubicBezTo>
                  <a:cubicBezTo>
                    <a:pt x="2370" y="2144"/>
                    <a:pt x="2450" y="2031"/>
                    <a:pt x="2511" y="1907"/>
                  </a:cubicBezTo>
                  <a:cubicBezTo>
                    <a:pt x="2597" y="1732"/>
                    <a:pt x="2647" y="1533"/>
                    <a:pt x="2647" y="1324"/>
                  </a:cubicBezTo>
                  <a:cubicBezTo>
                    <a:pt x="2647" y="1271"/>
                    <a:pt x="2644" y="1218"/>
                    <a:pt x="2638" y="1169"/>
                  </a:cubicBezTo>
                  <a:cubicBezTo>
                    <a:pt x="2560" y="511"/>
                    <a:pt x="2002" y="1"/>
                    <a:pt x="1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4"/>
            <p:cNvSpPr>
              <a:spLocks noChangeAspect="1"/>
            </p:cNvSpPr>
            <p:nvPr/>
          </p:nvSpPr>
          <p:spPr>
            <a:xfrm>
              <a:off x="4295556" y="350350"/>
              <a:ext cx="1677071" cy="1677600"/>
            </a:xfrm>
            <a:custGeom>
              <a:avLst/>
              <a:gdLst/>
              <a:ahLst/>
              <a:cxnLst/>
              <a:rect l="l" t="t" r="r" b="b"/>
              <a:pathLst>
                <a:path w="3119" h="3120" extrusionOk="0">
                  <a:moveTo>
                    <a:pt x="1559" y="155"/>
                  </a:moveTo>
                  <a:cubicBezTo>
                    <a:pt x="2271" y="155"/>
                    <a:pt x="2872" y="688"/>
                    <a:pt x="2955" y="1396"/>
                  </a:cubicBezTo>
                  <a:cubicBezTo>
                    <a:pt x="2961" y="1449"/>
                    <a:pt x="2964" y="1506"/>
                    <a:pt x="2964" y="1561"/>
                  </a:cubicBezTo>
                  <a:cubicBezTo>
                    <a:pt x="2964" y="2046"/>
                    <a:pt x="2708" y="2502"/>
                    <a:pt x="2296" y="2757"/>
                  </a:cubicBezTo>
                  <a:lnTo>
                    <a:pt x="2277" y="2768"/>
                  </a:lnTo>
                  <a:cubicBezTo>
                    <a:pt x="2153" y="2844"/>
                    <a:pt x="2017" y="2897"/>
                    <a:pt x="1875" y="2930"/>
                  </a:cubicBezTo>
                  <a:cubicBezTo>
                    <a:pt x="1784" y="2951"/>
                    <a:pt x="1690" y="2963"/>
                    <a:pt x="1592" y="2966"/>
                  </a:cubicBezTo>
                  <a:lnTo>
                    <a:pt x="1559" y="2966"/>
                  </a:lnTo>
                  <a:cubicBezTo>
                    <a:pt x="785" y="2966"/>
                    <a:pt x="154" y="2335"/>
                    <a:pt x="154" y="1560"/>
                  </a:cubicBezTo>
                  <a:cubicBezTo>
                    <a:pt x="154" y="785"/>
                    <a:pt x="784" y="155"/>
                    <a:pt x="1559" y="155"/>
                  </a:cubicBezTo>
                  <a:close/>
                  <a:moveTo>
                    <a:pt x="1559" y="1"/>
                  </a:moveTo>
                  <a:cubicBezTo>
                    <a:pt x="700" y="1"/>
                    <a:pt x="0" y="700"/>
                    <a:pt x="0" y="1560"/>
                  </a:cubicBezTo>
                  <a:cubicBezTo>
                    <a:pt x="0" y="2420"/>
                    <a:pt x="700" y="3120"/>
                    <a:pt x="1559" y="3120"/>
                  </a:cubicBezTo>
                  <a:cubicBezTo>
                    <a:pt x="1573" y="3120"/>
                    <a:pt x="1587" y="3120"/>
                    <a:pt x="1597" y="3119"/>
                  </a:cubicBezTo>
                  <a:cubicBezTo>
                    <a:pt x="1703" y="3115"/>
                    <a:pt x="1807" y="3103"/>
                    <a:pt x="1910" y="3079"/>
                  </a:cubicBezTo>
                  <a:cubicBezTo>
                    <a:pt x="2061" y="3045"/>
                    <a:pt x="2205" y="2988"/>
                    <a:pt x="2338" y="2910"/>
                  </a:cubicBezTo>
                  <a:lnTo>
                    <a:pt x="2356" y="2900"/>
                  </a:lnTo>
                  <a:cubicBezTo>
                    <a:pt x="2825" y="2619"/>
                    <a:pt x="3118" y="2106"/>
                    <a:pt x="3118" y="1560"/>
                  </a:cubicBezTo>
                  <a:cubicBezTo>
                    <a:pt x="3118" y="1498"/>
                    <a:pt x="3114" y="1435"/>
                    <a:pt x="3108" y="1376"/>
                  </a:cubicBezTo>
                  <a:cubicBezTo>
                    <a:pt x="3017" y="592"/>
                    <a:pt x="2350" y="1"/>
                    <a:pt x="1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4"/>
            <p:cNvSpPr/>
            <p:nvPr/>
          </p:nvSpPr>
          <p:spPr>
            <a:xfrm>
              <a:off x="4642235" y="672842"/>
              <a:ext cx="1024451" cy="1002947"/>
            </a:xfrm>
            <a:custGeom>
              <a:avLst/>
              <a:gdLst/>
              <a:ahLst/>
              <a:cxnLst/>
              <a:rect l="l" t="t" r="r" b="b"/>
              <a:pathLst>
                <a:path w="1906" h="1866" extrusionOk="0">
                  <a:moveTo>
                    <a:pt x="916" y="0"/>
                  </a:moveTo>
                  <a:cubicBezTo>
                    <a:pt x="842" y="0"/>
                    <a:pt x="782" y="60"/>
                    <a:pt x="782" y="135"/>
                  </a:cubicBezTo>
                  <a:cubicBezTo>
                    <a:pt x="782" y="188"/>
                    <a:pt x="811" y="233"/>
                    <a:pt x="855" y="255"/>
                  </a:cubicBezTo>
                  <a:lnTo>
                    <a:pt x="855" y="488"/>
                  </a:lnTo>
                  <a:cubicBezTo>
                    <a:pt x="767" y="507"/>
                    <a:pt x="688" y="550"/>
                    <a:pt x="626" y="611"/>
                  </a:cubicBezTo>
                  <a:lnTo>
                    <a:pt x="446" y="432"/>
                  </a:lnTo>
                  <a:cubicBezTo>
                    <a:pt x="460" y="386"/>
                    <a:pt x="450" y="332"/>
                    <a:pt x="413" y="295"/>
                  </a:cubicBezTo>
                  <a:cubicBezTo>
                    <a:pt x="387" y="269"/>
                    <a:pt x="352" y="256"/>
                    <a:pt x="318" y="256"/>
                  </a:cubicBezTo>
                  <a:cubicBezTo>
                    <a:pt x="283" y="256"/>
                    <a:pt x="249" y="269"/>
                    <a:pt x="222" y="295"/>
                  </a:cubicBezTo>
                  <a:cubicBezTo>
                    <a:pt x="170" y="348"/>
                    <a:pt x="170" y="433"/>
                    <a:pt x="222" y="486"/>
                  </a:cubicBezTo>
                  <a:cubicBezTo>
                    <a:pt x="249" y="512"/>
                    <a:pt x="282" y="525"/>
                    <a:pt x="317" y="525"/>
                  </a:cubicBezTo>
                  <a:cubicBezTo>
                    <a:pt x="332" y="525"/>
                    <a:pt x="347" y="522"/>
                    <a:pt x="361" y="517"/>
                  </a:cubicBezTo>
                  <a:lnTo>
                    <a:pt x="551" y="706"/>
                  </a:lnTo>
                  <a:cubicBezTo>
                    <a:pt x="518" y="761"/>
                    <a:pt x="495" y="824"/>
                    <a:pt x="489" y="892"/>
                  </a:cubicBezTo>
                  <a:lnTo>
                    <a:pt x="257" y="891"/>
                  </a:lnTo>
                  <a:cubicBezTo>
                    <a:pt x="236" y="846"/>
                    <a:pt x="190" y="814"/>
                    <a:pt x="136" y="813"/>
                  </a:cubicBezTo>
                  <a:cubicBezTo>
                    <a:pt x="61" y="813"/>
                    <a:pt x="0" y="874"/>
                    <a:pt x="0" y="948"/>
                  </a:cubicBezTo>
                  <a:cubicBezTo>
                    <a:pt x="0" y="1023"/>
                    <a:pt x="61" y="1083"/>
                    <a:pt x="135" y="1083"/>
                  </a:cubicBezTo>
                  <a:cubicBezTo>
                    <a:pt x="187" y="1083"/>
                    <a:pt x="232" y="1053"/>
                    <a:pt x="255" y="1009"/>
                  </a:cubicBezTo>
                  <a:lnTo>
                    <a:pt x="493" y="1011"/>
                  </a:lnTo>
                  <a:cubicBezTo>
                    <a:pt x="503" y="1074"/>
                    <a:pt x="526" y="1135"/>
                    <a:pt x="559" y="1186"/>
                  </a:cubicBezTo>
                  <a:lnTo>
                    <a:pt x="366" y="1378"/>
                  </a:lnTo>
                  <a:cubicBezTo>
                    <a:pt x="351" y="1373"/>
                    <a:pt x="336" y="1370"/>
                    <a:pt x="320" y="1370"/>
                  </a:cubicBezTo>
                  <a:cubicBezTo>
                    <a:pt x="286" y="1370"/>
                    <a:pt x="251" y="1383"/>
                    <a:pt x="225" y="1409"/>
                  </a:cubicBezTo>
                  <a:cubicBezTo>
                    <a:pt x="173" y="1462"/>
                    <a:pt x="173" y="1548"/>
                    <a:pt x="225" y="1601"/>
                  </a:cubicBezTo>
                  <a:cubicBezTo>
                    <a:pt x="252" y="1627"/>
                    <a:pt x="286" y="1641"/>
                    <a:pt x="321" y="1641"/>
                  </a:cubicBezTo>
                  <a:cubicBezTo>
                    <a:pt x="355" y="1641"/>
                    <a:pt x="390" y="1627"/>
                    <a:pt x="416" y="1601"/>
                  </a:cubicBezTo>
                  <a:cubicBezTo>
                    <a:pt x="453" y="1564"/>
                    <a:pt x="463" y="1512"/>
                    <a:pt x="450" y="1464"/>
                  </a:cubicBezTo>
                  <a:lnTo>
                    <a:pt x="636" y="1278"/>
                  </a:lnTo>
                  <a:cubicBezTo>
                    <a:pt x="705" y="1341"/>
                    <a:pt x="793" y="1385"/>
                    <a:pt x="892" y="1397"/>
                  </a:cubicBezTo>
                  <a:lnTo>
                    <a:pt x="892" y="1609"/>
                  </a:lnTo>
                  <a:cubicBezTo>
                    <a:pt x="847" y="1631"/>
                    <a:pt x="815" y="1676"/>
                    <a:pt x="815" y="1730"/>
                  </a:cubicBezTo>
                  <a:cubicBezTo>
                    <a:pt x="815" y="1804"/>
                    <a:pt x="876" y="1866"/>
                    <a:pt x="951" y="1866"/>
                  </a:cubicBezTo>
                  <a:cubicBezTo>
                    <a:pt x="1026" y="1866"/>
                    <a:pt x="1087" y="1804"/>
                    <a:pt x="1087" y="1730"/>
                  </a:cubicBezTo>
                  <a:cubicBezTo>
                    <a:pt x="1087" y="1677"/>
                    <a:pt x="1056" y="1633"/>
                    <a:pt x="1013" y="1610"/>
                  </a:cubicBezTo>
                  <a:lnTo>
                    <a:pt x="1013" y="1396"/>
                  </a:lnTo>
                  <a:cubicBezTo>
                    <a:pt x="1109" y="1382"/>
                    <a:pt x="1198" y="1340"/>
                    <a:pt x="1264" y="1277"/>
                  </a:cubicBezTo>
                  <a:lnTo>
                    <a:pt x="1422" y="1434"/>
                  </a:lnTo>
                  <a:cubicBezTo>
                    <a:pt x="1408" y="1480"/>
                    <a:pt x="1419" y="1534"/>
                    <a:pt x="1456" y="1571"/>
                  </a:cubicBezTo>
                  <a:cubicBezTo>
                    <a:pt x="1482" y="1597"/>
                    <a:pt x="1517" y="1610"/>
                    <a:pt x="1551" y="1610"/>
                  </a:cubicBezTo>
                  <a:cubicBezTo>
                    <a:pt x="1586" y="1610"/>
                    <a:pt x="1620" y="1597"/>
                    <a:pt x="1646" y="1571"/>
                  </a:cubicBezTo>
                  <a:cubicBezTo>
                    <a:pt x="1699" y="1518"/>
                    <a:pt x="1699" y="1433"/>
                    <a:pt x="1646" y="1380"/>
                  </a:cubicBezTo>
                  <a:cubicBezTo>
                    <a:pt x="1620" y="1353"/>
                    <a:pt x="1586" y="1340"/>
                    <a:pt x="1552" y="1340"/>
                  </a:cubicBezTo>
                  <a:cubicBezTo>
                    <a:pt x="1537" y="1340"/>
                    <a:pt x="1521" y="1343"/>
                    <a:pt x="1506" y="1348"/>
                  </a:cubicBezTo>
                  <a:lnTo>
                    <a:pt x="1342" y="1185"/>
                  </a:lnTo>
                  <a:cubicBezTo>
                    <a:pt x="1375" y="1132"/>
                    <a:pt x="1398" y="1072"/>
                    <a:pt x="1408" y="1009"/>
                  </a:cubicBezTo>
                  <a:lnTo>
                    <a:pt x="1651" y="1008"/>
                  </a:lnTo>
                  <a:cubicBezTo>
                    <a:pt x="1673" y="1051"/>
                    <a:pt x="1717" y="1082"/>
                    <a:pt x="1770" y="1082"/>
                  </a:cubicBezTo>
                  <a:cubicBezTo>
                    <a:pt x="1845" y="1082"/>
                    <a:pt x="1904" y="1022"/>
                    <a:pt x="1904" y="946"/>
                  </a:cubicBezTo>
                  <a:cubicBezTo>
                    <a:pt x="1905" y="874"/>
                    <a:pt x="1845" y="813"/>
                    <a:pt x="1771" y="813"/>
                  </a:cubicBezTo>
                  <a:cubicBezTo>
                    <a:pt x="1716" y="813"/>
                    <a:pt x="1672" y="845"/>
                    <a:pt x="1648" y="891"/>
                  </a:cubicBezTo>
                  <a:lnTo>
                    <a:pt x="1411" y="892"/>
                  </a:lnTo>
                  <a:cubicBezTo>
                    <a:pt x="1403" y="808"/>
                    <a:pt x="1371" y="730"/>
                    <a:pt x="1324" y="666"/>
                  </a:cubicBezTo>
                  <a:lnTo>
                    <a:pt x="1503" y="487"/>
                  </a:lnTo>
                  <a:cubicBezTo>
                    <a:pt x="1518" y="492"/>
                    <a:pt x="1533" y="495"/>
                    <a:pt x="1548" y="495"/>
                  </a:cubicBezTo>
                  <a:cubicBezTo>
                    <a:pt x="1582" y="495"/>
                    <a:pt x="1617" y="481"/>
                    <a:pt x="1642" y="455"/>
                  </a:cubicBezTo>
                  <a:cubicBezTo>
                    <a:pt x="1695" y="402"/>
                    <a:pt x="1695" y="317"/>
                    <a:pt x="1642" y="264"/>
                  </a:cubicBezTo>
                  <a:cubicBezTo>
                    <a:pt x="1616" y="238"/>
                    <a:pt x="1581" y="225"/>
                    <a:pt x="1547" y="225"/>
                  </a:cubicBezTo>
                  <a:cubicBezTo>
                    <a:pt x="1512" y="225"/>
                    <a:pt x="1478" y="238"/>
                    <a:pt x="1451" y="264"/>
                  </a:cubicBezTo>
                  <a:cubicBezTo>
                    <a:pt x="1415" y="301"/>
                    <a:pt x="1404" y="354"/>
                    <a:pt x="1419" y="401"/>
                  </a:cubicBezTo>
                  <a:lnTo>
                    <a:pt x="1240" y="579"/>
                  </a:lnTo>
                  <a:cubicBezTo>
                    <a:pt x="1167" y="521"/>
                    <a:pt x="1074" y="485"/>
                    <a:pt x="976" y="479"/>
                  </a:cubicBezTo>
                  <a:lnTo>
                    <a:pt x="976" y="256"/>
                  </a:lnTo>
                  <a:cubicBezTo>
                    <a:pt x="1021" y="234"/>
                    <a:pt x="1052" y="190"/>
                    <a:pt x="1052" y="135"/>
                  </a:cubicBezTo>
                  <a:cubicBezTo>
                    <a:pt x="1052" y="60"/>
                    <a:pt x="992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4"/>
            <p:cNvSpPr/>
            <p:nvPr/>
          </p:nvSpPr>
          <p:spPr>
            <a:xfrm>
              <a:off x="4516462" y="655643"/>
              <a:ext cx="1250733" cy="1028209"/>
            </a:xfrm>
            <a:custGeom>
              <a:avLst/>
              <a:gdLst/>
              <a:ahLst/>
              <a:cxnLst/>
              <a:rect l="l" t="t" r="r" b="b"/>
              <a:pathLst>
                <a:path w="2327" h="1913" extrusionOk="0">
                  <a:moveTo>
                    <a:pt x="268" y="1"/>
                  </a:moveTo>
                  <a:cubicBezTo>
                    <a:pt x="162" y="91"/>
                    <a:pt x="72" y="201"/>
                    <a:pt x="0" y="322"/>
                  </a:cubicBezTo>
                  <a:lnTo>
                    <a:pt x="2091" y="1912"/>
                  </a:lnTo>
                  <a:cubicBezTo>
                    <a:pt x="2186" y="1813"/>
                    <a:pt x="2266" y="1700"/>
                    <a:pt x="2327" y="1576"/>
                  </a:cubicBezTo>
                  <a:lnTo>
                    <a:pt x="2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74"/>
          <p:cNvGrpSpPr/>
          <p:nvPr/>
        </p:nvGrpSpPr>
        <p:grpSpPr>
          <a:xfrm rot="20222819">
            <a:off x="7188194" y="2154112"/>
            <a:ext cx="392274" cy="347892"/>
            <a:chOff x="10339921" y="2450113"/>
            <a:chExt cx="256087" cy="227113"/>
          </a:xfrm>
        </p:grpSpPr>
        <p:sp>
          <p:nvSpPr>
            <p:cNvPr id="1591" name="Google Shape;1591;p74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4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3" name="Google Shape;1593;p74"/>
          <p:cNvSpPr/>
          <p:nvPr/>
        </p:nvSpPr>
        <p:spPr>
          <a:xfrm>
            <a:off x="7361942" y="3518383"/>
            <a:ext cx="44781" cy="44444"/>
          </a:xfrm>
          <a:custGeom>
            <a:avLst/>
            <a:gdLst/>
            <a:ahLst/>
            <a:cxnLst/>
            <a:rect l="l" t="t" r="r" b="b"/>
            <a:pathLst>
              <a:path w="266" h="264" extrusionOk="0">
                <a:moveTo>
                  <a:pt x="132" y="51"/>
                </a:moveTo>
                <a:cubicBezTo>
                  <a:pt x="177" y="51"/>
                  <a:pt x="214" y="88"/>
                  <a:pt x="213" y="131"/>
                </a:cubicBezTo>
                <a:cubicBezTo>
                  <a:pt x="213" y="175"/>
                  <a:pt x="177" y="211"/>
                  <a:pt x="132" y="211"/>
                </a:cubicBezTo>
                <a:cubicBezTo>
                  <a:pt x="88" y="211"/>
                  <a:pt x="52" y="175"/>
                  <a:pt x="52" y="131"/>
                </a:cubicBezTo>
                <a:cubicBezTo>
                  <a:pt x="52" y="86"/>
                  <a:pt x="88" y="51"/>
                  <a:pt x="132" y="51"/>
                </a:cubicBezTo>
                <a:close/>
                <a:moveTo>
                  <a:pt x="132" y="1"/>
                </a:moveTo>
                <a:cubicBezTo>
                  <a:pt x="60" y="1"/>
                  <a:pt x="0" y="60"/>
                  <a:pt x="0" y="132"/>
                </a:cubicBezTo>
                <a:cubicBezTo>
                  <a:pt x="0" y="205"/>
                  <a:pt x="60" y="264"/>
                  <a:pt x="132" y="264"/>
                </a:cubicBezTo>
                <a:cubicBezTo>
                  <a:pt x="207" y="264"/>
                  <a:pt x="266" y="205"/>
                  <a:pt x="264" y="132"/>
                </a:cubicBezTo>
                <a:cubicBezTo>
                  <a:pt x="264" y="60"/>
                  <a:pt x="205" y="1"/>
                  <a:pt x="1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74"/>
          <p:cNvSpPr/>
          <p:nvPr/>
        </p:nvSpPr>
        <p:spPr>
          <a:xfrm>
            <a:off x="7843515" y="4126180"/>
            <a:ext cx="79090" cy="79089"/>
          </a:xfrm>
          <a:custGeom>
            <a:avLst/>
            <a:gdLst/>
            <a:ahLst/>
            <a:cxnLst/>
            <a:rect l="l" t="t" r="r" b="b"/>
            <a:pathLst>
              <a:path w="275" h="275" extrusionOk="0">
                <a:moveTo>
                  <a:pt x="137" y="52"/>
                </a:moveTo>
                <a:cubicBezTo>
                  <a:pt x="185" y="52"/>
                  <a:pt x="224" y="90"/>
                  <a:pt x="224" y="137"/>
                </a:cubicBezTo>
                <a:cubicBezTo>
                  <a:pt x="224" y="185"/>
                  <a:pt x="185" y="223"/>
                  <a:pt x="137" y="223"/>
                </a:cubicBezTo>
                <a:cubicBezTo>
                  <a:pt x="90" y="223"/>
                  <a:pt x="52" y="185"/>
                  <a:pt x="52" y="137"/>
                </a:cubicBezTo>
                <a:cubicBezTo>
                  <a:pt x="52" y="90"/>
                  <a:pt x="90" y="52"/>
                  <a:pt x="137" y="52"/>
                </a:cubicBezTo>
                <a:close/>
                <a:moveTo>
                  <a:pt x="137" y="0"/>
                </a:moveTo>
                <a:cubicBezTo>
                  <a:pt x="63" y="0"/>
                  <a:pt x="0" y="63"/>
                  <a:pt x="0" y="137"/>
                </a:cubicBezTo>
                <a:cubicBezTo>
                  <a:pt x="0" y="212"/>
                  <a:pt x="63" y="274"/>
                  <a:pt x="137" y="274"/>
                </a:cubicBezTo>
                <a:cubicBezTo>
                  <a:pt x="213" y="274"/>
                  <a:pt x="274" y="212"/>
                  <a:pt x="274" y="137"/>
                </a:cubicBezTo>
                <a:cubicBezTo>
                  <a:pt x="274" y="63"/>
                  <a:pt x="213" y="0"/>
                  <a:pt x="1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74"/>
          <p:cNvSpPr/>
          <p:nvPr/>
        </p:nvSpPr>
        <p:spPr>
          <a:xfrm>
            <a:off x="5840307" y="2088117"/>
            <a:ext cx="69004" cy="68996"/>
          </a:xfrm>
          <a:custGeom>
            <a:avLst/>
            <a:gdLst/>
            <a:ahLst/>
            <a:cxnLst/>
            <a:rect l="l" t="t" r="r" b="b"/>
            <a:pathLst>
              <a:path w="235" h="235" extrusionOk="0">
                <a:moveTo>
                  <a:pt x="117" y="52"/>
                </a:moveTo>
                <a:cubicBezTo>
                  <a:pt x="153" y="52"/>
                  <a:pt x="183" y="82"/>
                  <a:pt x="183" y="117"/>
                </a:cubicBezTo>
                <a:cubicBezTo>
                  <a:pt x="183" y="154"/>
                  <a:pt x="154" y="184"/>
                  <a:pt x="117" y="184"/>
                </a:cubicBezTo>
                <a:cubicBezTo>
                  <a:pt x="80" y="184"/>
                  <a:pt x="52" y="153"/>
                  <a:pt x="52" y="117"/>
                </a:cubicBezTo>
                <a:cubicBezTo>
                  <a:pt x="52" y="81"/>
                  <a:pt x="82" y="52"/>
                  <a:pt x="117" y="52"/>
                </a:cubicBezTo>
                <a:close/>
                <a:moveTo>
                  <a:pt x="117" y="1"/>
                </a:moveTo>
                <a:cubicBezTo>
                  <a:pt x="53" y="1"/>
                  <a:pt x="0" y="53"/>
                  <a:pt x="0" y="117"/>
                </a:cubicBezTo>
                <a:cubicBezTo>
                  <a:pt x="0" y="182"/>
                  <a:pt x="53" y="234"/>
                  <a:pt x="117" y="234"/>
                </a:cubicBezTo>
                <a:cubicBezTo>
                  <a:pt x="182" y="234"/>
                  <a:pt x="235" y="182"/>
                  <a:pt x="235" y="117"/>
                </a:cubicBezTo>
                <a:cubicBezTo>
                  <a:pt x="235" y="53"/>
                  <a:pt x="182" y="1"/>
                  <a:pt x="1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6" name="Google Shape;1596;p74"/>
          <p:cNvGrpSpPr/>
          <p:nvPr/>
        </p:nvGrpSpPr>
        <p:grpSpPr>
          <a:xfrm>
            <a:off x="3564824" y="1330742"/>
            <a:ext cx="346955" cy="227852"/>
            <a:chOff x="3019512" y="4236871"/>
            <a:chExt cx="84184" cy="55289"/>
          </a:xfrm>
        </p:grpSpPr>
        <p:sp>
          <p:nvSpPr>
            <p:cNvPr id="1597" name="Google Shape;1597;p74"/>
            <p:cNvSpPr/>
            <p:nvPr/>
          </p:nvSpPr>
          <p:spPr>
            <a:xfrm>
              <a:off x="3019512" y="4236871"/>
              <a:ext cx="30962" cy="5385"/>
            </a:xfrm>
            <a:custGeom>
              <a:avLst/>
              <a:gdLst/>
              <a:ahLst/>
              <a:cxnLst/>
              <a:rect l="l" t="t" r="r" b="b"/>
              <a:pathLst>
                <a:path w="644" h="112" extrusionOk="0">
                  <a:moveTo>
                    <a:pt x="0" y="1"/>
                  </a:moveTo>
                  <a:lnTo>
                    <a:pt x="0" y="112"/>
                  </a:lnTo>
                  <a:lnTo>
                    <a:pt x="644" y="112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4"/>
            <p:cNvSpPr/>
            <p:nvPr/>
          </p:nvSpPr>
          <p:spPr>
            <a:xfrm>
              <a:off x="3019512" y="4258217"/>
              <a:ext cx="84184" cy="5337"/>
            </a:xfrm>
            <a:custGeom>
              <a:avLst/>
              <a:gdLst/>
              <a:ahLst/>
              <a:cxnLst/>
              <a:rect l="l" t="t" r="r" b="b"/>
              <a:pathLst>
                <a:path w="1751" h="111" extrusionOk="0">
                  <a:moveTo>
                    <a:pt x="0" y="0"/>
                  </a:moveTo>
                  <a:lnTo>
                    <a:pt x="0" y="111"/>
                  </a:lnTo>
                  <a:lnTo>
                    <a:pt x="1751" y="111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4"/>
            <p:cNvSpPr/>
            <p:nvPr/>
          </p:nvSpPr>
          <p:spPr>
            <a:xfrm>
              <a:off x="3019512" y="4272496"/>
              <a:ext cx="64760" cy="5385"/>
            </a:xfrm>
            <a:custGeom>
              <a:avLst/>
              <a:gdLst/>
              <a:ahLst/>
              <a:cxnLst/>
              <a:rect l="l" t="t" r="r" b="b"/>
              <a:pathLst>
                <a:path w="1347" h="112" extrusionOk="0">
                  <a:moveTo>
                    <a:pt x="0" y="0"/>
                  </a:moveTo>
                  <a:lnTo>
                    <a:pt x="0" y="111"/>
                  </a:lnTo>
                  <a:lnTo>
                    <a:pt x="1346" y="111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4"/>
            <p:cNvSpPr/>
            <p:nvPr/>
          </p:nvSpPr>
          <p:spPr>
            <a:xfrm>
              <a:off x="3019512" y="4286775"/>
              <a:ext cx="75386" cy="5385"/>
            </a:xfrm>
            <a:custGeom>
              <a:avLst/>
              <a:gdLst/>
              <a:ahLst/>
              <a:cxnLst/>
              <a:rect l="l" t="t" r="r" b="b"/>
              <a:pathLst>
                <a:path w="1568" h="112" extrusionOk="0">
                  <a:moveTo>
                    <a:pt x="0" y="0"/>
                  </a:moveTo>
                  <a:lnTo>
                    <a:pt x="0" y="111"/>
                  </a:lnTo>
                  <a:lnTo>
                    <a:pt x="1567" y="111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1" name="Google Shape;1601;p74"/>
          <p:cNvSpPr/>
          <p:nvPr/>
        </p:nvSpPr>
        <p:spPr>
          <a:xfrm>
            <a:off x="5946364" y="2941786"/>
            <a:ext cx="242100" cy="237265"/>
          </a:xfrm>
          <a:custGeom>
            <a:avLst/>
            <a:gdLst/>
            <a:ahLst/>
            <a:cxnLst/>
            <a:rect l="l" t="t" r="r" b="b"/>
            <a:pathLst>
              <a:path w="1903" h="1865" extrusionOk="0">
                <a:moveTo>
                  <a:pt x="915" y="0"/>
                </a:moveTo>
                <a:cubicBezTo>
                  <a:pt x="840" y="0"/>
                  <a:pt x="780" y="61"/>
                  <a:pt x="780" y="135"/>
                </a:cubicBezTo>
                <a:cubicBezTo>
                  <a:pt x="780" y="188"/>
                  <a:pt x="811" y="232"/>
                  <a:pt x="854" y="254"/>
                </a:cubicBezTo>
                <a:lnTo>
                  <a:pt x="854" y="488"/>
                </a:lnTo>
                <a:cubicBezTo>
                  <a:pt x="766" y="506"/>
                  <a:pt x="687" y="549"/>
                  <a:pt x="625" y="610"/>
                </a:cubicBezTo>
                <a:lnTo>
                  <a:pt x="445" y="431"/>
                </a:lnTo>
                <a:cubicBezTo>
                  <a:pt x="459" y="385"/>
                  <a:pt x="448" y="331"/>
                  <a:pt x="411" y="294"/>
                </a:cubicBezTo>
                <a:cubicBezTo>
                  <a:pt x="385" y="268"/>
                  <a:pt x="351" y="254"/>
                  <a:pt x="316" y="254"/>
                </a:cubicBezTo>
                <a:cubicBezTo>
                  <a:pt x="282" y="254"/>
                  <a:pt x="247" y="268"/>
                  <a:pt x="221" y="294"/>
                </a:cubicBezTo>
                <a:cubicBezTo>
                  <a:pt x="168" y="347"/>
                  <a:pt x="168" y="432"/>
                  <a:pt x="222" y="485"/>
                </a:cubicBezTo>
                <a:cubicBezTo>
                  <a:pt x="249" y="511"/>
                  <a:pt x="283" y="524"/>
                  <a:pt x="317" y="524"/>
                </a:cubicBezTo>
                <a:cubicBezTo>
                  <a:pt x="332" y="524"/>
                  <a:pt x="347" y="521"/>
                  <a:pt x="362" y="516"/>
                </a:cubicBezTo>
                <a:lnTo>
                  <a:pt x="552" y="705"/>
                </a:lnTo>
                <a:cubicBezTo>
                  <a:pt x="519" y="760"/>
                  <a:pt x="496" y="823"/>
                  <a:pt x="489" y="891"/>
                </a:cubicBezTo>
                <a:lnTo>
                  <a:pt x="258" y="890"/>
                </a:lnTo>
                <a:cubicBezTo>
                  <a:pt x="237" y="846"/>
                  <a:pt x="190" y="814"/>
                  <a:pt x="137" y="814"/>
                </a:cubicBezTo>
                <a:cubicBezTo>
                  <a:pt x="62" y="814"/>
                  <a:pt x="3" y="873"/>
                  <a:pt x="1" y="948"/>
                </a:cubicBezTo>
                <a:cubicBezTo>
                  <a:pt x="1" y="1023"/>
                  <a:pt x="61" y="1083"/>
                  <a:pt x="135" y="1084"/>
                </a:cubicBezTo>
                <a:cubicBezTo>
                  <a:pt x="188" y="1084"/>
                  <a:pt x="232" y="1053"/>
                  <a:pt x="256" y="1010"/>
                </a:cubicBezTo>
                <a:lnTo>
                  <a:pt x="493" y="1011"/>
                </a:lnTo>
                <a:cubicBezTo>
                  <a:pt x="503" y="1074"/>
                  <a:pt x="525" y="1133"/>
                  <a:pt x="558" y="1186"/>
                </a:cubicBezTo>
                <a:lnTo>
                  <a:pt x="364" y="1379"/>
                </a:lnTo>
                <a:cubicBezTo>
                  <a:pt x="349" y="1374"/>
                  <a:pt x="334" y="1371"/>
                  <a:pt x="319" y="1371"/>
                </a:cubicBezTo>
                <a:cubicBezTo>
                  <a:pt x="285" y="1371"/>
                  <a:pt x="251" y="1384"/>
                  <a:pt x="225" y="1411"/>
                </a:cubicBezTo>
                <a:cubicBezTo>
                  <a:pt x="172" y="1463"/>
                  <a:pt x="172" y="1548"/>
                  <a:pt x="224" y="1601"/>
                </a:cubicBezTo>
                <a:cubicBezTo>
                  <a:pt x="250" y="1627"/>
                  <a:pt x="285" y="1641"/>
                  <a:pt x="319" y="1641"/>
                </a:cubicBezTo>
                <a:cubicBezTo>
                  <a:pt x="354" y="1641"/>
                  <a:pt x="388" y="1627"/>
                  <a:pt x="415" y="1601"/>
                </a:cubicBezTo>
                <a:cubicBezTo>
                  <a:pt x="451" y="1564"/>
                  <a:pt x="462" y="1512"/>
                  <a:pt x="447" y="1464"/>
                </a:cubicBezTo>
                <a:lnTo>
                  <a:pt x="635" y="1279"/>
                </a:lnTo>
                <a:cubicBezTo>
                  <a:pt x="703" y="1342"/>
                  <a:pt x="791" y="1385"/>
                  <a:pt x="890" y="1397"/>
                </a:cubicBezTo>
                <a:lnTo>
                  <a:pt x="890" y="1610"/>
                </a:lnTo>
                <a:cubicBezTo>
                  <a:pt x="845" y="1632"/>
                  <a:pt x="814" y="1676"/>
                  <a:pt x="814" y="1731"/>
                </a:cubicBezTo>
                <a:cubicBezTo>
                  <a:pt x="814" y="1805"/>
                  <a:pt x="874" y="1864"/>
                  <a:pt x="948" y="1864"/>
                </a:cubicBezTo>
                <a:cubicBezTo>
                  <a:pt x="1022" y="1864"/>
                  <a:pt x="1082" y="1804"/>
                  <a:pt x="1082" y="1731"/>
                </a:cubicBezTo>
                <a:cubicBezTo>
                  <a:pt x="1082" y="1678"/>
                  <a:pt x="1052" y="1633"/>
                  <a:pt x="1009" y="1611"/>
                </a:cubicBezTo>
                <a:lnTo>
                  <a:pt x="1009" y="1396"/>
                </a:lnTo>
                <a:cubicBezTo>
                  <a:pt x="1105" y="1383"/>
                  <a:pt x="1191" y="1341"/>
                  <a:pt x="1259" y="1278"/>
                </a:cubicBezTo>
                <a:lnTo>
                  <a:pt x="1417" y="1434"/>
                </a:lnTo>
                <a:cubicBezTo>
                  <a:pt x="1404" y="1480"/>
                  <a:pt x="1414" y="1534"/>
                  <a:pt x="1451" y="1571"/>
                </a:cubicBezTo>
                <a:cubicBezTo>
                  <a:pt x="1477" y="1597"/>
                  <a:pt x="1512" y="1610"/>
                  <a:pt x="1546" y="1610"/>
                </a:cubicBezTo>
                <a:cubicBezTo>
                  <a:pt x="1581" y="1610"/>
                  <a:pt x="1615" y="1597"/>
                  <a:pt x="1642" y="1571"/>
                </a:cubicBezTo>
                <a:cubicBezTo>
                  <a:pt x="1694" y="1518"/>
                  <a:pt x="1694" y="1433"/>
                  <a:pt x="1642" y="1380"/>
                </a:cubicBezTo>
                <a:cubicBezTo>
                  <a:pt x="1615" y="1354"/>
                  <a:pt x="1581" y="1341"/>
                  <a:pt x="1547" y="1341"/>
                </a:cubicBezTo>
                <a:cubicBezTo>
                  <a:pt x="1531" y="1341"/>
                  <a:pt x="1516" y="1344"/>
                  <a:pt x="1502" y="1348"/>
                </a:cubicBezTo>
                <a:lnTo>
                  <a:pt x="1337" y="1185"/>
                </a:lnTo>
                <a:cubicBezTo>
                  <a:pt x="1370" y="1132"/>
                  <a:pt x="1393" y="1074"/>
                  <a:pt x="1404" y="1010"/>
                </a:cubicBezTo>
                <a:lnTo>
                  <a:pt x="1646" y="1009"/>
                </a:lnTo>
                <a:cubicBezTo>
                  <a:pt x="1668" y="1052"/>
                  <a:pt x="1712" y="1083"/>
                  <a:pt x="1765" y="1083"/>
                </a:cubicBezTo>
                <a:cubicBezTo>
                  <a:pt x="1841" y="1083"/>
                  <a:pt x="1900" y="1022"/>
                  <a:pt x="1900" y="947"/>
                </a:cubicBezTo>
                <a:cubicBezTo>
                  <a:pt x="1903" y="873"/>
                  <a:pt x="1842" y="812"/>
                  <a:pt x="1767" y="812"/>
                </a:cubicBezTo>
                <a:cubicBezTo>
                  <a:pt x="1713" y="812"/>
                  <a:pt x="1668" y="844"/>
                  <a:pt x="1646" y="889"/>
                </a:cubicBezTo>
                <a:lnTo>
                  <a:pt x="1409" y="890"/>
                </a:lnTo>
                <a:cubicBezTo>
                  <a:pt x="1399" y="806"/>
                  <a:pt x="1368" y="728"/>
                  <a:pt x="1320" y="664"/>
                </a:cubicBezTo>
                <a:lnTo>
                  <a:pt x="1500" y="486"/>
                </a:lnTo>
                <a:cubicBezTo>
                  <a:pt x="1514" y="491"/>
                  <a:pt x="1530" y="494"/>
                  <a:pt x="1546" y="494"/>
                </a:cubicBezTo>
                <a:cubicBezTo>
                  <a:pt x="1579" y="494"/>
                  <a:pt x="1613" y="481"/>
                  <a:pt x="1640" y="454"/>
                </a:cubicBezTo>
                <a:cubicBezTo>
                  <a:pt x="1692" y="401"/>
                  <a:pt x="1692" y="316"/>
                  <a:pt x="1640" y="263"/>
                </a:cubicBezTo>
                <a:cubicBezTo>
                  <a:pt x="1613" y="237"/>
                  <a:pt x="1579" y="224"/>
                  <a:pt x="1544" y="224"/>
                </a:cubicBezTo>
                <a:cubicBezTo>
                  <a:pt x="1509" y="224"/>
                  <a:pt x="1474" y="237"/>
                  <a:pt x="1448" y="263"/>
                </a:cubicBezTo>
                <a:cubicBezTo>
                  <a:pt x="1411" y="300"/>
                  <a:pt x="1401" y="353"/>
                  <a:pt x="1415" y="400"/>
                </a:cubicBezTo>
                <a:lnTo>
                  <a:pt x="1236" y="578"/>
                </a:lnTo>
                <a:cubicBezTo>
                  <a:pt x="1164" y="520"/>
                  <a:pt x="1073" y="484"/>
                  <a:pt x="973" y="478"/>
                </a:cubicBezTo>
                <a:lnTo>
                  <a:pt x="973" y="256"/>
                </a:lnTo>
                <a:cubicBezTo>
                  <a:pt x="1017" y="233"/>
                  <a:pt x="1049" y="189"/>
                  <a:pt x="1049" y="135"/>
                </a:cubicBezTo>
                <a:cubicBezTo>
                  <a:pt x="1049" y="59"/>
                  <a:pt x="989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74"/>
          <p:cNvSpPr/>
          <p:nvPr/>
        </p:nvSpPr>
        <p:spPr>
          <a:xfrm>
            <a:off x="1381093" y="4253356"/>
            <a:ext cx="75351" cy="75062"/>
          </a:xfrm>
          <a:custGeom>
            <a:avLst/>
            <a:gdLst/>
            <a:ahLst/>
            <a:cxnLst/>
            <a:rect l="l" t="t" r="r" b="b"/>
            <a:pathLst>
              <a:path w="262" h="261" extrusionOk="0">
                <a:moveTo>
                  <a:pt x="131" y="50"/>
                </a:moveTo>
                <a:cubicBezTo>
                  <a:pt x="174" y="50"/>
                  <a:pt x="210" y="86"/>
                  <a:pt x="210" y="129"/>
                </a:cubicBezTo>
                <a:cubicBezTo>
                  <a:pt x="210" y="173"/>
                  <a:pt x="174" y="208"/>
                  <a:pt x="131" y="208"/>
                </a:cubicBezTo>
                <a:cubicBezTo>
                  <a:pt x="88" y="208"/>
                  <a:pt x="52" y="173"/>
                  <a:pt x="52" y="129"/>
                </a:cubicBezTo>
                <a:cubicBezTo>
                  <a:pt x="52" y="86"/>
                  <a:pt x="88" y="50"/>
                  <a:pt x="131" y="50"/>
                </a:cubicBezTo>
                <a:close/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2"/>
                  <a:pt x="58" y="261"/>
                  <a:pt x="131" y="261"/>
                </a:cubicBezTo>
                <a:cubicBezTo>
                  <a:pt x="203" y="261"/>
                  <a:pt x="261" y="202"/>
                  <a:pt x="261" y="131"/>
                </a:cubicBezTo>
                <a:cubicBezTo>
                  <a:pt x="261" y="59"/>
                  <a:pt x="203" y="0"/>
                  <a:pt x="13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93;p80">
            <a:extLst>
              <a:ext uri="{FF2B5EF4-FFF2-40B4-BE49-F238E27FC236}">
                <a16:creationId xmlns:a16="http://schemas.microsoft.com/office/drawing/2014/main" id="{D43B2074-191B-6262-ECB8-3CAC93BD31FE}"/>
              </a:ext>
            </a:extLst>
          </p:cNvPr>
          <p:cNvSpPr/>
          <p:nvPr/>
        </p:nvSpPr>
        <p:spPr>
          <a:xfrm>
            <a:off x="3098574" y="4417704"/>
            <a:ext cx="359467" cy="357437"/>
          </a:xfrm>
          <a:custGeom>
            <a:avLst/>
            <a:gdLst/>
            <a:ahLst/>
            <a:cxnLst/>
            <a:rect l="l" t="t" r="r" b="b"/>
            <a:pathLst>
              <a:path w="9388" h="9335" extrusionOk="0">
                <a:moveTo>
                  <a:pt x="6254" y="2291"/>
                </a:moveTo>
                <a:cubicBezTo>
                  <a:pt x="6464" y="2291"/>
                  <a:pt x="6674" y="2371"/>
                  <a:pt x="6833" y="2530"/>
                </a:cubicBezTo>
                <a:cubicBezTo>
                  <a:pt x="7154" y="2851"/>
                  <a:pt x="7154" y="3371"/>
                  <a:pt x="6833" y="3690"/>
                </a:cubicBezTo>
                <a:lnTo>
                  <a:pt x="6253" y="4271"/>
                </a:lnTo>
                <a:lnTo>
                  <a:pt x="5093" y="3110"/>
                </a:lnTo>
                <a:lnTo>
                  <a:pt x="5479" y="2723"/>
                </a:lnTo>
                <a:lnTo>
                  <a:pt x="5673" y="2917"/>
                </a:lnTo>
                <a:cubicBezTo>
                  <a:pt x="5726" y="2970"/>
                  <a:pt x="5796" y="2997"/>
                  <a:pt x="5866" y="2997"/>
                </a:cubicBezTo>
                <a:cubicBezTo>
                  <a:pt x="5936" y="2997"/>
                  <a:pt x="6006" y="2970"/>
                  <a:pt x="6059" y="2917"/>
                </a:cubicBezTo>
                <a:cubicBezTo>
                  <a:pt x="6166" y="2809"/>
                  <a:pt x="6167" y="2637"/>
                  <a:pt x="6059" y="2530"/>
                </a:cubicBezTo>
                <a:lnTo>
                  <a:pt x="5900" y="2371"/>
                </a:lnTo>
                <a:cubicBezTo>
                  <a:pt x="6011" y="2318"/>
                  <a:pt x="6132" y="2291"/>
                  <a:pt x="6254" y="2291"/>
                </a:cubicBezTo>
                <a:close/>
                <a:moveTo>
                  <a:pt x="4702" y="3497"/>
                </a:moveTo>
                <a:lnTo>
                  <a:pt x="5863" y="4658"/>
                </a:lnTo>
                <a:lnTo>
                  <a:pt x="3158" y="7362"/>
                </a:lnTo>
                <a:lnTo>
                  <a:pt x="1997" y="6202"/>
                </a:lnTo>
                <a:lnTo>
                  <a:pt x="2384" y="5815"/>
                </a:lnTo>
                <a:lnTo>
                  <a:pt x="2577" y="6009"/>
                </a:lnTo>
                <a:cubicBezTo>
                  <a:pt x="2631" y="6063"/>
                  <a:pt x="2701" y="6089"/>
                  <a:pt x="2771" y="6089"/>
                </a:cubicBezTo>
                <a:cubicBezTo>
                  <a:pt x="2841" y="6089"/>
                  <a:pt x="2911" y="6063"/>
                  <a:pt x="2964" y="6009"/>
                </a:cubicBezTo>
                <a:cubicBezTo>
                  <a:pt x="3071" y="5903"/>
                  <a:pt x="3071" y="5730"/>
                  <a:pt x="2964" y="5623"/>
                </a:cubicBezTo>
                <a:lnTo>
                  <a:pt x="2770" y="5429"/>
                </a:lnTo>
                <a:lnTo>
                  <a:pt x="3157" y="5043"/>
                </a:lnTo>
                <a:lnTo>
                  <a:pt x="3351" y="5236"/>
                </a:lnTo>
                <a:cubicBezTo>
                  <a:pt x="3404" y="5290"/>
                  <a:pt x="3474" y="5317"/>
                  <a:pt x="3544" y="5317"/>
                </a:cubicBezTo>
                <a:cubicBezTo>
                  <a:pt x="3614" y="5317"/>
                  <a:pt x="3684" y="5290"/>
                  <a:pt x="3737" y="5236"/>
                </a:cubicBezTo>
                <a:cubicBezTo>
                  <a:pt x="3843" y="5130"/>
                  <a:pt x="3843" y="4957"/>
                  <a:pt x="3737" y="4850"/>
                </a:cubicBezTo>
                <a:lnTo>
                  <a:pt x="3543" y="4656"/>
                </a:lnTo>
                <a:lnTo>
                  <a:pt x="3929" y="4270"/>
                </a:lnTo>
                <a:lnTo>
                  <a:pt x="4123" y="4464"/>
                </a:lnTo>
                <a:cubicBezTo>
                  <a:pt x="4176" y="4517"/>
                  <a:pt x="4246" y="4544"/>
                  <a:pt x="4316" y="4544"/>
                </a:cubicBezTo>
                <a:cubicBezTo>
                  <a:pt x="4386" y="4544"/>
                  <a:pt x="4456" y="4517"/>
                  <a:pt x="4509" y="4464"/>
                </a:cubicBezTo>
                <a:cubicBezTo>
                  <a:pt x="4617" y="4357"/>
                  <a:pt x="4617" y="4184"/>
                  <a:pt x="4509" y="4078"/>
                </a:cubicBezTo>
                <a:lnTo>
                  <a:pt x="4316" y="3884"/>
                </a:lnTo>
                <a:lnTo>
                  <a:pt x="4702" y="3497"/>
                </a:lnTo>
                <a:close/>
                <a:moveTo>
                  <a:pt x="7630" y="6963"/>
                </a:moveTo>
                <a:cubicBezTo>
                  <a:pt x="7982" y="6963"/>
                  <a:pt x="8268" y="7249"/>
                  <a:pt x="8268" y="7602"/>
                </a:cubicBezTo>
                <a:cubicBezTo>
                  <a:pt x="8268" y="7953"/>
                  <a:pt x="7982" y="8240"/>
                  <a:pt x="7630" y="8240"/>
                </a:cubicBezTo>
                <a:cubicBezTo>
                  <a:pt x="7278" y="8240"/>
                  <a:pt x="6992" y="7953"/>
                  <a:pt x="6992" y="7602"/>
                </a:cubicBezTo>
                <a:cubicBezTo>
                  <a:pt x="6992" y="7249"/>
                  <a:pt x="7278" y="6963"/>
                  <a:pt x="7630" y="6963"/>
                </a:cubicBezTo>
                <a:close/>
                <a:moveTo>
                  <a:pt x="9088" y="0"/>
                </a:moveTo>
                <a:cubicBezTo>
                  <a:pt x="9018" y="0"/>
                  <a:pt x="8948" y="27"/>
                  <a:pt x="8895" y="80"/>
                </a:cubicBezTo>
                <a:lnTo>
                  <a:pt x="7006" y="1969"/>
                </a:lnTo>
                <a:cubicBezTo>
                  <a:pt x="6779" y="1818"/>
                  <a:pt x="6515" y="1742"/>
                  <a:pt x="6252" y="1742"/>
                </a:cubicBezTo>
                <a:cubicBezTo>
                  <a:pt x="5902" y="1742"/>
                  <a:pt x="5552" y="1876"/>
                  <a:pt x="5286" y="2143"/>
                </a:cubicBezTo>
                <a:lnTo>
                  <a:pt x="1611" y="5816"/>
                </a:lnTo>
                <a:lnTo>
                  <a:pt x="1417" y="5623"/>
                </a:lnTo>
                <a:cubicBezTo>
                  <a:pt x="1363" y="5570"/>
                  <a:pt x="1294" y="5543"/>
                  <a:pt x="1224" y="5543"/>
                </a:cubicBezTo>
                <a:cubicBezTo>
                  <a:pt x="1154" y="5543"/>
                  <a:pt x="1084" y="5570"/>
                  <a:pt x="1031" y="5623"/>
                </a:cubicBezTo>
                <a:cubicBezTo>
                  <a:pt x="924" y="5730"/>
                  <a:pt x="924" y="5903"/>
                  <a:pt x="1031" y="6009"/>
                </a:cubicBezTo>
                <a:lnTo>
                  <a:pt x="1997" y="6976"/>
                </a:lnTo>
                <a:lnTo>
                  <a:pt x="945" y="8029"/>
                </a:lnTo>
                <a:lnTo>
                  <a:pt x="494" y="7577"/>
                </a:lnTo>
                <a:cubicBezTo>
                  <a:pt x="440" y="7524"/>
                  <a:pt x="370" y="7497"/>
                  <a:pt x="300" y="7497"/>
                </a:cubicBezTo>
                <a:cubicBezTo>
                  <a:pt x="231" y="7497"/>
                  <a:pt x="161" y="7524"/>
                  <a:pt x="107" y="7577"/>
                </a:cubicBezTo>
                <a:cubicBezTo>
                  <a:pt x="1" y="7684"/>
                  <a:pt x="1" y="7857"/>
                  <a:pt x="107" y="7963"/>
                </a:cubicBezTo>
                <a:lnTo>
                  <a:pt x="1396" y="9253"/>
                </a:lnTo>
                <a:cubicBezTo>
                  <a:pt x="1449" y="9306"/>
                  <a:pt x="1519" y="9333"/>
                  <a:pt x="1589" y="9333"/>
                </a:cubicBezTo>
                <a:cubicBezTo>
                  <a:pt x="1659" y="9333"/>
                  <a:pt x="1729" y="9306"/>
                  <a:pt x="1783" y="9253"/>
                </a:cubicBezTo>
                <a:cubicBezTo>
                  <a:pt x="1889" y="9145"/>
                  <a:pt x="1889" y="8972"/>
                  <a:pt x="1783" y="8866"/>
                </a:cubicBezTo>
                <a:lnTo>
                  <a:pt x="1331" y="8415"/>
                </a:lnTo>
                <a:lnTo>
                  <a:pt x="2383" y="7362"/>
                </a:lnTo>
                <a:lnTo>
                  <a:pt x="3351" y="8329"/>
                </a:lnTo>
                <a:cubicBezTo>
                  <a:pt x="3404" y="8382"/>
                  <a:pt x="3474" y="8409"/>
                  <a:pt x="3544" y="8409"/>
                </a:cubicBezTo>
                <a:cubicBezTo>
                  <a:pt x="3614" y="8409"/>
                  <a:pt x="3684" y="8382"/>
                  <a:pt x="3737" y="8329"/>
                </a:cubicBezTo>
                <a:cubicBezTo>
                  <a:pt x="3843" y="8222"/>
                  <a:pt x="3843" y="8049"/>
                  <a:pt x="3737" y="7942"/>
                </a:cubicBezTo>
                <a:lnTo>
                  <a:pt x="3546" y="7750"/>
                </a:lnTo>
                <a:lnTo>
                  <a:pt x="7220" y="4076"/>
                </a:lnTo>
                <a:cubicBezTo>
                  <a:pt x="7687" y="3609"/>
                  <a:pt x="7745" y="2886"/>
                  <a:pt x="7394" y="2355"/>
                </a:cubicBezTo>
                <a:lnTo>
                  <a:pt x="9281" y="466"/>
                </a:lnTo>
                <a:cubicBezTo>
                  <a:pt x="9388" y="360"/>
                  <a:pt x="9388" y="187"/>
                  <a:pt x="9281" y="80"/>
                </a:cubicBezTo>
                <a:cubicBezTo>
                  <a:pt x="9228" y="27"/>
                  <a:pt x="9158" y="0"/>
                  <a:pt x="9088" y="0"/>
                </a:cubicBezTo>
                <a:close/>
                <a:moveTo>
                  <a:pt x="7625" y="5877"/>
                </a:moveTo>
                <a:cubicBezTo>
                  <a:pt x="7474" y="5877"/>
                  <a:pt x="7350" y="6000"/>
                  <a:pt x="7350" y="6151"/>
                </a:cubicBezTo>
                <a:lnTo>
                  <a:pt x="7350" y="6448"/>
                </a:lnTo>
                <a:cubicBezTo>
                  <a:pt x="7350" y="6448"/>
                  <a:pt x="7114" y="6528"/>
                  <a:pt x="7008" y="6594"/>
                </a:cubicBezTo>
                <a:lnTo>
                  <a:pt x="6791" y="6378"/>
                </a:lnTo>
                <a:cubicBezTo>
                  <a:pt x="6738" y="6324"/>
                  <a:pt x="6668" y="6297"/>
                  <a:pt x="6598" y="6297"/>
                </a:cubicBezTo>
                <a:cubicBezTo>
                  <a:pt x="6528" y="6297"/>
                  <a:pt x="6458" y="6324"/>
                  <a:pt x="6405" y="6378"/>
                </a:cubicBezTo>
                <a:cubicBezTo>
                  <a:pt x="6299" y="6484"/>
                  <a:pt x="6299" y="6657"/>
                  <a:pt x="6405" y="6764"/>
                </a:cubicBezTo>
                <a:lnTo>
                  <a:pt x="6621" y="6980"/>
                </a:lnTo>
                <a:cubicBezTo>
                  <a:pt x="6555" y="7086"/>
                  <a:pt x="6506" y="7203"/>
                  <a:pt x="6476" y="7335"/>
                </a:cubicBezTo>
                <a:lnTo>
                  <a:pt x="6170" y="7335"/>
                </a:lnTo>
                <a:cubicBezTo>
                  <a:pt x="6166" y="7334"/>
                  <a:pt x="6162" y="7334"/>
                  <a:pt x="6159" y="7334"/>
                </a:cubicBezTo>
                <a:cubicBezTo>
                  <a:pt x="6013" y="7334"/>
                  <a:pt x="5898" y="7453"/>
                  <a:pt x="5898" y="7602"/>
                </a:cubicBezTo>
                <a:cubicBezTo>
                  <a:pt x="5898" y="7752"/>
                  <a:pt x="6020" y="7874"/>
                  <a:pt x="6170" y="7882"/>
                </a:cubicBezTo>
                <a:lnTo>
                  <a:pt x="6476" y="7882"/>
                </a:lnTo>
                <a:cubicBezTo>
                  <a:pt x="6505" y="7999"/>
                  <a:pt x="6555" y="8116"/>
                  <a:pt x="6621" y="8223"/>
                </a:cubicBezTo>
                <a:lnTo>
                  <a:pt x="6405" y="8439"/>
                </a:lnTo>
                <a:cubicBezTo>
                  <a:pt x="6299" y="8547"/>
                  <a:pt x="6299" y="8719"/>
                  <a:pt x="6405" y="8827"/>
                </a:cubicBezTo>
                <a:cubicBezTo>
                  <a:pt x="6458" y="8880"/>
                  <a:pt x="6528" y="8906"/>
                  <a:pt x="6598" y="8906"/>
                </a:cubicBezTo>
                <a:cubicBezTo>
                  <a:pt x="6668" y="8906"/>
                  <a:pt x="6738" y="8880"/>
                  <a:pt x="6791" y="8827"/>
                </a:cubicBezTo>
                <a:lnTo>
                  <a:pt x="7008" y="8610"/>
                </a:lnTo>
                <a:cubicBezTo>
                  <a:pt x="7113" y="8676"/>
                  <a:pt x="7369" y="8755"/>
                  <a:pt x="7369" y="8755"/>
                </a:cubicBezTo>
                <a:lnTo>
                  <a:pt x="7369" y="9061"/>
                </a:lnTo>
                <a:cubicBezTo>
                  <a:pt x="7369" y="9061"/>
                  <a:pt x="7478" y="9334"/>
                  <a:pt x="7630" y="9334"/>
                </a:cubicBezTo>
                <a:cubicBezTo>
                  <a:pt x="7782" y="9334"/>
                  <a:pt x="7903" y="9212"/>
                  <a:pt x="7898" y="9061"/>
                </a:cubicBezTo>
                <a:lnTo>
                  <a:pt x="7898" y="8755"/>
                </a:lnTo>
                <a:cubicBezTo>
                  <a:pt x="8028" y="8726"/>
                  <a:pt x="8146" y="8676"/>
                  <a:pt x="8251" y="8610"/>
                </a:cubicBezTo>
                <a:lnTo>
                  <a:pt x="8468" y="8827"/>
                </a:lnTo>
                <a:cubicBezTo>
                  <a:pt x="8521" y="8880"/>
                  <a:pt x="8591" y="8906"/>
                  <a:pt x="8661" y="8906"/>
                </a:cubicBezTo>
                <a:cubicBezTo>
                  <a:pt x="8731" y="8906"/>
                  <a:pt x="8801" y="8880"/>
                  <a:pt x="8854" y="8827"/>
                </a:cubicBezTo>
                <a:cubicBezTo>
                  <a:pt x="8960" y="8719"/>
                  <a:pt x="8960" y="8547"/>
                  <a:pt x="8854" y="8439"/>
                </a:cubicBezTo>
                <a:lnTo>
                  <a:pt x="8638" y="8223"/>
                </a:lnTo>
                <a:cubicBezTo>
                  <a:pt x="8703" y="8118"/>
                  <a:pt x="8753" y="8000"/>
                  <a:pt x="8782" y="7882"/>
                </a:cubicBezTo>
                <a:lnTo>
                  <a:pt x="9088" y="7882"/>
                </a:lnTo>
                <a:cubicBezTo>
                  <a:pt x="9240" y="7875"/>
                  <a:pt x="9361" y="7752"/>
                  <a:pt x="9361" y="7602"/>
                </a:cubicBezTo>
                <a:cubicBezTo>
                  <a:pt x="9361" y="7450"/>
                  <a:pt x="9239" y="7328"/>
                  <a:pt x="9088" y="7328"/>
                </a:cubicBezTo>
                <a:lnTo>
                  <a:pt x="9088" y="7335"/>
                </a:lnTo>
                <a:lnTo>
                  <a:pt x="8777" y="7335"/>
                </a:lnTo>
                <a:cubicBezTo>
                  <a:pt x="8748" y="7209"/>
                  <a:pt x="8698" y="7092"/>
                  <a:pt x="8632" y="6986"/>
                </a:cubicBezTo>
                <a:lnTo>
                  <a:pt x="8843" y="6775"/>
                </a:lnTo>
                <a:cubicBezTo>
                  <a:pt x="8943" y="6676"/>
                  <a:pt x="8957" y="6517"/>
                  <a:pt x="8870" y="6407"/>
                </a:cubicBezTo>
                <a:cubicBezTo>
                  <a:pt x="8814" y="6339"/>
                  <a:pt x="8734" y="6304"/>
                  <a:pt x="8655" y="6304"/>
                </a:cubicBezTo>
                <a:cubicBezTo>
                  <a:pt x="8585" y="6304"/>
                  <a:pt x="8515" y="6331"/>
                  <a:pt x="8462" y="6384"/>
                </a:cubicBezTo>
                <a:lnTo>
                  <a:pt x="8246" y="6600"/>
                </a:lnTo>
                <a:cubicBezTo>
                  <a:pt x="8141" y="6534"/>
                  <a:pt x="8024" y="6485"/>
                  <a:pt x="7898" y="6455"/>
                </a:cubicBezTo>
                <a:lnTo>
                  <a:pt x="7898" y="6157"/>
                </a:lnTo>
                <a:cubicBezTo>
                  <a:pt x="7898" y="6017"/>
                  <a:pt x="7795" y="5893"/>
                  <a:pt x="7655" y="5879"/>
                </a:cubicBezTo>
                <a:cubicBezTo>
                  <a:pt x="7645" y="5878"/>
                  <a:pt x="7635" y="5877"/>
                  <a:pt x="7625" y="5877"/>
                </a:cubicBezTo>
                <a:close/>
              </a:path>
            </a:pathLst>
          </a:custGeom>
          <a:solidFill>
            <a:schemeClr val="dk2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32F47F10-1779-D238-822C-01944579F6A5}"/>
              </a:ext>
            </a:extLst>
          </p:cNvPr>
          <p:cNvGrpSpPr>
            <a:grpSpLocks noChangeAspect="1"/>
          </p:cNvGrpSpPr>
          <p:nvPr/>
        </p:nvGrpSpPr>
        <p:grpSpPr>
          <a:xfrm>
            <a:off x="5840307" y="966367"/>
            <a:ext cx="1260000" cy="1259264"/>
            <a:chOff x="6311501" y="686249"/>
            <a:chExt cx="2438624" cy="2436618"/>
          </a:xfrm>
        </p:grpSpPr>
        <p:sp>
          <p:nvSpPr>
            <p:cNvPr id="23" name="Google Shape;741;p48">
              <a:extLst>
                <a:ext uri="{FF2B5EF4-FFF2-40B4-BE49-F238E27FC236}">
                  <a16:creationId xmlns:a16="http://schemas.microsoft.com/office/drawing/2014/main" id="{7C1C4133-041D-4DB9-A9F7-4D8FBAE35449}"/>
                </a:ext>
              </a:extLst>
            </p:cNvPr>
            <p:cNvSpPr/>
            <p:nvPr/>
          </p:nvSpPr>
          <p:spPr>
            <a:xfrm>
              <a:off x="6481892" y="861173"/>
              <a:ext cx="2084881" cy="2085475"/>
            </a:xfrm>
            <a:custGeom>
              <a:avLst/>
              <a:gdLst/>
              <a:ahLst/>
              <a:cxnLst/>
              <a:rect l="l" t="t" r="r" b="b"/>
              <a:pathLst>
                <a:path w="3218" h="3219" extrusionOk="0">
                  <a:moveTo>
                    <a:pt x="1610" y="1"/>
                  </a:moveTo>
                  <a:cubicBezTo>
                    <a:pt x="721" y="1"/>
                    <a:pt x="0" y="721"/>
                    <a:pt x="0" y="1610"/>
                  </a:cubicBezTo>
                  <a:cubicBezTo>
                    <a:pt x="0" y="2499"/>
                    <a:pt x="721" y="3219"/>
                    <a:pt x="1610" y="3219"/>
                  </a:cubicBezTo>
                  <a:cubicBezTo>
                    <a:pt x="1622" y="3219"/>
                    <a:pt x="1636" y="3219"/>
                    <a:pt x="1650" y="3218"/>
                  </a:cubicBezTo>
                  <a:cubicBezTo>
                    <a:pt x="1760" y="3217"/>
                    <a:pt x="1868" y="3202"/>
                    <a:pt x="1971" y="3179"/>
                  </a:cubicBezTo>
                  <a:cubicBezTo>
                    <a:pt x="2136" y="3140"/>
                    <a:pt x="2291" y="3076"/>
                    <a:pt x="2432" y="2992"/>
                  </a:cubicBezTo>
                  <a:cubicBezTo>
                    <a:pt x="2902" y="2712"/>
                    <a:pt x="3218" y="2199"/>
                    <a:pt x="3218" y="1610"/>
                  </a:cubicBezTo>
                  <a:cubicBezTo>
                    <a:pt x="3218" y="1546"/>
                    <a:pt x="3214" y="1483"/>
                    <a:pt x="3207" y="1422"/>
                  </a:cubicBezTo>
                  <a:cubicBezTo>
                    <a:pt x="3114" y="621"/>
                    <a:pt x="2433" y="1"/>
                    <a:pt x="1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42;p48">
              <a:extLst>
                <a:ext uri="{FF2B5EF4-FFF2-40B4-BE49-F238E27FC236}">
                  <a16:creationId xmlns:a16="http://schemas.microsoft.com/office/drawing/2014/main" id="{5D962149-E364-3E2C-67E0-E1620D742963}"/>
                </a:ext>
              </a:extLst>
            </p:cNvPr>
            <p:cNvSpPr/>
            <p:nvPr/>
          </p:nvSpPr>
          <p:spPr>
            <a:xfrm>
              <a:off x="6311501" y="686249"/>
              <a:ext cx="2438624" cy="2436618"/>
            </a:xfrm>
            <a:custGeom>
              <a:avLst/>
              <a:gdLst/>
              <a:ahLst/>
              <a:cxnLst/>
              <a:rect l="l" t="t" r="r" b="b"/>
              <a:pathLst>
                <a:path w="3764" h="3761" extrusionOk="0">
                  <a:moveTo>
                    <a:pt x="1881" y="154"/>
                  </a:moveTo>
                  <a:cubicBezTo>
                    <a:pt x="2757" y="154"/>
                    <a:pt x="3495" y="808"/>
                    <a:pt x="3597" y="1676"/>
                  </a:cubicBezTo>
                  <a:cubicBezTo>
                    <a:pt x="3605" y="1742"/>
                    <a:pt x="3608" y="1811"/>
                    <a:pt x="3608" y="1879"/>
                  </a:cubicBezTo>
                  <a:cubicBezTo>
                    <a:pt x="3608" y="2477"/>
                    <a:pt x="3292" y="3040"/>
                    <a:pt x="2784" y="3352"/>
                  </a:cubicBezTo>
                  <a:lnTo>
                    <a:pt x="2765" y="3362"/>
                  </a:lnTo>
                  <a:cubicBezTo>
                    <a:pt x="2612" y="3455"/>
                    <a:pt x="2447" y="3520"/>
                    <a:pt x="2271" y="3561"/>
                  </a:cubicBezTo>
                  <a:cubicBezTo>
                    <a:pt x="2158" y="3588"/>
                    <a:pt x="2042" y="3602"/>
                    <a:pt x="1923" y="3604"/>
                  </a:cubicBezTo>
                  <a:cubicBezTo>
                    <a:pt x="1909" y="3607"/>
                    <a:pt x="1896" y="3607"/>
                    <a:pt x="1881" y="3607"/>
                  </a:cubicBezTo>
                  <a:cubicBezTo>
                    <a:pt x="930" y="3607"/>
                    <a:pt x="156" y="2832"/>
                    <a:pt x="156" y="1880"/>
                  </a:cubicBezTo>
                  <a:cubicBezTo>
                    <a:pt x="156" y="928"/>
                    <a:pt x="930" y="154"/>
                    <a:pt x="1881" y="154"/>
                  </a:cubicBezTo>
                  <a:close/>
                  <a:moveTo>
                    <a:pt x="1881" y="0"/>
                  </a:moveTo>
                  <a:cubicBezTo>
                    <a:pt x="846" y="0"/>
                    <a:pt x="1" y="844"/>
                    <a:pt x="1" y="1880"/>
                  </a:cubicBezTo>
                  <a:cubicBezTo>
                    <a:pt x="1" y="2917"/>
                    <a:pt x="846" y="3760"/>
                    <a:pt x="1881" y="3760"/>
                  </a:cubicBezTo>
                  <a:cubicBezTo>
                    <a:pt x="1899" y="3760"/>
                    <a:pt x="1916" y="3760"/>
                    <a:pt x="1931" y="3759"/>
                  </a:cubicBezTo>
                  <a:cubicBezTo>
                    <a:pt x="2055" y="3755"/>
                    <a:pt x="2181" y="3739"/>
                    <a:pt x="2305" y="3712"/>
                  </a:cubicBezTo>
                  <a:cubicBezTo>
                    <a:pt x="2490" y="3669"/>
                    <a:pt x="2664" y="3601"/>
                    <a:pt x="2826" y="3507"/>
                  </a:cubicBezTo>
                  <a:lnTo>
                    <a:pt x="2844" y="3496"/>
                  </a:lnTo>
                  <a:cubicBezTo>
                    <a:pt x="3411" y="3159"/>
                    <a:pt x="3763" y="2539"/>
                    <a:pt x="3763" y="1880"/>
                  </a:cubicBezTo>
                  <a:cubicBezTo>
                    <a:pt x="3763" y="1805"/>
                    <a:pt x="3758" y="1732"/>
                    <a:pt x="3750" y="1659"/>
                  </a:cubicBezTo>
                  <a:cubicBezTo>
                    <a:pt x="3638" y="713"/>
                    <a:pt x="2836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3;p48">
              <a:extLst>
                <a:ext uri="{FF2B5EF4-FFF2-40B4-BE49-F238E27FC236}">
                  <a16:creationId xmlns:a16="http://schemas.microsoft.com/office/drawing/2014/main" id="{A1DF715F-A7DD-2F21-24D6-40FA9A0FD5D5}"/>
                </a:ext>
              </a:extLst>
            </p:cNvPr>
            <p:cNvSpPr/>
            <p:nvPr/>
          </p:nvSpPr>
          <p:spPr>
            <a:xfrm>
              <a:off x="7729061" y="1655462"/>
              <a:ext cx="837709" cy="1265278"/>
            </a:xfrm>
            <a:custGeom>
              <a:avLst/>
              <a:gdLst/>
              <a:ahLst/>
              <a:cxnLst/>
              <a:rect l="l" t="t" r="r" b="b"/>
              <a:pathLst>
                <a:path w="1293" h="1953" extrusionOk="0">
                  <a:moveTo>
                    <a:pt x="920" y="1"/>
                  </a:moveTo>
                  <a:lnTo>
                    <a:pt x="450" y="313"/>
                  </a:lnTo>
                  <a:cubicBezTo>
                    <a:pt x="450" y="313"/>
                    <a:pt x="170" y="420"/>
                    <a:pt x="83" y="773"/>
                  </a:cubicBezTo>
                  <a:cubicBezTo>
                    <a:pt x="1" y="1108"/>
                    <a:pt x="43" y="1884"/>
                    <a:pt x="46" y="1953"/>
                  </a:cubicBezTo>
                  <a:cubicBezTo>
                    <a:pt x="760" y="1789"/>
                    <a:pt x="1293" y="1148"/>
                    <a:pt x="1293" y="384"/>
                  </a:cubicBezTo>
                  <a:cubicBezTo>
                    <a:pt x="1293" y="320"/>
                    <a:pt x="1289" y="257"/>
                    <a:pt x="1282" y="195"/>
                  </a:cubicBezTo>
                  <a:lnTo>
                    <a:pt x="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4;p48">
              <a:extLst>
                <a:ext uri="{FF2B5EF4-FFF2-40B4-BE49-F238E27FC236}">
                  <a16:creationId xmlns:a16="http://schemas.microsoft.com/office/drawing/2014/main" id="{32F254D8-9F97-D106-0E54-4A398A35C115}"/>
                </a:ext>
              </a:extLst>
            </p:cNvPr>
            <p:cNvSpPr/>
            <p:nvPr/>
          </p:nvSpPr>
          <p:spPr>
            <a:xfrm>
              <a:off x="7310531" y="1229165"/>
              <a:ext cx="963398" cy="802705"/>
            </a:xfrm>
            <a:custGeom>
              <a:avLst/>
              <a:gdLst/>
              <a:ahLst/>
              <a:cxnLst/>
              <a:rect l="l" t="t" r="r" b="b"/>
              <a:pathLst>
                <a:path w="1487" h="1239" extrusionOk="0">
                  <a:moveTo>
                    <a:pt x="897" y="0"/>
                  </a:moveTo>
                  <a:lnTo>
                    <a:pt x="20" y="140"/>
                  </a:lnTo>
                  <a:cubicBezTo>
                    <a:pt x="20" y="140"/>
                    <a:pt x="1" y="347"/>
                    <a:pt x="70" y="528"/>
                  </a:cubicBezTo>
                  <a:cubicBezTo>
                    <a:pt x="142" y="710"/>
                    <a:pt x="133" y="803"/>
                    <a:pt x="109" y="860"/>
                  </a:cubicBezTo>
                  <a:cubicBezTo>
                    <a:pt x="106" y="864"/>
                    <a:pt x="105" y="869"/>
                    <a:pt x="106" y="875"/>
                  </a:cubicBezTo>
                  <a:cubicBezTo>
                    <a:pt x="109" y="924"/>
                    <a:pt x="231" y="968"/>
                    <a:pt x="276" y="1014"/>
                  </a:cubicBezTo>
                  <a:cubicBezTo>
                    <a:pt x="326" y="1064"/>
                    <a:pt x="364" y="1178"/>
                    <a:pt x="542" y="1196"/>
                  </a:cubicBezTo>
                  <a:cubicBezTo>
                    <a:pt x="552" y="1197"/>
                    <a:pt x="561" y="1197"/>
                    <a:pt x="570" y="1197"/>
                  </a:cubicBezTo>
                  <a:cubicBezTo>
                    <a:pt x="636" y="1197"/>
                    <a:pt x="679" y="1172"/>
                    <a:pt x="718" y="1143"/>
                  </a:cubicBezTo>
                  <a:cubicBezTo>
                    <a:pt x="771" y="1105"/>
                    <a:pt x="818" y="1060"/>
                    <a:pt x="901" y="1060"/>
                  </a:cubicBezTo>
                  <a:cubicBezTo>
                    <a:pt x="1055" y="1060"/>
                    <a:pt x="1173" y="1238"/>
                    <a:pt x="1173" y="1238"/>
                  </a:cubicBezTo>
                  <a:lnTo>
                    <a:pt x="1486" y="911"/>
                  </a:lnTo>
                  <a:lnTo>
                    <a:pt x="897" y="0"/>
                  </a:lnTo>
                  <a:close/>
                </a:path>
              </a:pathLst>
            </a:custGeom>
            <a:solidFill>
              <a:srgbClr val="FF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5;p48">
              <a:extLst>
                <a:ext uri="{FF2B5EF4-FFF2-40B4-BE49-F238E27FC236}">
                  <a16:creationId xmlns:a16="http://schemas.microsoft.com/office/drawing/2014/main" id="{3BF165A7-ADF3-13C2-BB08-58C1DA6E1DE3}"/>
                </a:ext>
              </a:extLst>
            </p:cNvPr>
            <p:cNvSpPr/>
            <p:nvPr/>
          </p:nvSpPr>
          <p:spPr>
            <a:xfrm>
              <a:off x="7269713" y="960298"/>
              <a:ext cx="1207651" cy="1343671"/>
            </a:xfrm>
            <a:custGeom>
              <a:avLst/>
              <a:gdLst/>
              <a:ahLst/>
              <a:cxnLst/>
              <a:rect l="l" t="t" r="r" b="b"/>
              <a:pathLst>
                <a:path w="1864" h="2074" extrusionOk="0">
                  <a:moveTo>
                    <a:pt x="731" y="0"/>
                  </a:moveTo>
                  <a:cubicBezTo>
                    <a:pt x="682" y="0"/>
                    <a:pt x="629" y="5"/>
                    <a:pt x="574" y="16"/>
                  </a:cubicBezTo>
                  <a:cubicBezTo>
                    <a:pt x="138" y="104"/>
                    <a:pt x="1" y="335"/>
                    <a:pt x="16" y="543"/>
                  </a:cubicBezTo>
                  <a:cubicBezTo>
                    <a:pt x="16" y="543"/>
                    <a:pt x="16" y="877"/>
                    <a:pt x="476" y="968"/>
                  </a:cubicBezTo>
                  <a:cubicBezTo>
                    <a:pt x="935" y="1061"/>
                    <a:pt x="984" y="1051"/>
                    <a:pt x="1053" y="1369"/>
                  </a:cubicBezTo>
                  <a:cubicBezTo>
                    <a:pt x="1121" y="1688"/>
                    <a:pt x="823" y="1870"/>
                    <a:pt x="1121" y="2044"/>
                  </a:cubicBezTo>
                  <a:cubicBezTo>
                    <a:pt x="1156" y="2064"/>
                    <a:pt x="1192" y="2073"/>
                    <a:pt x="1228" y="2073"/>
                  </a:cubicBezTo>
                  <a:cubicBezTo>
                    <a:pt x="1507" y="2073"/>
                    <a:pt x="1826" y="1537"/>
                    <a:pt x="1844" y="1210"/>
                  </a:cubicBezTo>
                  <a:cubicBezTo>
                    <a:pt x="1864" y="838"/>
                    <a:pt x="1527" y="784"/>
                    <a:pt x="1390" y="494"/>
                  </a:cubicBezTo>
                  <a:cubicBezTo>
                    <a:pt x="1271" y="242"/>
                    <a:pt x="1070" y="0"/>
                    <a:pt x="731" y="0"/>
                  </a:cubicBezTo>
                  <a:close/>
                </a:path>
              </a:pathLst>
            </a:custGeom>
            <a:solidFill>
              <a:srgbClr val="993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746;p48">
              <a:extLst>
                <a:ext uri="{FF2B5EF4-FFF2-40B4-BE49-F238E27FC236}">
                  <a16:creationId xmlns:a16="http://schemas.microsoft.com/office/drawing/2014/main" id="{786AB06E-6C86-25B9-F044-606B78E227D0}"/>
                </a:ext>
              </a:extLst>
            </p:cNvPr>
            <p:cNvSpPr/>
            <p:nvPr/>
          </p:nvSpPr>
          <p:spPr>
            <a:xfrm>
              <a:off x="7379206" y="1696926"/>
              <a:ext cx="472953" cy="308384"/>
            </a:xfrm>
            <a:custGeom>
              <a:avLst/>
              <a:gdLst/>
              <a:ahLst/>
              <a:cxnLst/>
              <a:rect l="l" t="t" r="r" b="b"/>
              <a:pathLst>
                <a:path w="730" h="476" extrusionOk="0">
                  <a:moveTo>
                    <a:pt x="433" y="0"/>
                  </a:moveTo>
                  <a:cubicBezTo>
                    <a:pt x="408" y="0"/>
                    <a:pt x="381" y="4"/>
                    <a:pt x="354" y="13"/>
                  </a:cubicBezTo>
                  <a:cubicBezTo>
                    <a:pt x="175" y="70"/>
                    <a:pt x="35" y="136"/>
                    <a:pt x="0" y="153"/>
                  </a:cubicBezTo>
                  <a:cubicBezTo>
                    <a:pt x="2" y="202"/>
                    <a:pt x="125" y="246"/>
                    <a:pt x="170" y="292"/>
                  </a:cubicBezTo>
                  <a:cubicBezTo>
                    <a:pt x="220" y="342"/>
                    <a:pt x="258" y="456"/>
                    <a:pt x="436" y="474"/>
                  </a:cubicBezTo>
                  <a:cubicBezTo>
                    <a:pt x="446" y="475"/>
                    <a:pt x="455" y="475"/>
                    <a:pt x="464" y="475"/>
                  </a:cubicBezTo>
                  <a:cubicBezTo>
                    <a:pt x="530" y="475"/>
                    <a:pt x="573" y="450"/>
                    <a:pt x="612" y="421"/>
                  </a:cubicBezTo>
                  <a:cubicBezTo>
                    <a:pt x="654" y="375"/>
                    <a:pt x="694" y="321"/>
                    <a:pt x="706" y="272"/>
                  </a:cubicBezTo>
                  <a:cubicBezTo>
                    <a:pt x="730" y="169"/>
                    <a:pt x="603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7;p48">
              <a:extLst>
                <a:ext uri="{FF2B5EF4-FFF2-40B4-BE49-F238E27FC236}">
                  <a16:creationId xmlns:a16="http://schemas.microsoft.com/office/drawing/2014/main" id="{F4E924FB-5454-40FB-C211-7D4AB4B56BFE}"/>
                </a:ext>
              </a:extLst>
            </p:cNvPr>
            <p:cNvSpPr/>
            <p:nvPr/>
          </p:nvSpPr>
          <p:spPr>
            <a:xfrm>
              <a:off x="7662977" y="1613998"/>
              <a:ext cx="364109" cy="254611"/>
            </a:xfrm>
            <a:custGeom>
              <a:avLst/>
              <a:gdLst/>
              <a:ahLst/>
              <a:cxnLst/>
              <a:rect l="l" t="t" r="r" b="b"/>
              <a:pathLst>
                <a:path w="562" h="393" extrusionOk="0">
                  <a:moveTo>
                    <a:pt x="364" y="0"/>
                  </a:moveTo>
                  <a:cubicBezTo>
                    <a:pt x="174" y="0"/>
                    <a:pt x="8" y="124"/>
                    <a:pt x="0" y="129"/>
                  </a:cubicBezTo>
                  <a:lnTo>
                    <a:pt x="32" y="170"/>
                  </a:lnTo>
                  <a:cubicBezTo>
                    <a:pt x="35" y="169"/>
                    <a:pt x="191" y="52"/>
                    <a:pt x="365" y="52"/>
                  </a:cubicBezTo>
                  <a:cubicBezTo>
                    <a:pt x="394" y="52"/>
                    <a:pt x="423" y="55"/>
                    <a:pt x="452" y="63"/>
                  </a:cubicBezTo>
                  <a:cubicBezTo>
                    <a:pt x="469" y="66"/>
                    <a:pt x="490" y="74"/>
                    <a:pt x="493" y="89"/>
                  </a:cubicBezTo>
                  <a:cubicBezTo>
                    <a:pt x="501" y="139"/>
                    <a:pt x="355" y="262"/>
                    <a:pt x="215" y="349"/>
                  </a:cubicBezTo>
                  <a:lnTo>
                    <a:pt x="243" y="392"/>
                  </a:lnTo>
                  <a:cubicBezTo>
                    <a:pt x="297" y="360"/>
                    <a:pt x="562" y="190"/>
                    <a:pt x="543" y="81"/>
                  </a:cubicBezTo>
                  <a:cubicBezTo>
                    <a:pt x="540" y="58"/>
                    <a:pt x="524" y="27"/>
                    <a:pt x="464" y="12"/>
                  </a:cubicBezTo>
                  <a:cubicBezTo>
                    <a:pt x="430" y="4"/>
                    <a:pt x="397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8;p48">
              <a:extLst>
                <a:ext uri="{FF2B5EF4-FFF2-40B4-BE49-F238E27FC236}">
                  <a16:creationId xmlns:a16="http://schemas.microsoft.com/office/drawing/2014/main" id="{49070640-EBB1-ECF0-468F-810211008BA4}"/>
                </a:ext>
              </a:extLst>
            </p:cNvPr>
            <p:cNvSpPr/>
            <p:nvPr/>
          </p:nvSpPr>
          <p:spPr>
            <a:xfrm>
              <a:off x="7125884" y="1919146"/>
              <a:ext cx="355039" cy="468406"/>
            </a:xfrm>
            <a:custGeom>
              <a:avLst/>
              <a:gdLst/>
              <a:ahLst/>
              <a:cxnLst/>
              <a:rect l="l" t="t" r="r" b="b"/>
              <a:pathLst>
                <a:path w="548" h="723" extrusionOk="0">
                  <a:moveTo>
                    <a:pt x="262" y="0"/>
                  </a:moveTo>
                  <a:cubicBezTo>
                    <a:pt x="260" y="0"/>
                    <a:pt x="259" y="0"/>
                    <a:pt x="257" y="0"/>
                  </a:cubicBezTo>
                  <a:cubicBezTo>
                    <a:pt x="208" y="4"/>
                    <a:pt x="200" y="53"/>
                    <a:pt x="180" y="76"/>
                  </a:cubicBezTo>
                  <a:cubicBezTo>
                    <a:pt x="159" y="98"/>
                    <a:pt x="95" y="105"/>
                    <a:pt x="89" y="153"/>
                  </a:cubicBezTo>
                  <a:cubicBezTo>
                    <a:pt x="82" y="203"/>
                    <a:pt x="33" y="209"/>
                    <a:pt x="33" y="257"/>
                  </a:cubicBezTo>
                  <a:cubicBezTo>
                    <a:pt x="33" y="306"/>
                    <a:pt x="0" y="342"/>
                    <a:pt x="13" y="382"/>
                  </a:cubicBezTo>
                  <a:cubicBezTo>
                    <a:pt x="27" y="421"/>
                    <a:pt x="75" y="489"/>
                    <a:pt x="102" y="544"/>
                  </a:cubicBezTo>
                  <a:cubicBezTo>
                    <a:pt x="128" y="600"/>
                    <a:pt x="248" y="654"/>
                    <a:pt x="254" y="675"/>
                  </a:cubicBezTo>
                  <a:cubicBezTo>
                    <a:pt x="261" y="695"/>
                    <a:pt x="284" y="723"/>
                    <a:pt x="284" y="723"/>
                  </a:cubicBezTo>
                  <a:lnTo>
                    <a:pt x="533" y="597"/>
                  </a:lnTo>
                  <a:lnTo>
                    <a:pt x="501" y="494"/>
                  </a:lnTo>
                  <a:cubicBezTo>
                    <a:pt x="501" y="494"/>
                    <a:pt x="547" y="280"/>
                    <a:pt x="494" y="195"/>
                  </a:cubicBezTo>
                  <a:cubicBezTo>
                    <a:pt x="442" y="111"/>
                    <a:pt x="432" y="163"/>
                    <a:pt x="384" y="105"/>
                  </a:cubicBezTo>
                  <a:cubicBezTo>
                    <a:pt x="336" y="48"/>
                    <a:pt x="308" y="0"/>
                    <a:pt x="262" y="0"/>
                  </a:cubicBezTo>
                  <a:close/>
                </a:path>
              </a:pathLst>
            </a:custGeom>
            <a:solidFill>
              <a:srgbClr val="FFD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9;p48">
              <a:extLst>
                <a:ext uri="{FF2B5EF4-FFF2-40B4-BE49-F238E27FC236}">
                  <a16:creationId xmlns:a16="http://schemas.microsoft.com/office/drawing/2014/main" id="{EA50A73E-0738-487F-30B5-AD217E74151F}"/>
                </a:ext>
              </a:extLst>
            </p:cNvPr>
            <p:cNvSpPr/>
            <p:nvPr/>
          </p:nvSpPr>
          <p:spPr>
            <a:xfrm>
              <a:off x="7268418" y="2263813"/>
              <a:ext cx="789119" cy="682202"/>
            </a:xfrm>
            <a:custGeom>
              <a:avLst/>
              <a:gdLst/>
              <a:ahLst/>
              <a:cxnLst/>
              <a:rect l="l" t="t" r="r" b="b"/>
              <a:pathLst>
                <a:path w="1218" h="1053" extrusionOk="0">
                  <a:moveTo>
                    <a:pt x="343" y="0"/>
                  </a:moveTo>
                  <a:cubicBezTo>
                    <a:pt x="199" y="62"/>
                    <a:pt x="1" y="231"/>
                    <a:pt x="1" y="231"/>
                  </a:cubicBezTo>
                  <a:lnTo>
                    <a:pt x="435" y="1053"/>
                  </a:lnTo>
                  <a:cubicBezTo>
                    <a:pt x="545" y="1052"/>
                    <a:pt x="652" y="1037"/>
                    <a:pt x="756" y="1014"/>
                  </a:cubicBezTo>
                  <a:cubicBezTo>
                    <a:pt x="920" y="975"/>
                    <a:pt x="1076" y="911"/>
                    <a:pt x="1217" y="827"/>
                  </a:cubicBezTo>
                  <a:cubicBezTo>
                    <a:pt x="820" y="608"/>
                    <a:pt x="344" y="2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50;p48">
              <a:extLst>
                <a:ext uri="{FF2B5EF4-FFF2-40B4-BE49-F238E27FC236}">
                  <a16:creationId xmlns:a16="http://schemas.microsoft.com/office/drawing/2014/main" id="{8E6714B9-AE30-C8C1-C02C-BE706AECE0A1}"/>
                </a:ext>
              </a:extLst>
            </p:cNvPr>
            <p:cNvSpPr/>
            <p:nvPr/>
          </p:nvSpPr>
          <p:spPr>
            <a:xfrm>
              <a:off x="6984647" y="1748108"/>
              <a:ext cx="233237" cy="69970"/>
            </a:xfrm>
            <a:custGeom>
              <a:avLst/>
              <a:gdLst/>
              <a:ahLst/>
              <a:cxnLst/>
              <a:rect l="l" t="t" r="r" b="b"/>
              <a:pathLst>
                <a:path w="360" h="108" extrusionOk="0">
                  <a:moveTo>
                    <a:pt x="93" y="0"/>
                  </a:moveTo>
                  <a:cubicBezTo>
                    <a:pt x="80" y="0"/>
                    <a:pt x="69" y="2"/>
                    <a:pt x="59" y="6"/>
                  </a:cubicBezTo>
                  <a:cubicBezTo>
                    <a:pt x="0" y="35"/>
                    <a:pt x="24" y="108"/>
                    <a:pt x="208" y="108"/>
                  </a:cubicBezTo>
                  <a:cubicBezTo>
                    <a:pt x="250" y="108"/>
                    <a:pt x="300" y="104"/>
                    <a:pt x="360" y="95"/>
                  </a:cubicBezTo>
                  <a:cubicBezTo>
                    <a:pt x="360" y="95"/>
                    <a:pt x="186" y="0"/>
                    <a:pt x="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51;p48">
              <a:extLst>
                <a:ext uri="{FF2B5EF4-FFF2-40B4-BE49-F238E27FC236}">
                  <a16:creationId xmlns:a16="http://schemas.microsoft.com/office/drawing/2014/main" id="{5FA93140-4EBD-892B-1CC8-3659CCA8BED1}"/>
                </a:ext>
              </a:extLst>
            </p:cNvPr>
            <p:cNvSpPr/>
            <p:nvPr/>
          </p:nvSpPr>
          <p:spPr>
            <a:xfrm>
              <a:off x="6995661" y="1895175"/>
              <a:ext cx="205378" cy="104955"/>
            </a:xfrm>
            <a:custGeom>
              <a:avLst/>
              <a:gdLst/>
              <a:ahLst/>
              <a:cxnLst/>
              <a:rect l="l" t="t" r="r" b="b"/>
              <a:pathLst>
                <a:path w="317" h="162" extrusionOk="0">
                  <a:moveTo>
                    <a:pt x="316" y="1"/>
                  </a:moveTo>
                  <a:cubicBezTo>
                    <a:pt x="316" y="1"/>
                    <a:pt x="60" y="29"/>
                    <a:pt x="19" y="100"/>
                  </a:cubicBezTo>
                  <a:cubicBezTo>
                    <a:pt x="1" y="132"/>
                    <a:pt x="12" y="161"/>
                    <a:pt x="53" y="161"/>
                  </a:cubicBezTo>
                  <a:cubicBezTo>
                    <a:pt x="101" y="161"/>
                    <a:pt x="189" y="121"/>
                    <a:pt x="3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52;p48">
              <a:extLst>
                <a:ext uri="{FF2B5EF4-FFF2-40B4-BE49-F238E27FC236}">
                  <a16:creationId xmlns:a16="http://schemas.microsoft.com/office/drawing/2014/main" id="{65E89BF5-A721-3A7C-DF68-04F6EF8701BB}"/>
                </a:ext>
              </a:extLst>
            </p:cNvPr>
            <p:cNvSpPr/>
            <p:nvPr/>
          </p:nvSpPr>
          <p:spPr>
            <a:xfrm>
              <a:off x="7144673" y="1601041"/>
              <a:ext cx="112732" cy="154191"/>
            </a:xfrm>
            <a:custGeom>
              <a:avLst/>
              <a:gdLst/>
              <a:ahLst/>
              <a:cxnLst/>
              <a:rect l="l" t="t" r="r" b="b"/>
              <a:pathLst>
                <a:path w="174" h="238" extrusionOk="0">
                  <a:moveTo>
                    <a:pt x="52" y="1"/>
                  </a:moveTo>
                  <a:cubicBezTo>
                    <a:pt x="7" y="1"/>
                    <a:pt x="1" y="85"/>
                    <a:pt x="174" y="238"/>
                  </a:cubicBezTo>
                  <a:cubicBezTo>
                    <a:pt x="174" y="238"/>
                    <a:pt x="134" y="33"/>
                    <a:pt x="73" y="6"/>
                  </a:cubicBezTo>
                  <a:cubicBezTo>
                    <a:pt x="65" y="2"/>
                    <a:pt x="58" y="1"/>
                    <a:pt x="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12;p49">
            <a:extLst>
              <a:ext uri="{FF2B5EF4-FFF2-40B4-BE49-F238E27FC236}">
                <a16:creationId xmlns:a16="http://schemas.microsoft.com/office/drawing/2014/main" id="{F1800FF3-ACF3-3EB2-EF97-C64D30241D8E}"/>
              </a:ext>
            </a:extLst>
          </p:cNvPr>
          <p:cNvGrpSpPr>
            <a:grpSpLocks noChangeAspect="1"/>
          </p:cNvGrpSpPr>
          <p:nvPr/>
        </p:nvGrpSpPr>
        <p:grpSpPr>
          <a:xfrm>
            <a:off x="360748" y="3555552"/>
            <a:ext cx="447865" cy="1080000"/>
            <a:chOff x="4972468" y="1764918"/>
            <a:chExt cx="236157" cy="569478"/>
          </a:xfrm>
        </p:grpSpPr>
        <p:sp>
          <p:nvSpPr>
            <p:cNvPr id="36" name="Google Shape;813;p49">
              <a:extLst>
                <a:ext uri="{FF2B5EF4-FFF2-40B4-BE49-F238E27FC236}">
                  <a16:creationId xmlns:a16="http://schemas.microsoft.com/office/drawing/2014/main" id="{15AACF90-BD07-3800-E94E-97371441B087}"/>
                </a:ext>
              </a:extLst>
            </p:cNvPr>
            <p:cNvSpPr/>
            <p:nvPr/>
          </p:nvSpPr>
          <p:spPr>
            <a:xfrm>
              <a:off x="5142518" y="2290549"/>
              <a:ext cx="66107" cy="35145"/>
            </a:xfrm>
            <a:custGeom>
              <a:avLst/>
              <a:gdLst/>
              <a:ahLst/>
              <a:cxnLst/>
              <a:rect l="l" t="t" r="r" b="b"/>
              <a:pathLst>
                <a:path w="1375" h="731" extrusionOk="0">
                  <a:moveTo>
                    <a:pt x="426" y="1"/>
                  </a:moveTo>
                  <a:lnTo>
                    <a:pt x="0" y="62"/>
                  </a:lnTo>
                  <a:cubicBezTo>
                    <a:pt x="0" y="62"/>
                    <a:pt x="147" y="731"/>
                    <a:pt x="208" y="731"/>
                  </a:cubicBezTo>
                  <a:cubicBezTo>
                    <a:pt x="268" y="731"/>
                    <a:pt x="1337" y="257"/>
                    <a:pt x="1362" y="147"/>
                  </a:cubicBezTo>
                  <a:cubicBezTo>
                    <a:pt x="1374" y="95"/>
                    <a:pt x="1242" y="82"/>
                    <a:pt x="1099" y="82"/>
                  </a:cubicBezTo>
                  <a:cubicBezTo>
                    <a:pt x="940" y="82"/>
                    <a:pt x="767" y="99"/>
                    <a:pt x="767" y="99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14;p49">
              <a:extLst>
                <a:ext uri="{FF2B5EF4-FFF2-40B4-BE49-F238E27FC236}">
                  <a16:creationId xmlns:a16="http://schemas.microsoft.com/office/drawing/2014/main" id="{59B567EC-65A3-51CD-A695-A1BF1B4E7C2D}"/>
                </a:ext>
              </a:extLst>
            </p:cNvPr>
            <p:cNvSpPr/>
            <p:nvPr/>
          </p:nvSpPr>
          <p:spPr>
            <a:xfrm>
              <a:off x="4972468" y="2288242"/>
              <a:ext cx="60241" cy="46154"/>
            </a:xfrm>
            <a:custGeom>
              <a:avLst/>
              <a:gdLst/>
              <a:ahLst/>
              <a:cxnLst/>
              <a:rect l="l" t="t" r="r" b="b"/>
              <a:pathLst>
                <a:path w="1253" h="960" extrusionOk="0">
                  <a:moveTo>
                    <a:pt x="218" y="0"/>
                  </a:moveTo>
                  <a:lnTo>
                    <a:pt x="0" y="534"/>
                  </a:lnTo>
                  <a:lnTo>
                    <a:pt x="645" y="911"/>
                  </a:lnTo>
                  <a:lnTo>
                    <a:pt x="1253" y="960"/>
                  </a:lnTo>
                  <a:lnTo>
                    <a:pt x="1253" y="827"/>
                  </a:lnTo>
                  <a:lnTo>
                    <a:pt x="779" y="486"/>
                  </a:lnTo>
                  <a:lnTo>
                    <a:pt x="658" y="14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15;p49">
              <a:extLst>
                <a:ext uri="{FF2B5EF4-FFF2-40B4-BE49-F238E27FC236}">
                  <a16:creationId xmlns:a16="http://schemas.microsoft.com/office/drawing/2014/main" id="{0AD12103-ED52-1291-004D-9EE2A3116E37}"/>
                </a:ext>
              </a:extLst>
            </p:cNvPr>
            <p:cNvSpPr/>
            <p:nvPr/>
          </p:nvSpPr>
          <p:spPr>
            <a:xfrm>
              <a:off x="4980112" y="2063143"/>
              <a:ext cx="183079" cy="239041"/>
            </a:xfrm>
            <a:custGeom>
              <a:avLst/>
              <a:gdLst/>
              <a:ahLst/>
              <a:cxnLst/>
              <a:rect l="l" t="t" r="r" b="b"/>
              <a:pathLst>
                <a:path w="3808" h="4972" extrusionOk="0">
                  <a:moveTo>
                    <a:pt x="548" y="0"/>
                  </a:moveTo>
                  <a:lnTo>
                    <a:pt x="584" y="378"/>
                  </a:lnTo>
                  <a:lnTo>
                    <a:pt x="560" y="2797"/>
                  </a:lnTo>
                  <a:lnTo>
                    <a:pt x="0" y="4741"/>
                  </a:lnTo>
                  <a:lnTo>
                    <a:pt x="584" y="4972"/>
                  </a:lnTo>
                  <a:lnTo>
                    <a:pt x="1569" y="2990"/>
                  </a:lnTo>
                  <a:lnTo>
                    <a:pt x="2018" y="850"/>
                  </a:lnTo>
                  <a:cubicBezTo>
                    <a:pt x="2018" y="850"/>
                    <a:pt x="2627" y="2844"/>
                    <a:pt x="2627" y="2881"/>
                  </a:cubicBezTo>
                  <a:cubicBezTo>
                    <a:pt x="2627" y="2918"/>
                    <a:pt x="3259" y="4935"/>
                    <a:pt x="3259" y="4935"/>
                  </a:cubicBezTo>
                  <a:lnTo>
                    <a:pt x="3807" y="4727"/>
                  </a:lnTo>
                  <a:lnTo>
                    <a:pt x="3601" y="2673"/>
                  </a:lnTo>
                  <a:lnTo>
                    <a:pt x="3406" y="218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16;p49">
              <a:extLst>
                <a:ext uri="{FF2B5EF4-FFF2-40B4-BE49-F238E27FC236}">
                  <a16:creationId xmlns:a16="http://schemas.microsoft.com/office/drawing/2014/main" id="{E16A8406-A648-37F1-EAA3-D5D3027000F8}"/>
                </a:ext>
              </a:extLst>
            </p:cNvPr>
            <p:cNvSpPr/>
            <p:nvPr/>
          </p:nvSpPr>
          <p:spPr>
            <a:xfrm>
              <a:off x="4997036" y="1865496"/>
              <a:ext cx="152021" cy="229378"/>
            </a:xfrm>
            <a:custGeom>
              <a:avLst/>
              <a:gdLst/>
              <a:ahLst/>
              <a:cxnLst/>
              <a:rect l="l" t="t" r="r" b="b"/>
              <a:pathLst>
                <a:path w="3162" h="4771" extrusionOk="0">
                  <a:moveTo>
                    <a:pt x="1143" y="0"/>
                  </a:moveTo>
                  <a:cubicBezTo>
                    <a:pt x="930" y="0"/>
                    <a:pt x="802" y="137"/>
                    <a:pt x="802" y="137"/>
                  </a:cubicBezTo>
                  <a:cubicBezTo>
                    <a:pt x="802" y="137"/>
                    <a:pt x="231" y="684"/>
                    <a:pt x="231" y="818"/>
                  </a:cubicBezTo>
                  <a:cubicBezTo>
                    <a:pt x="231" y="952"/>
                    <a:pt x="254" y="2860"/>
                    <a:pt x="231" y="2933"/>
                  </a:cubicBezTo>
                  <a:cubicBezTo>
                    <a:pt x="207" y="3006"/>
                    <a:pt x="0" y="4429"/>
                    <a:pt x="0" y="4429"/>
                  </a:cubicBezTo>
                  <a:cubicBezTo>
                    <a:pt x="0" y="4429"/>
                    <a:pt x="812" y="4771"/>
                    <a:pt x="1672" y="4771"/>
                  </a:cubicBezTo>
                  <a:cubicBezTo>
                    <a:pt x="1686" y="4771"/>
                    <a:pt x="1700" y="4771"/>
                    <a:pt x="1714" y="4770"/>
                  </a:cubicBezTo>
                  <a:cubicBezTo>
                    <a:pt x="2590" y="4759"/>
                    <a:pt x="3161" y="4466"/>
                    <a:pt x="3161" y="4466"/>
                  </a:cubicBezTo>
                  <a:cubicBezTo>
                    <a:pt x="3161" y="4466"/>
                    <a:pt x="2966" y="2594"/>
                    <a:pt x="2797" y="1914"/>
                  </a:cubicBezTo>
                  <a:cubicBezTo>
                    <a:pt x="2626" y="1232"/>
                    <a:pt x="2334" y="758"/>
                    <a:pt x="2262" y="589"/>
                  </a:cubicBezTo>
                  <a:cubicBezTo>
                    <a:pt x="2189" y="419"/>
                    <a:pt x="1570" y="90"/>
                    <a:pt x="1277" y="18"/>
                  </a:cubicBezTo>
                  <a:cubicBezTo>
                    <a:pt x="1229" y="6"/>
                    <a:pt x="1185" y="0"/>
                    <a:pt x="1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7;p49">
              <a:extLst>
                <a:ext uri="{FF2B5EF4-FFF2-40B4-BE49-F238E27FC236}">
                  <a16:creationId xmlns:a16="http://schemas.microsoft.com/office/drawing/2014/main" id="{67CDD6ED-D49D-5484-BF27-CE3B802A6FF8}"/>
                </a:ext>
              </a:extLst>
            </p:cNvPr>
            <p:cNvSpPr/>
            <p:nvPr/>
          </p:nvSpPr>
          <p:spPr>
            <a:xfrm>
              <a:off x="5091075" y="1989921"/>
              <a:ext cx="14231" cy="2644"/>
            </a:xfrm>
            <a:custGeom>
              <a:avLst/>
              <a:gdLst/>
              <a:ahLst/>
              <a:cxnLst/>
              <a:rect l="l" t="t" r="r" b="b"/>
              <a:pathLst>
                <a:path w="296" h="55" extrusionOk="0">
                  <a:moveTo>
                    <a:pt x="22" y="1"/>
                  </a:moveTo>
                  <a:cubicBezTo>
                    <a:pt x="10" y="1"/>
                    <a:pt x="0" y="13"/>
                    <a:pt x="0" y="26"/>
                  </a:cubicBezTo>
                  <a:cubicBezTo>
                    <a:pt x="0" y="40"/>
                    <a:pt x="11" y="53"/>
                    <a:pt x="25" y="53"/>
                  </a:cubicBezTo>
                  <a:cubicBezTo>
                    <a:pt x="121" y="54"/>
                    <a:pt x="206" y="55"/>
                    <a:pt x="269" y="55"/>
                  </a:cubicBezTo>
                  <a:cubicBezTo>
                    <a:pt x="283" y="55"/>
                    <a:pt x="295" y="42"/>
                    <a:pt x="295" y="28"/>
                  </a:cubicBezTo>
                  <a:cubicBezTo>
                    <a:pt x="295" y="16"/>
                    <a:pt x="283" y="3"/>
                    <a:pt x="269" y="3"/>
                  </a:cubicBezTo>
                  <a:cubicBezTo>
                    <a:pt x="208" y="3"/>
                    <a:pt x="122" y="2"/>
                    <a:pt x="26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8;p49">
              <a:extLst>
                <a:ext uri="{FF2B5EF4-FFF2-40B4-BE49-F238E27FC236}">
                  <a16:creationId xmlns:a16="http://schemas.microsoft.com/office/drawing/2014/main" id="{AC294448-2BC2-0546-8580-6D002CCD9754}"/>
                </a:ext>
              </a:extLst>
            </p:cNvPr>
            <p:cNvSpPr/>
            <p:nvPr/>
          </p:nvSpPr>
          <p:spPr>
            <a:xfrm>
              <a:off x="5039007" y="1988863"/>
              <a:ext cx="42308" cy="3414"/>
            </a:xfrm>
            <a:custGeom>
              <a:avLst/>
              <a:gdLst/>
              <a:ahLst/>
              <a:cxnLst/>
              <a:rect l="l" t="t" r="r" b="b"/>
              <a:pathLst>
                <a:path w="880" h="71" extrusionOk="0">
                  <a:moveTo>
                    <a:pt x="25" y="1"/>
                  </a:moveTo>
                  <a:cubicBezTo>
                    <a:pt x="12" y="1"/>
                    <a:pt x="0" y="11"/>
                    <a:pt x="0" y="25"/>
                  </a:cubicBezTo>
                  <a:cubicBezTo>
                    <a:pt x="0" y="40"/>
                    <a:pt x="11" y="52"/>
                    <a:pt x="25" y="52"/>
                  </a:cubicBezTo>
                  <a:cubicBezTo>
                    <a:pt x="25" y="52"/>
                    <a:pt x="461" y="64"/>
                    <a:pt x="854" y="70"/>
                  </a:cubicBezTo>
                  <a:cubicBezTo>
                    <a:pt x="867" y="70"/>
                    <a:pt x="880" y="59"/>
                    <a:pt x="877" y="45"/>
                  </a:cubicBezTo>
                  <a:cubicBezTo>
                    <a:pt x="877" y="30"/>
                    <a:pt x="866" y="19"/>
                    <a:pt x="851" y="19"/>
                  </a:cubicBezTo>
                  <a:cubicBezTo>
                    <a:pt x="460" y="11"/>
                    <a:pt x="25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9;p49">
              <a:extLst>
                <a:ext uri="{FF2B5EF4-FFF2-40B4-BE49-F238E27FC236}">
                  <a16:creationId xmlns:a16="http://schemas.microsoft.com/office/drawing/2014/main" id="{679D0A49-3FAB-075E-F28D-50B9DE28D468}"/>
                </a:ext>
              </a:extLst>
            </p:cNvPr>
            <p:cNvSpPr/>
            <p:nvPr/>
          </p:nvSpPr>
          <p:spPr>
            <a:xfrm>
              <a:off x="5057132" y="1963718"/>
              <a:ext cx="40529" cy="4279"/>
            </a:xfrm>
            <a:custGeom>
              <a:avLst/>
              <a:gdLst/>
              <a:ahLst/>
              <a:cxnLst/>
              <a:rect l="l" t="t" r="r" b="b"/>
              <a:pathLst>
                <a:path w="843" h="89" extrusionOk="0">
                  <a:moveTo>
                    <a:pt x="25" y="0"/>
                  </a:moveTo>
                  <a:cubicBezTo>
                    <a:pt x="13" y="0"/>
                    <a:pt x="0" y="12"/>
                    <a:pt x="0" y="26"/>
                  </a:cubicBezTo>
                  <a:cubicBezTo>
                    <a:pt x="0" y="39"/>
                    <a:pt x="11" y="52"/>
                    <a:pt x="26" y="52"/>
                  </a:cubicBezTo>
                  <a:lnTo>
                    <a:pt x="817" y="89"/>
                  </a:lnTo>
                  <a:cubicBezTo>
                    <a:pt x="830" y="89"/>
                    <a:pt x="842" y="78"/>
                    <a:pt x="842" y="64"/>
                  </a:cubicBezTo>
                  <a:cubicBezTo>
                    <a:pt x="842" y="51"/>
                    <a:pt x="831" y="37"/>
                    <a:pt x="817" y="37"/>
                  </a:cubicBezTo>
                  <a:lnTo>
                    <a:pt x="27" y="0"/>
                  </a:lnTo>
                  <a:cubicBezTo>
                    <a:pt x="26" y="0"/>
                    <a:pt x="26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0;p49">
              <a:extLst>
                <a:ext uri="{FF2B5EF4-FFF2-40B4-BE49-F238E27FC236}">
                  <a16:creationId xmlns:a16="http://schemas.microsoft.com/office/drawing/2014/main" id="{81161F12-B658-DEFC-2A4B-FD65B0B0335B}"/>
                </a:ext>
              </a:extLst>
            </p:cNvPr>
            <p:cNvSpPr/>
            <p:nvPr/>
          </p:nvSpPr>
          <p:spPr>
            <a:xfrm>
              <a:off x="5061844" y="2016988"/>
              <a:ext cx="52693" cy="3077"/>
            </a:xfrm>
            <a:custGeom>
              <a:avLst/>
              <a:gdLst/>
              <a:ahLst/>
              <a:cxnLst/>
              <a:rect l="l" t="t" r="r" b="b"/>
              <a:pathLst>
                <a:path w="1096" h="64" extrusionOk="0">
                  <a:moveTo>
                    <a:pt x="1071" y="1"/>
                  </a:moveTo>
                  <a:lnTo>
                    <a:pt x="26" y="12"/>
                  </a:lnTo>
                  <a:cubicBezTo>
                    <a:pt x="11" y="12"/>
                    <a:pt x="0" y="24"/>
                    <a:pt x="0" y="38"/>
                  </a:cubicBezTo>
                  <a:cubicBezTo>
                    <a:pt x="0" y="51"/>
                    <a:pt x="11" y="64"/>
                    <a:pt x="26" y="64"/>
                  </a:cubicBezTo>
                  <a:lnTo>
                    <a:pt x="1071" y="51"/>
                  </a:lnTo>
                  <a:cubicBezTo>
                    <a:pt x="1085" y="51"/>
                    <a:pt x="1096" y="40"/>
                    <a:pt x="1096" y="25"/>
                  </a:cubicBezTo>
                  <a:cubicBezTo>
                    <a:pt x="1096" y="12"/>
                    <a:pt x="1085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21;p49">
              <a:extLst>
                <a:ext uri="{FF2B5EF4-FFF2-40B4-BE49-F238E27FC236}">
                  <a16:creationId xmlns:a16="http://schemas.microsoft.com/office/drawing/2014/main" id="{C86C93B7-B8E6-A7C6-4F68-FEF6E6BF4120}"/>
                </a:ext>
              </a:extLst>
            </p:cNvPr>
            <p:cNvSpPr/>
            <p:nvPr/>
          </p:nvSpPr>
          <p:spPr>
            <a:xfrm>
              <a:off x="5101556" y="2046700"/>
              <a:ext cx="13750" cy="3269"/>
            </a:xfrm>
            <a:custGeom>
              <a:avLst/>
              <a:gdLst/>
              <a:ahLst/>
              <a:cxnLst/>
              <a:rect l="l" t="t" r="r" b="b"/>
              <a:pathLst>
                <a:path w="286" h="68" extrusionOk="0">
                  <a:moveTo>
                    <a:pt x="258" y="1"/>
                  </a:moveTo>
                  <a:cubicBezTo>
                    <a:pt x="257" y="1"/>
                    <a:pt x="257" y="1"/>
                    <a:pt x="256" y="1"/>
                  </a:cubicBezTo>
                  <a:cubicBezTo>
                    <a:pt x="180" y="7"/>
                    <a:pt x="102" y="11"/>
                    <a:pt x="27" y="16"/>
                  </a:cubicBezTo>
                  <a:cubicBezTo>
                    <a:pt x="12" y="16"/>
                    <a:pt x="0" y="27"/>
                    <a:pt x="1" y="42"/>
                  </a:cubicBezTo>
                  <a:cubicBezTo>
                    <a:pt x="1" y="57"/>
                    <a:pt x="13" y="67"/>
                    <a:pt x="27" y="67"/>
                  </a:cubicBezTo>
                  <a:cubicBezTo>
                    <a:pt x="106" y="63"/>
                    <a:pt x="182" y="59"/>
                    <a:pt x="260" y="52"/>
                  </a:cubicBezTo>
                  <a:cubicBezTo>
                    <a:pt x="275" y="51"/>
                    <a:pt x="286" y="39"/>
                    <a:pt x="285" y="25"/>
                  </a:cubicBezTo>
                  <a:cubicBezTo>
                    <a:pt x="283" y="11"/>
                    <a:pt x="272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22;p49">
              <a:extLst>
                <a:ext uri="{FF2B5EF4-FFF2-40B4-BE49-F238E27FC236}">
                  <a16:creationId xmlns:a16="http://schemas.microsoft.com/office/drawing/2014/main" id="{B998123C-9273-0638-8145-2CC0837997D0}"/>
                </a:ext>
              </a:extLst>
            </p:cNvPr>
            <p:cNvSpPr/>
            <p:nvPr/>
          </p:nvSpPr>
          <p:spPr>
            <a:xfrm>
              <a:off x="5017324" y="2045594"/>
              <a:ext cx="76203" cy="4952"/>
            </a:xfrm>
            <a:custGeom>
              <a:avLst/>
              <a:gdLst/>
              <a:ahLst/>
              <a:cxnLst/>
              <a:rect l="l" t="t" r="r" b="b"/>
              <a:pathLst>
                <a:path w="1585" h="103" extrusionOk="0">
                  <a:moveTo>
                    <a:pt x="30" y="1"/>
                  </a:moveTo>
                  <a:cubicBezTo>
                    <a:pt x="16" y="1"/>
                    <a:pt x="4" y="9"/>
                    <a:pt x="2" y="24"/>
                  </a:cubicBezTo>
                  <a:cubicBezTo>
                    <a:pt x="1" y="38"/>
                    <a:pt x="11" y="50"/>
                    <a:pt x="26" y="51"/>
                  </a:cubicBezTo>
                  <a:cubicBezTo>
                    <a:pt x="32" y="51"/>
                    <a:pt x="576" y="103"/>
                    <a:pt x="1235" y="103"/>
                  </a:cubicBezTo>
                  <a:cubicBezTo>
                    <a:pt x="1340" y="103"/>
                    <a:pt x="1450" y="102"/>
                    <a:pt x="1559" y="99"/>
                  </a:cubicBezTo>
                  <a:cubicBezTo>
                    <a:pt x="1574" y="99"/>
                    <a:pt x="1585" y="87"/>
                    <a:pt x="1585" y="72"/>
                  </a:cubicBezTo>
                  <a:cubicBezTo>
                    <a:pt x="1585" y="59"/>
                    <a:pt x="1573" y="48"/>
                    <a:pt x="1558" y="48"/>
                  </a:cubicBezTo>
                  <a:cubicBezTo>
                    <a:pt x="1454" y="51"/>
                    <a:pt x="1352" y="52"/>
                    <a:pt x="1251" y="52"/>
                  </a:cubicBezTo>
                  <a:cubicBezTo>
                    <a:pt x="586" y="52"/>
                    <a:pt x="36" y="2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3;p49">
              <a:extLst>
                <a:ext uri="{FF2B5EF4-FFF2-40B4-BE49-F238E27FC236}">
                  <a16:creationId xmlns:a16="http://schemas.microsoft.com/office/drawing/2014/main" id="{EDC1D524-4D4F-E6AE-6B25-A2D98807F51D}"/>
                </a:ext>
              </a:extLst>
            </p:cNvPr>
            <p:cNvSpPr/>
            <p:nvPr/>
          </p:nvSpPr>
          <p:spPr>
            <a:xfrm>
              <a:off x="5060017" y="1934055"/>
              <a:ext cx="46443" cy="2837"/>
            </a:xfrm>
            <a:custGeom>
              <a:avLst/>
              <a:gdLst/>
              <a:ahLst/>
              <a:cxnLst/>
              <a:rect l="l" t="t" r="r" b="b"/>
              <a:pathLst>
                <a:path w="966" h="59" extrusionOk="0">
                  <a:moveTo>
                    <a:pt x="27" y="0"/>
                  </a:moveTo>
                  <a:cubicBezTo>
                    <a:pt x="12" y="0"/>
                    <a:pt x="0" y="12"/>
                    <a:pt x="0" y="25"/>
                  </a:cubicBezTo>
                  <a:cubicBezTo>
                    <a:pt x="0" y="38"/>
                    <a:pt x="12" y="51"/>
                    <a:pt x="27" y="51"/>
                  </a:cubicBezTo>
                  <a:cubicBezTo>
                    <a:pt x="158" y="51"/>
                    <a:pt x="465" y="53"/>
                    <a:pt x="939" y="58"/>
                  </a:cubicBezTo>
                  <a:cubicBezTo>
                    <a:pt x="953" y="58"/>
                    <a:pt x="965" y="47"/>
                    <a:pt x="964" y="35"/>
                  </a:cubicBezTo>
                  <a:cubicBezTo>
                    <a:pt x="964" y="20"/>
                    <a:pt x="954" y="9"/>
                    <a:pt x="939" y="9"/>
                  </a:cubicBezTo>
                  <a:cubicBezTo>
                    <a:pt x="465" y="3"/>
                    <a:pt x="158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4;p49">
              <a:extLst>
                <a:ext uri="{FF2B5EF4-FFF2-40B4-BE49-F238E27FC236}">
                  <a16:creationId xmlns:a16="http://schemas.microsoft.com/office/drawing/2014/main" id="{B3F6BE82-632A-3728-D59C-F2B311518798}"/>
                </a:ext>
              </a:extLst>
            </p:cNvPr>
            <p:cNvSpPr/>
            <p:nvPr/>
          </p:nvSpPr>
          <p:spPr>
            <a:xfrm>
              <a:off x="5112085" y="1934439"/>
              <a:ext cx="10673" cy="2644"/>
            </a:xfrm>
            <a:custGeom>
              <a:avLst/>
              <a:gdLst/>
              <a:ahLst/>
              <a:cxnLst/>
              <a:rect l="l" t="t" r="r" b="b"/>
              <a:pathLst>
                <a:path w="222" h="55" extrusionOk="0">
                  <a:moveTo>
                    <a:pt x="26" y="1"/>
                  </a:moveTo>
                  <a:cubicBezTo>
                    <a:pt x="13" y="1"/>
                    <a:pt x="0" y="11"/>
                    <a:pt x="0" y="25"/>
                  </a:cubicBezTo>
                  <a:cubicBezTo>
                    <a:pt x="0" y="40"/>
                    <a:pt x="11" y="51"/>
                    <a:pt x="26" y="51"/>
                  </a:cubicBezTo>
                  <a:lnTo>
                    <a:pt x="197" y="54"/>
                  </a:lnTo>
                  <a:cubicBezTo>
                    <a:pt x="210" y="54"/>
                    <a:pt x="221" y="43"/>
                    <a:pt x="220" y="29"/>
                  </a:cubicBezTo>
                  <a:cubicBezTo>
                    <a:pt x="220" y="14"/>
                    <a:pt x="210" y="3"/>
                    <a:pt x="195" y="3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5;p49">
              <a:extLst>
                <a:ext uri="{FF2B5EF4-FFF2-40B4-BE49-F238E27FC236}">
                  <a16:creationId xmlns:a16="http://schemas.microsoft.com/office/drawing/2014/main" id="{4E026DA6-54C4-92E4-84CC-FD2C7AFD5B26}"/>
                </a:ext>
              </a:extLst>
            </p:cNvPr>
            <p:cNvSpPr/>
            <p:nvPr/>
          </p:nvSpPr>
          <p:spPr>
            <a:xfrm>
              <a:off x="5085017" y="1867131"/>
              <a:ext cx="27212" cy="38222"/>
            </a:xfrm>
            <a:custGeom>
              <a:avLst/>
              <a:gdLst/>
              <a:ahLst/>
              <a:cxnLst/>
              <a:rect l="l" t="t" r="r" b="b"/>
              <a:pathLst>
                <a:path w="566" h="795" extrusionOk="0">
                  <a:moveTo>
                    <a:pt x="155" y="1"/>
                  </a:moveTo>
                  <a:cubicBezTo>
                    <a:pt x="0" y="1"/>
                    <a:pt x="103" y="247"/>
                    <a:pt x="103" y="247"/>
                  </a:cubicBezTo>
                  <a:cubicBezTo>
                    <a:pt x="103" y="247"/>
                    <a:pt x="103" y="247"/>
                    <a:pt x="103" y="247"/>
                  </a:cubicBezTo>
                  <a:cubicBezTo>
                    <a:pt x="200" y="358"/>
                    <a:pt x="504" y="795"/>
                    <a:pt x="504" y="795"/>
                  </a:cubicBezTo>
                  <a:cubicBezTo>
                    <a:pt x="504" y="795"/>
                    <a:pt x="565" y="650"/>
                    <a:pt x="504" y="358"/>
                  </a:cubicBezTo>
                  <a:cubicBezTo>
                    <a:pt x="466" y="180"/>
                    <a:pt x="361" y="87"/>
                    <a:pt x="284" y="43"/>
                  </a:cubicBezTo>
                  <a:cubicBezTo>
                    <a:pt x="237" y="16"/>
                    <a:pt x="200" y="6"/>
                    <a:pt x="200" y="6"/>
                  </a:cubicBezTo>
                  <a:cubicBezTo>
                    <a:pt x="183" y="2"/>
                    <a:pt x="16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6;p49">
              <a:extLst>
                <a:ext uri="{FF2B5EF4-FFF2-40B4-BE49-F238E27FC236}">
                  <a16:creationId xmlns:a16="http://schemas.microsoft.com/office/drawing/2014/main" id="{BB10AA0B-F743-EA20-B305-222F7A202D3C}"/>
                </a:ext>
              </a:extLst>
            </p:cNvPr>
            <p:cNvSpPr/>
            <p:nvPr/>
          </p:nvSpPr>
          <p:spPr>
            <a:xfrm>
              <a:off x="5044152" y="1777514"/>
              <a:ext cx="74712" cy="101780"/>
            </a:xfrm>
            <a:custGeom>
              <a:avLst/>
              <a:gdLst/>
              <a:ahLst/>
              <a:cxnLst/>
              <a:rect l="l" t="t" r="r" b="b"/>
              <a:pathLst>
                <a:path w="1554" h="2117" extrusionOk="0">
                  <a:moveTo>
                    <a:pt x="748" y="0"/>
                  </a:moveTo>
                  <a:cubicBezTo>
                    <a:pt x="605" y="0"/>
                    <a:pt x="464" y="29"/>
                    <a:pt x="361" y="92"/>
                  </a:cubicBezTo>
                  <a:cubicBezTo>
                    <a:pt x="361" y="92"/>
                    <a:pt x="87" y="257"/>
                    <a:pt x="44" y="563"/>
                  </a:cubicBezTo>
                  <a:cubicBezTo>
                    <a:pt x="1" y="868"/>
                    <a:pt x="131" y="1033"/>
                    <a:pt x="164" y="1098"/>
                  </a:cubicBezTo>
                  <a:cubicBezTo>
                    <a:pt x="197" y="1164"/>
                    <a:pt x="251" y="1317"/>
                    <a:pt x="251" y="1317"/>
                  </a:cubicBezTo>
                  <a:lnTo>
                    <a:pt x="218" y="1776"/>
                  </a:lnTo>
                  <a:lnTo>
                    <a:pt x="962" y="2117"/>
                  </a:lnTo>
                  <a:lnTo>
                    <a:pt x="1049" y="1679"/>
                  </a:lnTo>
                  <a:cubicBezTo>
                    <a:pt x="1049" y="1679"/>
                    <a:pt x="1074" y="1684"/>
                    <a:pt x="1113" y="1684"/>
                  </a:cubicBezTo>
                  <a:cubicBezTo>
                    <a:pt x="1197" y="1684"/>
                    <a:pt x="1342" y="1664"/>
                    <a:pt x="1432" y="1537"/>
                  </a:cubicBezTo>
                  <a:cubicBezTo>
                    <a:pt x="1531" y="1397"/>
                    <a:pt x="1549" y="1084"/>
                    <a:pt x="1552" y="938"/>
                  </a:cubicBezTo>
                  <a:cubicBezTo>
                    <a:pt x="1553" y="887"/>
                    <a:pt x="1537" y="839"/>
                    <a:pt x="1506" y="800"/>
                  </a:cubicBezTo>
                  <a:lnTo>
                    <a:pt x="1400" y="663"/>
                  </a:lnTo>
                  <a:cubicBezTo>
                    <a:pt x="1400" y="663"/>
                    <a:pt x="1465" y="487"/>
                    <a:pt x="1344" y="247"/>
                  </a:cubicBezTo>
                  <a:cubicBezTo>
                    <a:pt x="1269" y="92"/>
                    <a:pt x="1004" y="0"/>
                    <a:pt x="748" y="0"/>
                  </a:cubicBezTo>
                  <a:close/>
                </a:path>
              </a:pathLst>
            </a:custGeom>
            <a:solidFill>
              <a:srgbClr val="D08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7;p49">
              <a:extLst>
                <a:ext uri="{FF2B5EF4-FFF2-40B4-BE49-F238E27FC236}">
                  <a16:creationId xmlns:a16="http://schemas.microsoft.com/office/drawing/2014/main" id="{151DD634-D1C8-FC7D-0231-33E5A47CE424}"/>
                </a:ext>
              </a:extLst>
            </p:cNvPr>
            <p:cNvSpPr/>
            <p:nvPr/>
          </p:nvSpPr>
          <p:spPr>
            <a:xfrm>
              <a:off x="5102614" y="1805159"/>
              <a:ext cx="2692" cy="6394"/>
            </a:xfrm>
            <a:custGeom>
              <a:avLst/>
              <a:gdLst/>
              <a:ahLst/>
              <a:cxnLst/>
              <a:rect l="l" t="t" r="r" b="b"/>
              <a:pathLst>
                <a:path w="56" h="133" extrusionOk="0">
                  <a:moveTo>
                    <a:pt x="28" y="0"/>
                  </a:moveTo>
                  <a:cubicBezTo>
                    <a:pt x="13" y="0"/>
                    <a:pt x="0" y="30"/>
                    <a:pt x="0" y="67"/>
                  </a:cubicBezTo>
                  <a:cubicBezTo>
                    <a:pt x="0" y="104"/>
                    <a:pt x="12" y="132"/>
                    <a:pt x="28" y="132"/>
                  </a:cubicBezTo>
                  <a:cubicBezTo>
                    <a:pt x="42" y="132"/>
                    <a:pt x="55" y="104"/>
                    <a:pt x="55" y="67"/>
                  </a:cubicBezTo>
                  <a:cubicBezTo>
                    <a:pt x="55" y="30"/>
                    <a:pt x="4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8;p49">
              <a:extLst>
                <a:ext uri="{FF2B5EF4-FFF2-40B4-BE49-F238E27FC236}">
                  <a16:creationId xmlns:a16="http://schemas.microsoft.com/office/drawing/2014/main" id="{92810952-803F-1EBF-D489-F9EBD5F2C695}"/>
                </a:ext>
              </a:extLst>
            </p:cNvPr>
            <p:cNvSpPr/>
            <p:nvPr/>
          </p:nvSpPr>
          <p:spPr>
            <a:xfrm>
              <a:off x="5097085" y="1799342"/>
              <a:ext cx="13029" cy="6154"/>
            </a:xfrm>
            <a:custGeom>
              <a:avLst/>
              <a:gdLst/>
              <a:ahLst/>
              <a:cxnLst/>
              <a:rect l="l" t="t" r="r" b="b"/>
              <a:pathLst>
                <a:path w="271" h="128" extrusionOk="0">
                  <a:moveTo>
                    <a:pt x="179" y="0"/>
                  </a:moveTo>
                  <a:cubicBezTo>
                    <a:pt x="91" y="0"/>
                    <a:pt x="15" y="82"/>
                    <a:pt x="11" y="86"/>
                  </a:cubicBezTo>
                  <a:cubicBezTo>
                    <a:pt x="0" y="95"/>
                    <a:pt x="2" y="112"/>
                    <a:pt x="12" y="121"/>
                  </a:cubicBezTo>
                  <a:cubicBezTo>
                    <a:pt x="17" y="126"/>
                    <a:pt x="23" y="128"/>
                    <a:pt x="30" y="128"/>
                  </a:cubicBezTo>
                  <a:cubicBezTo>
                    <a:pt x="37" y="128"/>
                    <a:pt x="44" y="126"/>
                    <a:pt x="49" y="120"/>
                  </a:cubicBezTo>
                  <a:cubicBezTo>
                    <a:pt x="49" y="120"/>
                    <a:pt x="112" y="51"/>
                    <a:pt x="177" y="51"/>
                  </a:cubicBezTo>
                  <a:cubicBezTo>
                    <a:pt x="194" y="51"/>
                    <a:pt x="211" y="56"/>
                    <a:pt x="227" y="67"/>
                  </a:cubicBezTo>
                  <a:cubicBezTo>
                    <a:pt x="231" y="70"/>
                    <a:pt x="236" y="71"/>
                    <a:pt x="241" y="71"/>
                  </a:cubicBezTo>
                  <a:cubicBezTo>
                    <a:pt x="250" y="71"/>
                    <a:pt x="258" y="67"/>
                    <a:pt x="263" y="59"/>
                  </a:cubicBezTo>
                  <a:cubicBezTo>
                    <a:pt x="270" y="48"/>
                    <a:pt x="268" y="32"/>
                    <a:pt x="256" y="25"/>
                  </a:cubicBezTo>
                  <a:cubicBezTo>
                    <a:pt x="230" y="7"/>
                    <a:pt x="204" y="0"/>
                    <a:pt x="1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9;p49">
              <a:extLst>
                <a:ext uri="{FF2B5EF4-FFF2-40B4-BE49-F238E27FC236}">
                  <a16:creationId xmlns:a16="http://schemas.microsoft.com/office/drawing/2014/main" id="{F012C39F-BCF0-14C3-DA21-9D5B9B2D8876}"/>
                </a:ext>
              </a:extLst>
            </p:cNvPr>
            <p:cNvSpPr/>
            <p:nvPr/>
          </p:nvSpPr>
          <p:spPr>
            <a:xfrm>
              <a:off x="5044200" y="1777418"/>
              <a:ext cx="64472" cy="65145"/>
            </a:xfrm>
            <a:custGeom>
              <a:avLst/>
              <a:gdLst/>
              <a:ahLst/>
              <a:cxnLst/>
              <a:rect l="l" t="t" r="r" b="b"/>
              <a:pathLst>
                <a:path w="1341" h="1355" extrusionOk="0">
                  <a:moveTo>
                    <a:pt x="749" y="1"/>
                  </a:moveTo>
                  <a:cubicBezTo>
                    <a:pt x="605" y="1"/>
                    <a:pt x="464" y="30"/>
                    <a:pt x="362" y="93"/>
                  </a:cubicBezTo>
                  <a:cubicBezTo>
                    <a:pt x="362" y="93"/>
                    <a:pt x="88" y="257"/>
                    <a:pt x="45" y="563"/>
                  </a:cubicBezTo>
                  <a:cubicBezTo>
                    <a:pt x="1" y="868"/>
                    <a:pt x="131" y="1034"/>
                    <a:pt x="164" y="1099"/>
                  </a:cubicBezTo>
                  <a:cubicBezTo>
                    <a:pt x="198" y="1165"/>
                    <a:pt x="252" y="1318"/>
                    <a:pt x="252" y="1318"/>
                  </a:cubicBezTo>
                  <a:lnTo>
                    <a:pt x="250" y="1336"/>
                  </a:lnTo>
                  <a:cubicBezTo>
                    <a:pt x="276" y="1349"/>
                    <a:pt x="294" y="1355"/>
                    <a:pt x="304" y="1355"/>
                  </a:cubicBezTo>
                  <a:cubicBezTo>
                    <a:pt x="343" y="1355"/>
                    <a:pt x="304" y="1285"/>
                    <a:pt x="317" y="1252"/>
                  </a:cubicBezTo>
                  <a:cubicBezTo>
                    <a:pt x="340" y="1197"/>
                    <a:pt x="327" y="1000"/>
                    <a:pt x="327" y="1000"/>
                  </a:cubicBezTo>
                  <a:cubicBezTo>
                    <a:pt x="327" y="1000"/>
                    <a:pt x="383" y="945"/>
                    <a:pt x="480" y="891"/>
                  </a:cubicBezTo>
                  <a:cubicBezTo>
                    <a:pt x="579" y="836"/>
                    <a:pt x="579" y="726"/>
                    <a:pt x="667" y="640"/>
                  </a:cubicBezTo>
                  <a:cubicBezTo>
                    <a:pt x="753" y="552"/>
                    <a:pt x="677" y="388"/>
                    <a:pt x="852" y="256"/>
                  </a:cubicBezTo>
                  <a:cubicBezTo>
                    <a:pt x="911" y="213"/>
                    <a:pt x="992" y="199"/>
                    <a:pt x="1074" y="199"/>
                  </a:cubicBezTo>
                  <a:cubicBezTo>
                    <a:pt x="1174" y="199"/>
                    <a:pt x="1275" y="220"/>
                    <a:pt x="1341" y="236"/>
                  </a:cubicBezTo>
                  <a:cubicBezTo>
                    <a:pt x="1257" y="88"/>
                    <a:pt x="998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30;p49">
              <a:extLst>
                <a:ext uri="{FF2B5EF4-FFF2-40B4-BE49-F238E27FC236}">
                  <a16:creationId xmlns:a16="http://schemas.microsoft.com/office/drawing/2014/main" id="{D3FEF9C3-A5AE-C86C-8673-ABEE4AD2C8FF}"/>
                </a:ext>
              </a:extLst>
            </p:cNvPr>
            <p:cNvSpPr/>
            <p:nvPr/>
          </p:nvSpPr>
          <p:spPr>
            <a:xfrm>
              <a:off x="5059344" y="1816842"/>
              <a:ext cx="59568" cy="41539"/>
            </a:xfrm>
            <a:custGeom>
              <a:avLst/>
              <a:gdLst/>
              <a:ahLst/>
              <a:cxnLst/>
              <a:rect l="l" t="t" r="r" b="b"/>
              <a:pathLst>
                <a:path w="1239" h="864" extrusionOk="0">
                  <a:moveTo>
                    <a:pt x="1206" y="1"/>
                  </a:moveTo>
                  <a:cubicBezTo>
                    <a:pt x="1064" y="29"/>
                    <a:pt x="800" y="62"/>
                    <a:pt x="548" y="95"/>
                  </a:cubicBezTo>
                  <a:cubicBezTo>
                    <a:pt x="451" y="107"/>
                    <a:pt x="372" y="111"/>
                    <a:pt x="308" y="111"/>
                  </a:cubicBezTo>
                  <a:cubicBezTo>
                    <a:pt x="150" y="111"/>
                    <a:pt x="89" y="84"/>
                    <a:pt x="89" y="84"/>
                  </a:cubicBezTo>
                  <a:lnTo>
                    <a:pt x="89" y="84"/>
                  </a:lnTo>
                  <a:lnTo>
                    <a:pt x="111" y="171"/>
                  </a:lnTo>
                  <a:lnTo>
                    <a:pt x="353" y="171"/>
                  </a:lnTo>
                  <a:lnTo>
                    <a:pt x="363" y="575"/>
                  </a:lnTo>
                  <a:lnTo>
                    <a:pt x="23" y="400"/>
                  </a:lnTo>
                  <a:lnTo>
                    <a:pt x="1" y="433"/>
                  </a:lnTo>
                  <a:lnTo>
                    <a:pt x="734" y="859"/>
                  </a:lnTo>
                  <a:cubicBezTo>
                    <a:pt x="735" y="859"/>
                    <a:pt x="761" y="864"/>
                    <a:pt x="801" y="864"/>
                  </a:cubicBezTo>
                  <a:cubicBezTo>
                    <a:pt x="885" y="864"/>
                    <a:pt x="1029" y="844"/>
                    <a:pt x="1117" y="717"/>
                  </a:cubicBezTo>
                  <a:cubicBezTo>
                    <a:pt x="1216" y="578"/>
                    <a:pt x="1234" y="264"/>
                    <a:pt x="1237" y="119"/>
                  </a:cubicBezTo>
                  <a:cubicBezTo>
                    <a:pt x="1238" y="78"/>
                    <a:pt x="1227" y="37"/>
                    <a:pt x="1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31;p49">
              <a:extLst>
                <a:ext uri="{FF2B5EF4-FFF2-40B4-BE49-F238E27FC236}">
                  <a16:creationId xmlns:a16="http://schemas.microsoft.com/office/drawing/2014/main" id="{8767F353-80E5-29F7-E67B-75F54430694B}"/>
                </a:ext>
              </a:extLst>
            </p:cNvPr>
            <p:cNvSpPr/>
            <p:nvPr/>
          </p:nvSpPr>
          <p:spPr>
            <a:xfrm>
              <a:off x="5054248" y="1819198"/>
              <a:ext cx="14231" cy="21250"/>
            </a:xfrm>
            <a:custGeom>
              <a:avLst/>
              <a:gdLst/>
              <a:ahLst/>
              <a:cxnLst/>
              <a:rect l="l" t="t" r="r" b="b"/>
              <a:pathLst>
                <a:path w="296" h="442" extrusionOk="0">
                  <a:moveTo>
                    <a:pt x="119" y="1"/>
                  </a:moveTo>
                  <a:cubicBezTo>
                    <a:pt x="116" y="1"/>
                    <a:pt x="113" y="1"/>
                    <a:pt x="110" y="1"/>
                  </a:cubicBezTo>
                  <a:cubicBezTo>
                    <a:pt x="0" y="12"/>
                    <a:pt x="23" y="219"/>
                    <a:pt x="54" y="351"/>
                  </a:cubicBezTo>
                  <a:cubicBezTo>
                    <a:pt x="70" y="417"/>
                    <a:pt x="112" y="442"/>
                    <a:pt x="158" y="442"/>
                  </a:cubicBezTo>
                  <a:cubicBezTo>
                    <a:pt x="205" y="442"/>
                    <a:pt x="257" y="417"/>
                    <a:pt x="295" y="384"/>
                  </a:cubicBezTo>
                  <a:lnTo>
                    <a:pt x="263" y="176"/>
                  </a:lnTo>
                  <a:cubicBezTo>
                    <a:pt x="263" y="176"/>
                    <a:pt x="221" y="1"/>
                    <a:pt x="119" y="1"/>
                  </a:cubicBezTo>
                  <a:close/>
                </a:path>
              </a:pathLst>
            </a:custGeom>
            <a:solidFill>
              <a:srgbClr val="D08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32;p49">
              <a:extLst>
                <a:ext uri="{FF2B5EF4-FFF2-40B4-BE49-F238E27FC236}">
                  <a16:creationId xmlns:a16="http://schemas.microsoft.com/office/drawing/2014/main" id="{7D322770-4A46-BFA9-184C-5861A183D63B}"/>
                </a:ext>
              </a:extLst>
            </p:cNvPr>
            <p:cNvSpPr/>
            <p:nvPr/>
          </p:nvSpPr>
          <p:spPr>
            <a:xfrm>
              <a:off x="5023382" y="1764918"/>
              <a:ext cx="44712" cy="37597"/>
            </a:xfrm>
            <a:custGeom>
              <a:avLst/>
              <a:gdLst/>
              <a:ahLst/>
              <a:cxnLst/>
              <a:rect l="l" t="t" r="r" b="b"/>
              <a:pathLst>
                <a:path w="930" h="782" extrusionOk="0">
                  <a:moveTo>
                    <a:pt x="689" y="0"/>
                  </a:moveTo>
                  <a:cubicBezTo>
                    <a:pt x="565" y="0"/>
                    <a:pt x="309" y="89"/>
                    <a:pt x="208" y="209"/>
                  </a:cubicBezTo>
                  <a:cubicBezTo>
                    <a:pt x="89" y="351"/>
                    <a:pt x="1" y="646"/>
                    <a:pt x="176" y="744"/>
                  </a:cubicBezTo>
                  <a:cubicBezTo>
                    <a:pt x="224" y="771"/>
                    <a:pt x="274" y="782"/>
                    <a:pt x="323" y="782"/>
                  </a:cubicBezTo>
                  <a:cubicBezTo>
                    <a:pt x="451" y="782"/>
                    <a:pt x="572" y="710"/>
                    <a:pt x="635" y="678"/>
                  </a:cubicBezTo>
                  <a:cubicBezTo>
                    <a:pt x="722" y="635"/>
                    <a:pt x="854" y="427"/>
                    <a:pt x="854" y="427"/>
                  </a:cubicBezTo>
                  <a:cubicBezTo>
                    <a:pt x="854" y="427"/>
                    <a:pt x="930" y="405"/>
                    <a:pt x="865" y="262"/>
                  </a:cubicBezTo>
                  <a:cubicBezTo>
                    <a:pt x="798" y="120"/>
                    <a:pt x="679" y="120"/>
                    <a:pt x="679" y="120"/>
                  </a:cubicBezTo>
                  <a:cubicBezTo>
                    <a:pt x="679" y="120"/>
                    <a:pt x="821" y="54"/>
                    <a:pt x="745" y="11"/>
                  </a:cubicBezTo>
                  <a:cubicBezTo>
                    <a:pt x="732" y="4"/>
                    <a:pt x="713" y="0"/>
                    <a:pt x="6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33;p49">
              <a:extLst>
                <a:ext uri="{FF2B5EF4-FFF2-40B4-BE49-F238E27FC236}">
                  <a16:creationId xmlns:a16="http://schemas.microsoft.com/office/drawing/2014/main" id="{9A5BD710-7D39-5142-88AD-9711F61E33E6}"/>
                </a:ext>
              </a:extLst>
            </p:cNvPr>
            <p:cNvSpPr/>
            <p:nvPr/>
          </p:nvSpPr>
          <p:spPr>
            <a:xfrm>
              <a:off x="5026747" y="1855063"/>
              <a:ext cx="83703" cy="52404"/>
            </a:xfrm>
            <a:custGeom>
              <a:avLst/>
              <a:gdLst/>
              <a:ahLst/>
              <a:cxnLst/>
              <a:rect l="l" t="t" r="r" b="b"/>
              <a:pathLst>
                <a:path w="1741" h="1090" extrusionOk="0">
                  <a:moveTo>
                    <a:pt x="256" y="0"/>
                  </a:moveTo>
                  <a:cubicBezTo>
                    <a:pt x="122" y="0"/>
                    <a:pt x="0" y="121"/>
                    <a:pt x="0" y="328"/>
                  </a:cubicBezTo>
                  <a:cubicBezTo>
                    <a:pt x="0" y="535"/>
                    <a:pt x="62" y="449"/>
                    <a:pt x="414" y="510"/>
                  </a:cubicBezTo>
                  <a:cubicBezTo>
                    <a:pt x="767" y="570"/>
                    <a:pt x="1472" y="851"/>
                    <a:pt x="1594" y="947"/>
                  </a:cubicBezTo>
                  <a:cubicBezTo>
                    <a:pt x="1679" y="1015"/>
                    <a:pt x="1693" y="1090"/>
                    <a:pt x="1701" y="1090"/>
                  </a:cubicBezTo>
                  <a:cubicBezTo>
                    <a:pt x="1705" y="1090"/>
                    <a:pt x="1708" y="1076"/>
                    <a:pt x="1715" y="1044"/>
                  </a:cubicBezTo>
                  <a:cubicBezTo>
                    <a:pt x="1741" y="937"/>
                    <a:pt x="1643" y="804"/>
                    <a:pt x="1643" y="804"/>
                  </a:cubicBezTo>
                  <a:cubicBezTo>
                    <a:pt x="1643" y="804"/>
                    <a:pt x="1521" y="559"/>
                    <a:pt x="1143" y="304"/>
                  </a:cubicBezTo>
                  <a:cubicBezTo>
                    <a:pt x="767" y="4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34;p49">
              <a:extLst>
                <a:ext uri="{FF2B5EF4-FFF2-40B4-BE49-F238E27FC236}">
                  <a16:creationId xmlns:a16="http://schemas.microsoft.com/office/drawing/2014/main" id="{CBA8E538-3487-7EA8-B247-C29F70875EC6}"/>
                </a:ext>
              </a:extLst>
            </p:cNvPr>
            <p:cNvSpPr/>
            <p:nvPr/>
          </p:nvSpPr>
          <p:spPr>
            <a:xfrm>
              <a:off x="5050257" y="2059681"/>
              <a:ext cx="34472" cy="35433"/>
            </a:xfrm>
            <a:custGeom>
              <a:avLst/>
              <a:gdLst/>
              <a:ahLst/>
              <a:cxnLst/>
              <a:rect l="l" t="t" r="r" b="b"/>
              <a:pathLst>
                <a:path w="717" h="737" extrusionOk="0">
                  <a:moveTo>
                    <a:pt x="364" y="0"/>
                  </a:moveTo>
                  <a:lnTo>
                    <a:pt x="0" y="231"/>
                  </a:lnTo>
                  <a:cubicBezTo>
                    <a:pt x="0" y="231"/>
                    <a:pt x="12" y="438"/>
                    <a:pt x="61" y="572"/>
                  </a:cubicBezTo>
                  <a:cubicBezTo>
                    <a:pt x="102" y="685"/>
                    <a:pt x="176" y="736"/>
                    <a:pt x="278" y="736"/>
                  </a:cubicBezTo>
                  <a:cubicBezTo>
                    <a:pt x="298" y="736"/>
                    <a:pt x="319" y="734"/>
                    <a:pt x="340" y="730"/>
                  </a:cubicBezTo>
                  <a:cubicBezTo>
                    <a:pt x="417" y="716"/>
                    <a:pt x="446" y="710"/>
                    <a:pt x="468" y="710"/>
                  </a:cubicBezTo>
                  <a:cubicBezTo>
                    <a:pt x="484" y="710"/>
                    <a:pt x="496" y="714"/>
                    <a:pt x="522" y="719"/>
                  </a:cubicBezTo>
                  <a:cubicBezTo>
                    <a:pt x="553" y="725"/>
                    <a:pt x="553" y="725"/>
                    <a:pt x="556" y="725"/>
                  </a:cubicBezTo>
                  <a:cubicBezTo>
                    <a:pt x="558" y="725"/>
                    <a:pt x="564" y="725"/>
                    <a:pt x="607" y="730"/>
                  </a:cubicBezTo>
                  <a:cubicBezTo>
                    <a:pt x="613" y="731"/>
                    <a:pt x="619" y="732"/>
                    <a:pt x="625" y="732"/>
                  </a:cubicBezTo>
                  <a:cubicBezTo>
                    <a:pt x="697" y="732"/>
                    <a:pt x="716" y="669"/>
                    <a:pt x="716" y="669"/>
                  </a:cubicBezTo>
                  <a:cubicBezTo>
                    <a:pt x="716" y="669"/>
                    <a:pt x="631" y="328"/>
                    <a:pt x="583" y="256"/>
                  </a:cubicBezTo>
                  <a:cubicBezTo>
                    <a:pt x="533" y="184"/>
                    <a:pt x="364" y="0"/>
                    <a:pt x="364" y="0"/>
                  </a:cubicBezTo>
                  <a:close/>
                </a:path>
              </a:pathLst>
            </a:custGeom>
            <a:solidFill>
              <a:srgbClr val="D08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35;p49">
              <a:extLst>
                <a:ext uri="{FF2B5EF4-FFF2-40B4-BE49-F238E27FC236}">
                  <a16:creationId xmlns:a16="http://schemas.microsoft.com/office/drawing/2014/main" id="{E4B890A9-97EC-496C-BA3C-905AFCA0F760}"/>
                </a:ext>
              </a:extLst>
            </p:cNvPr>
            <p:cNvSpPr/>
            <p:nvPr/>
          </p:nvSpPr>
          <p:spPr>
            <a:xfrm>
              <a:off x="4997613" y="1887227"/>
              <a:ext cx="73126" cy="188320"/>
            </a:xfrm>
            <a:custGeom>
              <a:avLst/>
              <a:gdLst/>
              <a:ahLst/>
              <a:cxnLst/>
              <a:rect l="l" t="t" r="r" b="b"/>
              <a:pathLst>
                <a:path w="1521" h="3917" extrusionOk="0">
                  <a:moveTo>
                    <a:pt x="584" y="1"/>
                  </a:moveTo>
                  <a:cubicBezTo>
                    <a:pt x="584" y="1"/>
                    <a:pt x="159" y="245"/>
                    <a:pt x="122" y="366"/>
                  </a:cubicBezTo>
                  <a:cubicBezTo>
                    <a:pt x="85" y="488"/>
                    <a:pt x="1" y="2275"/>
                    <a:pt x="12" y="2408"/>
                  </a:cubicBezTo>
                  <a:cubicBezTo>
                    <a:pt x="25" y="2542"/>
                    <a:pt x="1084" y="3916"/>
                    <a:pt x="1084" y="3916"/>
                  </a:cubicBezTo>
                  <a:lnTo>
                    <a:pt x="1521" y="3600"/>
                  </a:lnTo>
                  <a:lnTo>
                    <a:pt x="1021" y="2129"/>
                  </a:lnTo>
                  <a:lnTo>
                    <a:pt x="1168" y="621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36;p49">
              <a:extLst>
                <a:ext uri="{FF2B5EF4-FFF2-40B4-BE49-F238E27FC236}">
                  <a16:creationId xmlns:a16="http://schemas.microsoft.com/office/drawing/2014/main" id="{6F074118-C01E-EBB8-B80E-EEDDABD27AF4}"/>
                </a:ext>
              </a:extLst>
            </p:cNvPr>
            <p:cNvSpPr/>
            <p:nvPr/>
          </p:nvSpPr>
          <p:spPr>
            <a:xfrm>
              <a:off x="5027421" y="1877900"/>
              <a:ext cx="110049" cy="114088"/>
            </a:xfrm>
            <a:custGeom>
              <a:avLst/>
              <a:gdLst/>
              <a:ahLst/>
              <a:cxnLst/>
              <a:rect l="l" t="t" r="r" b="b"/>
              <a:pathLst>
                <a:path w="2289" h="2373" extrusionOk="0">
                  <a:moveTo>
                    <a:pt x="74" y="0"/>
                  </a:moveTo>
                  <a:lnTo>
                    <a:pt x="0" y="61"/>
                  </a:lnTo>
                  <a:lnTo>
                    <a:pt x="2153" y="2372"/>
                  </a:lnTo>
                  <a:lnTo>
                    <a:pt x="2289" y="23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7;p49">
              <a:extLst>
                <a:ext uri="{FF2B5EF4-FFF2-40B4-BE49-F238E27FC236}">
                  <a16:creationId xmlns:a16="http://schemas.microsoft.com/office/drawing/2014/main" id="{8D8ACEB0-FD46-F391-AD2B-6D0068A04135}"/>
                </a:ext>
              </a:extLst>
            </p:cNvPr>
            <p:cNvSpPr/>
            <p:nvPr/>
          </p:nvSpPr>
          <p:spPr>
            <a:xfrm>
              <a:off x="5119729" y="1985978"/>
              <a:ext cx="69039" cy="84280"/>
            </a:xfrm>
            <a:custGeom>
              <a:avLst/>
              <a:gdLst/>
              <a:ahLst/>
              <a:cxnLst/>
              <a:rect l="l" t="t" r="r" b="b"/>
              <a:pathLst>
                <a:path w="1436" h="1753" extrusionOk="0">
                  <a:moveTo>
                    <a:pt x="549" y="1"/>
                  </a:moveTo>
                  <a:lnTo>
                    <a:pt x="172" y="99"/>
                  </a:lnTo>
                  <a:cubicBezTo>
                    <a:pt x="172" y="99"/>
                    <a:pt x="87" y="1363"/>
                    <a:pt x="87" y="1460"/>
                  </a:cubicBezTo>
                  <a:cubicBezTo>
                    <a:pt x="87" y="1558"/>
                    <a:pt x="0" y="1606"/>
                    <a:pt x="98" y="1666"/>
                  </a:cubicBezTo>
                  <a:cubicBezTo>
                    <a:pt x="195" y="1727"/>
                    <a:pt x="293" y="1753"/>
                    <a:pt x="572" y="1753"/>
                  </a:cubicBezTo>
                  <a:cubicBezTo>
                    <a:pt x="851" y="1753"/>
                    <a:pt x="1362" y="1691"/>
                    <a:pt x="1399" y="1545"/>
                  </a:cubicBezTo>
                  <a:cubicBezTo>
                    <a:pt x="1436" y="1400"/>
                    <a:pt x="1326" y="1011"/>
                    <a:pt x="1143" y="573"/>
                  </a:cubicBezTo>
                  <a:cubicBezTo>
                    <a:pt x="962" y="136"/>
                    <a:pt x="549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8;p49">
              <a:extLst>
                <a:ext uri="{FF2B5EF4-FFF2-40B4-BE49-F238E27FC236}">
                  <a16:creationId xmlns:a16="http://schemas.microsoft.com/office/drawing/2014/main" id="{0E7C1E98-A32C-4BE6-62B9-8BA8217FD8A2}"/>
                </a:ext>
              </a:extLst>
            </p:cNvPr>
            <p:cNvSpPr/>
            <p:nvPr/>
          </p:nvSpPr>
          <p:spPr>
            <a:xfrm>
              <a:off x="5119681" y="1988671"/>
              <a:ext cx="33943" cy="81588"/>
            </a:xfrm>
            <a:custGeom>
              <a:avLst/>
              <a:gdLst/>
              <a:ahLst/>
              <a:cxnLst/>
              <a:rect l="l" t="t" r="r" b="b"/>
              <a:pathLst>
                <a:path w="706" h="1697" extrusionOk="0">
                  <a:moveTo>
                    <a:pt x="379" y="1"/>
                  </a:moveTo>
                  <a:lnTo>
                    <a:pt x="172" y="43"/>
                  </a:lnTo>
                  <a:cubicBezTo>
                    <a:pt x="172" y="43"/>
                    <a:pt x="87" y="1307"/>
                    <a:pt x="87" y="1404"/>
                  </a:cubicBezTo>
                  <a:cubicBezTo>
                    <a:pt x="87" y="1502"/>
                    <a:pt x="0" y="1550"/>
                    <a:pt x="98" y="1610"/>
                  </a:cubicBezTo>
                  <a:cubicBezTo>
                    <a:pt x="195" y="1671"/>
                    <a:pt x="293" y="1697"/>
                    <a:pt x="572" y="1697"/>
                  </a:cubicBezTo>
                  <a:cubicBezTo>
                    <a:pt x="614" y="1697"/>
                    <a:pt x="659" y="1696"/>
                    <a:pt x="706" y="1692"/>
                  </a:cubicBezTo>
                  <a:cubicBezTo>
                    <a:pt x="686" y="1396"/>
                    <a:pt x="402" y="97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822;p81">
            <a:extLst>
              <a:ext uri="{FF2B5EF4-FFF2-40B4-BE49-F238E27FC236}">
                <a16:creationId xmlns:a16="http://schemas.microsoft.com/office/drawing/2014/main" id="{621D7857-F6B4-1139-CBF1-B57052DF9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70531" y="3522817"/>
            <a:ext cx="590620" cy="1116000"/>
            <a:chOff x="3491131" y="2380824"/>
            <a:chExt cx="1530360" cy="2891675"/>
          </a:xfrm>
        </p:grpSpPr>
        <p:sp>
          <p:nvSpPr>
            <p:cNvPr id="63" name="Google Shape;1823;p81">
              <a:extLst>
                <a:ext uri="{FF2B5EF4-FFF2-40B4-BE49-F238E27FC236}">
                  <a16:creationId xmlns:a16="http://schemas.microsoft.com/office/drawing/2014/main" id="{E248598D-D244-A1A8-E60D-33597C6D43A9}"/>
                </a:ext>
              </a:extLst>
            </p:cNvPr>
            <p:cNvSpPr/>
            <p:nvPr/>
          </p:nvSpPr>
          <p:spPr>
            <a:xfrm>
              <a:off x="4542724" y="3107868"/>
              <a:ext cx="172319" cy="541984"/>
            </a:xfrm>
            <a:custGeom>
              <a:avLst/>
              <a:gdLst/>
              <a:ahLst/>
              <a:cxnLst/>
              <a:rect l="l" t="t" r="r" b="b"/>
              <a:pathLst>
                <a:path w="731" h="2299" extrusionOk="0">
                  <a:moveTo>
                    <a:pt x="413" y="1"/>
                  </a:moveTo>
                  <a:lnTo>
                    <a:pt x="0" y="1503"/>
                  </a:lnTo>
                  <a:lnTo>
                    <a:pt x="134" y="2299"/>
                  </a:lnTo>
                  <a:cubicBezTo>
                    <a:pt x="134" y="2299"/>
                    <a:pt x="705" y="1781"/>
                    <a:pt x="718" y="1741"/>
                  </a:cubicBezTo>
                  <a:cubicBezTo>
                    <a:pt x="731" y="1701"/>
                    <a:pt x="718" y="1634"/>
                    <a:pt x="705" y="1502"/>
                  </a:cubicBezTo>
                  <a:cubicBezTo>
                    <a:pt x="692" y="1368"/>
                    <a:pt x="413" y="1"/>
                    <a:pt x="4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824;p81">
              <a:extLst>
                <a:ext uri="{FF2B5EF4-FFF2-40B4-BE49-F238E27FC236}">
                  <a16:creationId xmlns:a16="http://schemas.microsoft.com/office/drawing/2014/main" id="{34E4A822-455E-11A3-ACE7-40E323291679}"/>
                </a:ext>
              </a:extLst>
            </p:cNvPr>
            <p:cNvSpPr/>
            <p:nvPr/>
          </p:nvSpPr>
          <p:spPr>
            <a:xfrm>
              <a:off x="3703760" y="3812281"/>
              <a:ext cx="1242533" cy="1365214"/>
            </a:xfrm>
            <a:custGeom>
              <a:avLst/>
              <a:gdLst/>
              <a:ahLst/>
              <a:cxnLst/>
              <a:rect l="l" t="t" r="r" b="b"/>
              <a:pathLst>
                <a:path w="5271" h="5791" extrusionOk="0">
                  <a:moveTo>
                    <a:pt x="1860" y="1"/>
                  </a:moveTo>
                  <a:lnTo>
                    <a:pt x="1714" y="598"/>
                  </a:lnTo>
                  <a:lnTo>
                    <a:pt x="651" y="2391"/>
                  </a:lnTo>
                  <a:lnTo>
                    <a:pt x="1" y="5472"/>
                  </a:lnTo>
                  <a:lnTo>
                    <a:pt x="413" y="5791"/>
                  </a:lnTo>
                  <a:lnTo>
                    <a:pt x="1449" y="2855"/>
                  </a:lnTo>
                  <a:lnTo>
                    <a:pt x="2552" y="1752"/>
                  </a:lnTo>
                  <a:lnTo>
                    <a:pt x="3108" y="3187"/>
                  </a:lnTo>
                  <a:lnTo>
                    <a:pt x="4832" y="5503"/>
                  </a:lnTo>
                  <a:lnTo>
                    <a:pt x="5271" y="5303"/>
                  </a:lnTo>
                  <a:lnTo>
                    <a:pt x="4011" y="2869"/>
                  </a:lnTo>
                  <a:lnTo>
                    <a:pt x="3878" y="598"/>
                  </a:lnTo>
                  <a:lnTo>
                    <a:pt x="3693" y="67"/>
                  </a:lnTo>
                  <a:lnTo>
                    <a:pt x="18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825;p81">
              <a:extLst>
                <a:ext uri="{FF2B5EF4-FFF2-40B4-BE49-F238E27FC236}">
                  <a16:creationId xmlns:a16="http://schemas.microsoft.com/office/drawing/2014/main" id="{D082A5BA-A050-FE29-E04B-6DC72AE1150D}"/>
                </a:ext>
              </a:extLst>
            </p:cNvPr>
            <p:cNvSpPr/>
            <p:nvPr/>
          </p:nvSpPr>
          <p:spPr>
            <a:xfrm>
              <a:off x="3491131" y="5083194"/>
              <a:ext cx="309985" cy="181761"/>
            </a:xfrm>
            <a:custGeom>
              <a:avLst/>
              <a:gdLst/>
              <a:ahLst/>
              <a:cxnLst/>
              <a:rect l="l" t="t" r="r" b="b"/>
              <a:pathLst>
                <a:path w="1315" h="771" extrusionOk="0">
                  <a:moveTo>
                    <a:pt x="14" y="1"/>
                  </a:moveTo>
                  <a:lnTo>
                    <a:pt x="0" y="94"/>
                  </a:lnTo>
                  <a:lnTo>
                    <a:pt x="597" y="532"/>
                  </a:lnTo>
                  <a:lnTo>
                    <a:pt x="756" y="518"/>
                  </a:lnTo>
                  <a:lnTo>
                    <a:pt x="877" y="585"/>
                  </a:lnTo>
                  <a:lnTo>
                    <a:pt x="850" y="677"/>
                  </a:lnTo>
                  <a:lnTo>
                    <a:pt x="1088" y="771"/>
                  </a:lnTo>
                  <a:lnTo>
                    <a:pt x="1315" y="400"/>
                  </a:lnTo>
                  <a:lnTo>
                    <a:pt x="903" y="81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826;p81">
              <a:extLst>
                <a:ext uri="{FF2B5EF4-FFF2-40B4-BE49-F238E27FC236}">
                  <a16:creationId xmlns:a16="http://schemas.microsoft.com/office/drawing/2014/main" id="{52CA1A54-C312-B766-493F-6894E2A9FF2F}"/>
                </a:ext>
              </a:extLst>
            </p:cNvPr>
            <p:cNvSpPr/>
            <p:nvPr/>
          </p:nvSpPr>
          <p:spPr>
            <a:xfrm>
              <a:off x="4730129" y="5062448"/>
              <a:ext cx="291362" cy="210051"/>
            </a:xfrm>
            <a:custGeom>
              <a:avLst/>
              <a:gdLst/>
              <a:ahLst/>
              <a:cxnLst/>
              <a:rect l="l" t="t" r="r" b="b"/>
              <a:pathLst>
                <a:path w="1236" h="891" extrusionOk="0">
                  <a:moveTo>
                    <a:pt x="917" y="0"/>
                  </a:moveTo>
                  <a:lnTo>
                    <a:pt x="478" y="200"/>
                  </a:lnTo>
                  <a:lnTo>
                    <a:pt x="319" y="546"/>
                  </a:lnTo>
                  <a:lnTo>
                    <a:pt x="0" y="825"/>
                  </a:lnTo>
                  <a:lnTo>
                    <a:pt x="40" y="890"/>
                  </a:lnTo>
                  <a:lnTo>
                    <a:pt x="599" y="851"/>
                  </a:lnTo>
                  <a:lnTo>
                    <a:pt x="943" y="493"/>
                  </a:lnTo>
                  <a:lnTo>
                    <a:pt x="969" y="585"/>
                  </a:lnTo>
                  <a:lnTo>
                    <a:pt x="1236" y="412"/>
                  </a:lnTo>
                  <a:lnTo>
                    <a:pt x="1062" y="133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827;p81">
              <a:extLst>
                <a:ext uri="{FF2B5EF4-FFF2-40B4-BE49-F238E27FC236}">
                  <a16:creationId xmlns:a16="http://schemas.microsoft.com/office/drawing/2014/main" id="{8BF75937-7404-1A7A-EAD7-A475BA7D2407}"/>
                </a:ext>
              </a:extLst>
            </p:cNvPr>
            <p:cNvSpPr/>
            <p:nvPr/>
          </p:nvSpPr>
          <p:spPr>
            <a:xfrm>
              <a:off x="4142218" y="2869763"/>
              <a:ext cx="432093" cy="986368"/>
            </a:xfrm>
            <a:custGeom>
              <a:avLst/>
              <a:gdLst/>
              <a:ahLst/>
              <a:cxnLst/>
              <a:rect l="l" t="t" r="r" b="b"/>
              <a:pathLst>
                <a:path w="1833" h="4184" extrusionOk="0">
                  <a:moveTo>
                    <a:pt x="1168" y="0"/>
                  </a:moveTo>
                  <a:lnTo>
                    <a:pt x="637" y="467"/>
                  </a:lnTo>
                  <a:cubicBezTo>
                    <a:pt x="637" y="467"/>
                    <a:pt x="212" y="1131"/>
                    <a:pt x="185" y="1422"/>
                  </a:cubicBezTo>
                  <a:cubicBezTo>
                    <a:pt x="159" y="1715"/>
                    <a:pt x="0" y="3998"/>
                    <a:pt x="0" y="3998"/>
                  </a:cubicBezTo>
                  <a:cubicBezTo>
                    <a:pt x="0" y="3998"/>
                    <a:pt x="172" y="4183"/>
                    <a:pt x="584" y="4183"/>
                  </a:cubicBezTo>
                  <a:cubicBezTo>
                    <a:pt x="996" y="4183"/>
                    <a:pt x="1833" y="4103"/>
                    <a:pt x="1833" y="4064"/>
                  </a:cubicBezTo>
                  <a:lnTo>
                    <a:pt x="1833" y="2191"/>
                  </a:lnTo>
                  <a:lnTo>
                    <a:pt x="1713" y="400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828;p81">
              <a:extLst>
                <a:ext uri="{FF2B5EF4-FFF2-40B4-BE49-F238E27FC236}">
                  <a16:creationId xmlns:a16="http://schemas.microsoft.com/office/drawing/2014/main" id="{4CA66006-CD78-0ABB-15E3-A9A9F88A61F7}"/>
                </a:ext>
              </a:extLst>
            </p:cNvPr>
            <p:cNvSpPr/>
            <p:nvPr/>
          </p:nvSpPr>
          <p:spPr>
            <a:xfrm>
              <a:off x="4223309" y="2910783"/>
              <a:ext cx="100421" cy="131783"/>
            </a:xfrm>
            <a:custGeom>
              <a:avLst/>
              <a:gdLst/>
              <a:ahLst/>
              <a:cxnLst/>
              <a:rect l="l" t="t" r="r" b="b"/>
              <a:pathLst>
                <a:path w="426" h="559" extrusionOk="0">
                  <a:moveTo>
                    <a:pt x="320" y="0"/>
                  </a:moveTo>
                  <a:lnTo>
                    <a:pt x="68" y="159"/>
                  </a:lnTo>
                  <a:lnTo>
                    <a:pt x="0" y="558"/>
                  </a:lnTo>
                  <a:lnTo>
                    <a:pt x="426" y="199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829;p81">
              <a:extLst>
                <a:ext uri="{FF2B5EF4-FFF2-40B4-BE49-F238E27FC236}">
                  <a16:creationId xmlns:a16="http://schemas.microsoft.com/office/drawing/2014/main" id="{B51234C7-1E72-C0A0-DA28-05A344DE44AD}"/>
                </a:ext>
              </a:extLst>
            </p:cNvPr>
            <p:cNvSpPr/>
            <p:nvPr/>
          </p:nvSpPr>
          <p:spPr>
            <a:xfrm>
              <a:off x="4122652" y="2381531"/>
              <a:ext cx="389190" cy="592669"/>
            </a:xfrm>
            <a:custGeom>
              <a:avLst/>
              <a:gdLst/>
              <a:ahLst/>
              <a:cxnLst/>
              <a:rect l="l" t="t" r="r" b="b"/>
              <a:pathLst>
                <a:path w="1651" h="2514" extrusionOk="0">
                  <a:moveTo>
                    <a:pt x="731" y="1"/>
                  </a:moveTo>
                  <a:cubicBezTo>
                    <a:pt x="536" y="1"/>
                    <a:pt x="360" y="12"/>
                    <a:pt x="284" y="27"/>
                  </a:cubicBezTo>
                  <a:cubicBezTo>
                    <a:pt x="100" y="64"/>
                    <a:pt x="1" y="261"/>
                    <a:pt x="26" y="334"/>
                  </a:cubicBezTo>
                  <a:cubicBezTo>
                    <a:pt x="50" y="408"/>
                    <a:pt x="173" y="529"/>
                    <a:pt x="173" y="529"/>
                  </a:cubicBezTo>
                  <a:lnTo>
                    <a:pt x="86" y="850"/>
                  </a:lnTo>
                  <a:lnTo>
                    <a:pt x="136" y="974"/>
                  </a:lnTo>
                  <a:lnTo>
                    <a:pt x="11" y="1355"/>
                  </a:lnTo>
                  <a:lnTo>
                    <a:pt x="283" y="1922"/>
                  </a:lnTo>
                  <a:lnTo>
                    <a:pt x="406" y="1946"/>
                  </a:lnTo>
                  <a:lnTo>
                    <a:pt x="616" y="1898"/>
                  </a:lnTo>
                  <a:lnTo>
                    <a:pt x="727" y="2514"/>
                  </a:lnTo>
                  <a:lnTo>
                    <a:pt x="1417" y="1960"/>
                  </a:lnTo>
                  <a:lnTo>
                    <a:pt x="1354" y="1529"/>
                  </a:lnTo>
                  <a:cubicBezTo>
                    <a:pt x="1354" y="1529"/>
                    <a:pt x="1576" y="827"/>
                    <a:pt x="1588" y="643"/>
                  </a:cubicBezTo>
                  <a:cubicBezTo>
                    <a:pt x="1601" y="459"/>
                    <a:pt x="1650" y="200"/>
                    <a:pt x="1453" y="89"/>
                  </a:cubicBezTo>
                  <a:cubicBezTo>
                    <a:pt x="1336" y="24"/>
                    <a:pt x="1013" y="1"/>
                    <a:pt x="731" y="1"/>
                  </a:cubicBezTo>
                  <a:close/>
                </a:path>
              </a:pathLst>
            </a:custGeom>
            <a:solidFill>
              <a:srgbClr val="D08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830;p81">
              <a:extLst>
                <a:ext uri="{FF2B5EF4-FFF2-40B4-BE49-F238E27FC236}">
                  <a16:creationId xmlns:a16="http://schemas.microsoft.com/office/drawing/2014/main" id="{2F5FEB0A-A93B-BF27-F7D8-7E8C74AC3A3F}"/>
                </a:ext>
              </a:extLst>
            </p:cNvPr>
            <p:cNvSpPr/>
            <p:nvPr/>
          </p:nvSpPr>
          <p:spPr>
            <a:xfrm>
              <a:off x="4176399" y="2595354"/>
              <a:ext cx="13908" cy="31826"/>
            </a:xfrm>
            <a:custGeom>
              <a:avLst/>
              <a:gdLst/>
              <a:ahLst/>
              <a:cxnLst/>
              <a:rect l="l" t="t" r="r" b="b"/>
              <a:pathLst>
                <a:path w="59" h="135" extrusionOk="0">
                  <a:moveTo>
                    <a:pt x="30" y="0"/>
                  </a:moveTo>
                  <a:cubicBezTo>
                    <a:pt x="14" y="0"/>
                    <a:pt x="0" y="31"/>
                    <a:pt x="0" y="68"/>
                  </a:cubicBezTo>
                  <a:cubicBezTo>
                    <a:pt x="0" y="105"/>
                    <a:pt x="14" y="134"/>
                    <a:pt x="30" y="134"/>
                  </a:cubicBezTo>
                  <a:cubicBezTo>
                    <a:pt x="46" y="134"/>
                    <a:pt x="58" y="105"/>
                    <a:pt x="58" y="68"/>
                  </a:cubicBezTo>
                  <a:cubicBezTo>
                    <a:pt x="58" y="31"/>
                    <a:pt x="46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831;p81">
              <a:extLst>
                <a:ext uri="{FF2B5EF4-FFF2-40B4-BE49-F238E27FC236}">
                  <a16:creationId xmlns:a16="http://schemas.microsoft.com/office/drawing/2014/main" id="{994AECD7-0752-86C3-3202-7AE5CFDD86D4}"/>
                </a:ext>
              </a:extLst>
            </p:cNvPr>
            <p:cNvSpPr/>
            <p:nvPr/>
          </p:nvSpPr>
          <p:spPr>
            <a:xfrm>
              <a:off x="4152590" y="2565885"/>
              <a:ext cx="65061" cy="30883"/>
            </a:xfrm>
            <a:custGeom>
              <a:avLst/>
              <a:gdLst/>
              <a:ahLst/>
              <a:cxnLst/>
              <a:rect l="l" t="t" r="r" b="b"/>
              <a:pathLst>
                <a:path w="276" h="131" extrusionOk="0">
                  <a:moveTo>
                    <a:pt x="94" y="1"/>
                  </a:moveTo>
                  <a:cubicBezTo>
                    <a:pt x="68" y="1"/>
                    <a:pt x="41" y="7"/>
                    <a:pt x="15" y="25"/>
                  </a:cubicBezTo>
                  <a:cubicBezTo>
                    <a:pt x="3" y="33"/>
                    <a:pt x="0" y="50"/>
                    <a:pt x="9" y="61"/>
                  </a:cubicBezTo>
                  <a:cubicBezTo>
                    <a:pt x="13" y="68"/>
                    <a:pt x="21" y="72"/>
                    <a:pt x="29" y="72"/>
                  </a:cubicBezTo>
                  <a:cubicBezTo>
                    <a:pt x="34" y="72"/>
                    <a:pt x="39" y="71"/>
                    <a:pt x="43" y="68"/>
                  </a:cubicBezTo>
                  <a:cubicBezTo>
                    <a:pt x="60" y="57"/>
                    <a:pt x="77" y="52"/>
                    <a:pt x="94" y="52"/>
                  </a:cubicBezTo>
                  <a:cubicBezTo>
                    <a:pt x="162" y="52"/>
                    <a:pt x="227" y="122"/>
                    <a:pt x="228" y="123"/>
                  </a:cubicBezTo>
                  <a:cubicBezTo>
                    <a:pt x="232" y="129"/>
                    <a:pt x="240" y="131"/>
                    <a:pt x="247" y="131"/>
                  </a:cubicBezTo>
                  <a:cubicBezTo>
                    <a:pt x="253" y="131"/>
                    <a:pt x="258" y="130"/>
                    <a:pt x="265" y="125"/>
                  </a:cubicBezTo>
                  <a:cubicBezTo>
                    <a:pt x="275" y="115"/>
                    <a:pt x="275" y="99"/>
                    <a:pt x="267" y="89"/>
                  </a:cubicBezTo>
                  <a:cubicBezTo>
                    <a:pt x="263" y="85"/>
                    <a:pt x="184" y="1"/>
                    <a:pt x="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832;p81">
              <a:extLst>
                <a:ext uri="{FF2B5EF4-FFF2-40B4-BE49-F238E27FC236}">
                  <a16:creationId xmlns:a16="http://schemas.microsoft.com/office/drawing/2014/main" id="{0447C1B7-C015-5244-7EE4-F714B6EFDCB7}"/>
                </a:ext>
              </a:extLst>
            </p:cNvPr>
            <p:cNvSpPr/>
            <p:nvPr/>
          </p:nvSpPr>
          <p:spPr>
            <a:xfrm>
              <a:off x="4122652" y="2380824"/>
              <a:ext cx="389190" cy="360458"/>
            </a:xfrm>
            <a:custGeom>
              <a:avLst/>
              <a:gdLst/>
              <a:ahLst/>
              <a:cxnLst/>
              <a:rect l="l" t="t" r="r" b="b"/>
              <a:pathLst>
                <a:path w="1651" h="1529" extrusionOk="0">
                  <a:moveTo>
                    <a:pt x="731" y="1"/>
                  </a:moveTo>
                  <a:cubicBezTo>
                    <a:pt x="536" y="1"/>
                    <a:pt x="360" y="12"/>
                    <a:pt x="284" y="27"/>
                  </a:cubicBezTo>
                  <a:cubicBezTo>
                    <a:pt x="100" y="64"/>
                    <a:pt x="1" y="262"/>
                    <a:pt x="26" y="335"/>
                  </a:cubicBezTo>
                  <a:cubicBezTo>
                    <a:pt x="50" y="409"/>
                    <a:pt x="174" y="532"/>
                    <a:pt x="174" y="532"/>
                  </a:cubicBezTo>
                  <a:cubicBezTo>
                    <a:pt x="174" y="532"/>
                    <a:pt x="393" y="485"/>
                    <a:pt x="518" y="485"/>
                  </a:cubicBezTo>
                  <a:cubicBezTo>
                    <a:pt x="574" y="485"/>
                    <a:pt x="611" y="494"/>
                    <a:pt x="603" y="521"/>
                  </a:cubicBezTo>
                  <a:cubicBezTo>
                    <a:pt x="579" y="608"/>
                    <a:pt x="406" y="767"/>
                    <a:pt x="480" y="816"/>
                  </a:cubicBezTo>
                  <a:cubicBezTo>
                    <a:pt x="554" y="864"/>
                    <a:pt x="715" y="864"/>
                    <a:pt x="715" y="864"/>
                  </a:cubicBezTo>
                  <a:lnTo>
                    <a:pt x="789" y="1111"/>
                  </a:lnTo>
                  <a:lnTo>
                    <a:pt x="960" y="1136"/>
                  </a:lnTo>
                  <a:lnTo>
                    <a:pt x="1023" y="963"/>
                  </a:lnTo>
                  <a:cubicBezTo>
                    <a:pt x="1023" y="963"/>
                    <a:pt x="1063" y="904"/>
                    <a:pt x="1113" y="904"/>
                  </a:cubicBezTo>
                  <a:cubicBezTo>
                    <a:pt x="1135" y="904"/>
                    <a:pt x="1160" y="916"/>
                    <a:pt x="1184" y="952"/>
                  </a:cubicBezTo>
                  <a:cubicBezTo>
                    <a:pt x="1257" y="1062"/>
                    <a:pt x="1319" y="1149"/>
                    <a:pt x="1269" y="1246"/>
                  </a:cubicBezTo>
                  <a:cubicBezTo>
                    <a:pt x="1221" y="1344"/>
                    <a:pt x="1195" y="1394"/>
                    <a:pt x="1195" y="1394"/>
                  </a:cubicBezTo>
                  <a:lnTo>
                    <a:pt x="1355" y="1529"/>
                  </a:lnTo>
                  <a:cubicBezTo>
                    <a:pt x="1355" y="1529"/>
                    <a:pt x="1577" y="827"/>
                    <a:pt x="1590" y="643"/>
                  </a:cubicBezTo>
                  <a:cubicBezTo>
                    <a:pt x="1601" y="459"/>
                    <a:pt x="1650" y="199"/>
                    <a:pt x="1453" y="89"/>
                  </a:cubicBezTo>
                  <a:cubicBezTo>
                    <a:pt x="1336" y="24"/>
                    <a:pt x="1013" y="1"/>
                    <a:pt x="7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833;p81">
              <a:extLst>
                <a:ext uri="{FF2B5EF4-FFF2-40B4-BE49-F238E27FC236}">
                  <a16:creationId xmlns:a16="http://schemas.microsoft.com/office/drawing/2014/main" id="{E426A09E-CBFE-5F8B-492C-61F2AAC8A974}"/>
                </a:ext>
              </a:extLst>
            </p:cNvPr>
            <p:cNvSpPr/>
            <p:nvPr/>
          </p:nvSpPr>
          <p:spPr>
            <a:xfrm>
              <a:off x="4125481" y="2631187"/>
              <a:ext cx="279340" cy="209108"/>
            </a:xfrm>
            <a:custGeom>
              <a:avLst/>
              <a:gdLst/>
              <a:ahLst/>
              <a:cxnLst/>
              <a:rect l="l" t="t" r="r" b="b"/>
              <a:pathLst>
                <a:path w="1185" h="887" extrusionOk="0">
                  <a:moveTo>
                    <a:pt x="960" y="0"/>
                  </a:moveTo>
                  <a:lnTo>
                    <a:pt x="87" y="99"/>
                  </a:lnTo>
                  <a:cubicBezTo>
                    <a:pt x="87" y="99"/>
                    <a:pt x="75" y="101"/>
                    <a:pt x="62" y="107"/>
                  </a:cubicBezTo>
                  <a:lnTo>
                    <a:pt x="0" y="295"/>
                  </a:lnTo>
                  <a:lnTo>
                    <a:pt x="272" y="861"/>
                  </a:lnTo>
                  <a:lnTo>
                    <a:pt x="395" y="886"/>
                  </a:lnTo>
                  <a:lnTo>
                    <a:pt x="605" y="838"/>
                  </a:lnTo>
                  <a:lnTo>
                    <a:pt x="1184" y="333"/>
                  </a:lnTo>
                  <a:lnTo>
                    <a:pt x="777" y="578"/>
                  </a:lnTo>
                  <a:lnTo>
                    <a:pt x="703" y="85"/>
                  </a:lnTo>
                  <a:lnTo>
                    <a:pt x="948" y="74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834;p81">
              <a:extLst>
                <a:ext uri="{FF2B5EF4-FFF2-40B4-BE49-F238E27FC236}">
                  <a16:creationId xmlns:a16="http://schemas.microsoft.com/office/drawing/2014/main" id="{557A60E4-D598-F009-23FC-E5921478D2D2}"/>
                </a:ext>
              </a:extLst>
            </p:cNvPr>
            <p:cNvSpPr/>
            <p:nvPr/>
          </p:nvSpPr>
          <p:spPr>
            <a:xfrm>
              <a:off x="4267391" y="2810355"/>
              <a:ext cx="215929" cy="229147"/>
            </a:xfrm>
            <a:custGeom>
              <a:avLst/>
              <a:gdLst/>
              <a:ahLst/>
              <a:cxnLst/>
              <a:rect l="l" t="t" r="r" b="b"/>
              <a:pathLst>
                <a:path w="916" h="972" extrusionOk="0">
                  <a:moveTo>
                    <a:pt x="824" y="1"/>
                  </a:moveTo>
                  <a:lnTo>
                    <a:pt x="1" y="679"/>
                  </a:lnTo>
                  <a:lnTo>
                    <a:pt x="80" y="972"/>
                  </a:lnTo>
                  <a:lnTo>
                    <a:pt x="915" y="161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835;p81">
              <a:extLst>
                <a:ext uri="{FF2B5EF4-FFF2-40B4-BE49-F238E27FC236}">
                  <a16:creationId xmlns:a16="http://schemas.microsoft.com/office/drawing/2014/main" id="{85180379-180D-C64B-8687-4B044E5F0E2C}"/>
                </a:ext>
              </a:extLst>
            </p:cNvPr>
            <p:cNvSpPr/>
            <p:nvPr/>
          </p:nvSpPr>
          <p:spPr>
            <a:xfrm>
              <a:off x="4220245" y="2848075"/>
              <a:ext cx="469810" cy="1161764"/>
            </a:xfrm>
            <a:custGeom>
              <a:avLst/>
              <a:gdLst/>
              <a:ahLst/>
              <a:cxnLst/>
              <a:rect l="l" t="t" r="r" b="b"/>
              <a:pathLst>
                <a:path w="1993" h="4928" extrusionOk="0">
                  <a:moveTo>
                    <a:pt x="1115" y="1"/>
                  </a:moveTo>
                  <a:cubicBezTo>
                    <a:pt x="1115" y="1"/>
                    <a:pt x="319" y="943"/>
                    <a:pt x="280" y="1089"/>
                  </a:cubicBezTo>
                  <a:cubicBezTo>
                    <a:pt x="240" y="1235"/>
                    <a:pt x="160" y="2590"/>
                    <a:pt x="134" y="2948"/>
                  </a:cubicBezTo>
                  <a:cubicBezTo>
                    <a:pt x="107" y="3306"/>
                    <a:pt x="1" y="4754"/>
                    <a:pt x="1" y="4754"/>
                  </a:cubicBezTo>
                  <a:cubicBezTo>
                    <a:pt x="1" y="4754"/>
                    <a:pt x="771" y="4927"/>
                    <a:pt x="1183" y="4927"/>
                  </a:cubicBezTo>
                  <a:cubicBezTo>
                    <a:pt x="1594" y="4927"/>
                    <a:pt x="1993" y="4662"/>
                    <a:pt x="1993" y="4662"/>
                  </a:cubicBezTo>
                  <a:lnTo>
                    <a:pt x="1661" y="2883"/>
                  </a:lnTo>
                  <a:cubicBezTo>
                    <a:pt x="1661" y="2883"/>
                    <a:pt x="1940" y="811"/>
                    <a:pt x="1834" y="598"/>
                  </a:cubicBezTo>
                  <a:cubicBezTo>
                    <a:pt x="1726" y="386"/>
                    <a:pt x="1115" y="1"/>
                    <a:pt x="11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836;p81">
              <a:extLst>
                <a:ext uri="{FF2B5EF4-FFF2-40B4-BE49-F238E27FC236}">
                  <a16:creationId xmlns:a16="http://schemas.microsoft.com/office/drawing/2014/main" id="{6166EF4E-8910-ADBF-BA7D-7B46AE0CFF6B}"/>
                </a:ext>
              </a:extLst>
            </p:cNvPr>
            <p:cNvSpPr/>
            <p:nvPr/>
          </p:nvSpPr>
          <p:spPr>
            <a:xfrm>
              <a:off x="4214116" y="2840059"/>
              <a:ext cx="482304" cy="1175673"/>
            </a:xfrm>
            <a:custGeom>
              <a:avLst/>
              <a:gdLst/>
              <a:ahLst/>
              <a:cxnLst/>
              <a:rect l="l" t="t" r="r" b="b"/>
              <a:pathLst>
                <a:path w="2046" h="4987" extrusionOk="0">
                  <a:moveTo>
                    <a:pt x="1136" y="0"/>
                  </a:moveTo>
                  <a:lnTo>
                    <a:pt x="1122" y="17"/>
                  </a:lnTo>
                  <a:cubicBezTo>
                    <a:pt x="1040" y="114"/>
                    <a:pt x="320" y="968"/>
                    <a:pt x="281" y="1115"/>
                  </a:cubicBezTo>
                  <a:cubicBezTo>
                    <a:pt x="250" y="1228"/>
                    <a:pt x="198" y="2012"/>
                    <a:pt x="161" y="2584"/>
                  </a:cubicBezTo>
                  <a:cubicBezTo>
                    <a:pt x="150" y="2752"/>
                    <a:pt x="141" y="2892"/>
                    <a:pt x="134" y="2979"/>
                  </a:cubicBezTo>
                  <a:cubicBezTo>
                    <a:pt x="108" y="3338"/>
                    <a:pt x="2" y="4785"/>
                    <a:pt x="2" y="4785"/>
                  </a:cubicBezTo>
                  <a:lnTo>
                    <a:pt x="0" y="4807"/>
                  </a:lnTo>
                  <a:lnTo>
                    <a:pt x="22" y="4813"/>
                  </a:lnTo>
                  <a:cubicBezTo>
                    <a:pt x="29" y="4815"/>
                    <a:pt x="799" y="4986"/>
                    <a:pt x="1209" y="4986"/>
                  </a:cubicBezTo>
                  <a:cubicBezTo>
                    <a:pt x="1624" y="4986"/>
                    <a:pt x="2015" y="4728"/>
                    <a:pt x="2031" y="4717"/>
                  </a:cubicBezTo>
                  <a:lnTo>
                    <a:pt x="2046" y="4707"/>
                  </a:lnTo>
                  <a:lnTo>
                    <a:pt x="1712" y="2916"/>
                  </a:lnTo>
                  <a:cubicBezTo>
                    <a:pt x="1730" y="2785"/>
                    <a:pt x="1988" y="835"/>
                    <a:pt x="1882" y="620"/>
                  </a:cubicBezTo>
                  <a:cubicBezTo>
                    <a:pt x="1772" y="403"/>
                    <a:pt x="1180" y="27"/>
                    <a:pt x="1155" y="12"/>
                  </a:cubicBezTo>
                  <a:lnTo>
                    <a:pt x="1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837;p81">
              <a:extLst>
                <a:ext uri="{FF2B5EF4-FFF2-40B4-BE49-F238E27FC236}">
                  <a16:creationId xmlns:a16="http://schemas.microsoft.com/office/drawing/2014/main" id="{E35463A7-08C2-488F-185E-3C23CECB204A}"/>
                </a:ext>
              </a:extLst>
            </p:cNvPr>
            <p:cNvSpPr/>
            <p:nvPr/>
          </p:nvSpPr>
          <p:spPr>
            <a:xfrm>
              <a:off x="3863585" y="3730948"/>
              <a:ext cx="172554" cy="153472"/>
            </a:xfrm>
            <a:custGeom>
              <a:avLst/>
              <a:gdLst/>
              <a:ahLst/>
              <a:cxnLst/>
              <a:rect l="l" t="t" r="r" b="b"/>
              <a:pathLst>
                <a:path w="732" h="651" extrusionOk="0">
                  <a:moveTo>
                    <a:pt x="492" y="0"/>
                  </a:moveTo>
                  <a:lnTo>
                    <a:pt x="0" y="266"/>
                  </a:lnTo>
                  <a:cubicBezTo>
                    <a:pt x="0" y="266"/>
                    <a:pt x="27" y="372"/>
                    <a:pt x="40" y="412"/>
                  </a:cubicBezTo>
                  <a:cubicBezTo>
                    <a:pt x="53" y="451"/>
                    <a:pt x="134" y="451"/>
                    <a:pt x="134" y="451"/>
                  </a:cubicBezTo>
                  <a:cubicBezTo>
                    <a:pt x="134" y="451"/>
                    <a:pt x="253" y="638"/>
                    <a:pt x="332" y="650"/>
                  </a:cubicBezTo>
                  <a:cubicBezTo>
                    <a:pt x="334" y="650"/>
                    <a:pt x="335" y="651"/>
                    <a:pt x="337" y="651"/>
                  </a:cubicBezTo>
                  <a:cubicBezTo>
                    <a:pt x="425" y="651"/>
                    <a:pt x="731" y="318"/>
                    <a:pt x="731" y="318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D08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838;p81">
              <a:extLst>
                <a:ext uri="{FF2B5EF4-FFF2-40B4-BE49-F238E27FC236}">
                  <a16:creationId xmlns:a16="http://schemas.microsoft.com/office/drawing/2014/main" id="{4A0C976C-7F6A-DBD2-CACA-EA133ACF4707}"/>
                </a:ext>
              </a:extLst>
            </p:cNvPr>
            <p:cNvSpPr/>
            <p:nvPr/>
          </p:nvSpPr>
          <p:spPr>
            <a:xfrm>
              <a:off x="3979564" y="3098438"/>
              <a:ext cx="660515" cy="732703"/>
            </a:xfrm>
            <a:custGeom>
              <a:avLst/>
              <a:gdLst/>
              <a:ahLst/>
              <a:cxnLst/>
              <a:rect l="l" t="t" r="r" b="b"/>
              <a:pathLst>
                <a:path w="2802" h="3108" extrusionOk="0">
                  <a:moveTo>
                    <a:pt x="1991" y="1"/>
                  </a:moveTo>
                  <a:lnTo>
                    <a:pt x="1554" y="1714"/>
                  </a:lnTo>
                  <a:lnTo>
                    <a:pt x="0" y="2683"/>
                  </a:lnTo>
                  <a:lnTo>
                    <a:pt x="185" y="3108"/>
                  </a:lnTo>
                  <a:lnTo>
                    <a:pt x="2110" y="2338"/>
                  </a:lnTo>
                  <a:lnTo>
                    <a:pt x="2802" y="214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839;p81">
              <a:extLst>
                <a:ext uri="{FF2B5EF4-FFF2-40B4-BE49-F238E27FC236}">
                  <a16:creationId xmlns:a16="http://schemas.microsoft.com/office/drawing/2014/main" id="{AAED4D37-C04F-0183-3E8D-8A904D7AD50A}"/>
                </a:ext>
              </a:extLst>
            </p:cNvPr>
            <p:cNvSpPr/>
            <p:nvPr/>
          </p:nvSpPr>
          <p:spPr>
            <a:xfrm>
              <a:off x="4286721" y="3171284"/>
              <a:ext cx="127058" cy="376017"/>
            </a:xfrm>
            <a:custGeom>
              <a:avLst/>
              <a:gdLst/>
              <a:ahLst/>
              <a:cxnLst/>
              <a:rect l="l" t="t" r="r" b="b"/>
              <a:pathLst>
                <a:path w="539" h="1595" extrusionOk="0">
                  <a:moveTo>
                    <a:pt x="512" y="0"/>
                  </a:moveTo>
                  <a:cubicBezTo>
                    <a:pt x="499" y="0"/>
                    <a:pt x="487" y="7"/>
                    <a:pt x="485" y="21"/>
                  </a:cubicBezTo>
                  <a:lnTo>
                    <a:pt x="227" y="1391"/>
                  </a:lnTo>
                  <a:lnTo>
                    <a:pt x="13" y="1549"/>
                  </a:lnTo>
                  <a:cubicBezTo>
                    <a:pt x="1" y="1556"/>
                    <a:pt x="0" y="1572"/>
                    <a:pt x="8" y="1584"/>
                  </a:cubicBezTo>
                  <a:cubicBezTo>
                    <a:pt x="14" y="1591"/>
                    <a:pt x="21" y="1595"/>
                    <a:pt x="30" y="1595"/>
                  </a:cubicBezTo>
                  <a:cubicBezTo>
                    <a:pt x="35" y="1595"/>
                    <a:pt x="40" y="1593"/>
                    <a:pt x="45" y="1589"/>
                  </a:cubicBezTo>
                  <a:lnTo>
                    <a:pt x="274" y="1419"/>
                  </a:lnTo>
                  <a:lnTo>
                    <a:pt x="536" y="31"/>
                  </a:lnTo>
                  <a:cubicBezTo>
                    <a:pt x="538" y="16"/>
                    <a:pt x="530" y="2"/>
                    <a:pt x="515" y="0"/>
                  </a:cubicBezTo>
                  <a:cubicBezTo>
                    <a:pt x="514" y="0"/>
                    <a:pt x="513" y="0"/>
                    <a:pt x="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840;p81">
              <a:extLst>
                <a:ext uri="{FF2B5EF4-FFF2-40B4-BE49-F238E27FC236}">
                  <a16:creationId xmlns:a16="http://schemas.microsoft.com/office/drawing/2014/main" id="{96ACD07C-255C-7378-CFDE-36DCA380B4D2}"/>
                </a:ext>
              </a:extLst>
            </p:cNvPr>
            <p:cNvSpPr/>
            <p:nvPr/>
          </p:nvSpPr>
          <p:spPr>
            <a:xfrm>
              <a:off x="4591048" y="3183307"/>
              <a:ext cx="22159" cy="44085"/>
            </a:xfrm>
            <a:custGeom>
              <a:avLst/>
              <a:gdLst/>
              <a:ahLst/>
              <a:cxnLst/>
              <a:rect l="l" t="t" r="r" b="b"/>
              <a:pathLst>
                <a:path w="94" h="187" extrusionOk="0">
                  <a:moveTo>
                    <a:pt x="66" y="0"/>
                  </a:moveTo>
                  <a:cubicBezTo>
                    <a:pt x="55" y="0"/>
                    <a:pt x="44" y="8"/>
                    <a:pt x="40" y="19"/>
                  </a:cubicBezTo>
                  <a:lnTo>
                    <a:pt x="4" y="153"/>
                  </a:lnTo>
                  <a:cubicBezTo>
                    <a:pt x="0" y="166"/>
                    <a:pt x="9" y="181"/>
                    <a:pt x="21" y="185"/>
                  </a:cubicBezTo>
                  <a:cubicBezTo>
                    <a:pt x="25" y="186"/>
                    <a:pt x="26" y="186"/>
                    <a:pt x="29" y="186"/>
                  </a:cubicBezTo>
                  <a:cubicBezTo>
                    <a:pt x="39" y="186"/>
                    <a:pt x="50" y="178"/>
                    <a:pt x="53" y="166"/>
                  </a:cubicBezTo>
                  <a:lnTo>
                    <a:pt x="90" y="32"/>
                  </a:lnTo>
                  <a:cubicBezTo>
                    <a:pt x="93" y="19"/>
                    <a:pt x="85" y="4"/>
                    <a:pt x="72" y="1"/>
                  </a:cubicBezTo>
                  <a:cubicBezTo>
                    <a:pt x="70" y="0"/>
                    <a:pt x="68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841;p81">
              <a:extLst>
                <a:ext uri="{FF2B5EF4-FFF2-40B4-BE49-F238E27FC236}">
                  <a16:creationId xmlns:a16="http://schemas.microsoft.com/office/drawing/2014/main" id="{D80A1549-0D52-DDA2-4382-6DDC967EFD7C}"/>
                </a:ext>
              </a:extLst>
            </p:cNvPr>
            <p:cNvSpPr/>
            <p:nvPr/>
          </p:nvSpPr>
          <p:spPr>
            <a:xfrm>
              <a:off x="4278706" y="3264404"/>
              <a:ext cx="311635" cy="470788"/>
            </a:xfrm>
            <a:custGeom>
              <a:avLst/>
              <a:gdLst/>
              <a:ahLst/>
              <a:cxnLst/>
              <a:rect l="l" t="t" r="r" b="b"/>
              <a:pathLst>
                <a:path w="1322" h="1997" extrusionOk="0">
                  <a:moveTo>
                    <a:pt x="1295" y="1"/>
                  </a:moveTo>
                  <a:cubicBezTo>
                    <a:pt x="1283" y="1"/>
                    <a:pt x="1272" y="8"/>
                    <a:pt x="1269" y="19"/>
                  </a:cubicBezTo>
                  <a:lnTo>
                    <a:pt x="852" y="1538"/>
                  </a:lnTo>
                  <a:lnTo>
                    <a:pt x="18" y="1947"/>
                  </a:lnTo>
                  <a:cubicBezTo>
                    <a:pt x="5" y="1954"/>
                    <a:pt x="0" y="1968"/>
                    <a:pt x="7" y="1981"/>
                  </a:cubicBezTo>
                  <a:cubicBezTo>
                    <a:pt x="12" y="1991"/>
                    <a:pt x="21" y="1996"/>
                    <a:pt x="30" y="1996"/>
                  </a:cubicBezTo>
                  <a:cubicBezTo>
                    <a:pt x="34" y="1996"/>
                    <a:pt x="38" y="1995"/>
                    <a:pt x="40" y="1993"/>
                  </a:cubicBezTo>
                  <a:lnTo>
                    <a:pt x="897" y="1573"/>
                  </a:lnTo>
                  <a:lnTo>
                    <a:pt x="1319" y="33"/>
                  </a:lnTo>
                  <a:cubicBezTo>
                    <a:pt x="1321" y="19"/>
                    <a:pt x="1314" y="5"/>
                    <a:pt x="1300" y="1"/>
                  </a:cubicBezTo>
                  <a:cubicBezTo>
                    <a:pt x="1298" y="1"/>
                    <a:pt x="1296" y="1"/>
                    <a:pt x="1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842;p81">
              <a:extLst>
                <a:ext uri="{FF2B5EF4-FFF2-40B4-BE49-F238E27FC236}">
                  <a16:creationId xmlns:a16="http://schemas.microsoft.com/office/drawing/2014/main" id="{B7E734CE-F12E-1410-786C-7F8816BA19A8}"/>
                </a:ext>
              </a:extLst>
            </p:cNvPr>
            <p:cNvSpPr/>
            <p:nvPr/>
          </p:nvSpPr>
          <p:spPr>
            <a:xfrm>
              <a:off x="4224488" y="3886541"/>
              <a:ext cx="388954" cy="173039"/>
            </a:xfrm>
            <a:custGeom>
              <a:avLst/>
              <a:gdLst/>
              <a:ahLst/>
              <a:cxnLst/>
              <a:rect l="l" t="t" r="r" b="b"/>
              <a:pathLst>
                <a:path w="1650" h="734" extrusionOk="0">
                  <a:moveTo>
                    <a:pt x="28" y="0"/>
                  </a:moveTo>
                  <a:cubicBezTo>
                    <a:pt x="26" y="0"/>
                    <a:pt x="25" y="1"/>
                    <a:pt x="24" y="1"/>
                  </a:cubicBezTo>
                  <a:cubicBezTo>
                    <a:pt x="10" y="3"/>
                    <a:pt x="1" y="16"/>
                    <a:pt x="2" y="29"/>
                  </a:cubicBezTo>
                  <a:lnTo>
                    <a:pt x="88" y="732"/>
                  </a:lnTo>
                  <a:lnTo>
                    <a:pt x="110" y="733"/>
                  </a:lnTo>
                  <a:cubicBezTo>
                    <a:pt x="111" y="733"/>
                    <a:pt x="141" y="734"/>
                    <a:pt x="190" y="734"/>
                  </a:cubicBezTo>
                  <a:cubicBezTo>
                    <a:pt x="421" y="734"/>
                    <a:pt x="1100" y="713"/>
                    <a:pt x="1631" y="481"/>
                  </a:cubicBezTo>
                  <a:cubicBezTo>
                    <a:pt x="1644" y="475"/>
                    <a:pt x="1649" y="460"/>
                    <a:pt x="1644" y="447"/>
                  </a:cubicBezTo>
                  <a:cubicBezTo>
                    <a:pt x="1639" y="437"/>
                    <a:pt x="1630" y="432"/>
                    <a:pt x="1620" y="432"/>
                  </a:cubicBezTo>
                  <a:cubicBezTo>
                    <a:pt x="1617" y="432"/>
                    <a:pt x="1613" y="432"/>
                    <a:pt x="1610" y="434"/>
                  </a:cubicBezTo>
                  <a:cubicBezTo>
                    <a:pt x="1093" y="659"/>
                    <a:pt x="429" y="682"/>
                    <a:pt x="196" y="682"/>
                  </a:cubicBezTo>
                  <a:cubicBezTo>
                    <a:pt x="169" y="682"/>
                    <a:pt x="148" y="682"/>
                    <a:pt x="133" y="681"/>
                  </a:cubicBezTo>
                  <a:lnTo>
                    <a:pt x="53" y="23"/>
                  </a:lnTo>
                  <a:cubicBezTo>
                    <a:pt x="50" y="10"/>
                    <a:pt x="41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12" name="Connettore diritto 1611">
            <a:extLst>
              <a:ext uri="{FF2B5EF4-FFF2-40B4-BE49-F238E27FC236}">
                <a16:creationId xmlns:a16="http://schemas.microsoft.com/office/drawing/2014/main" id="{81B95A4E-3BF8-0C23-E2C7-E004A0978390}"/>
              </a:ext>
            </a:extLst>
          </p:cNvPr>
          <p:cNvCxnSpPr/>
          <p:nvPr/>
        </p:nvCxnSpPr>
        <p:spPr>
          <a:xfrm>
            <a:off x="340071" y="4646920"/>
            <a:ext cx="1790700" cy="0"/>
          </a:xfrm>
          <a:prstGeom prst="line">
            <a:avLst/>
          </a:prstGeom>
          <a:ln w="127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3" name="Google Shape;1654;p77">
            <a:extLst>
              <a:ext uri="{FF2B5EF4-FFF2-40B4-BE49-F238E27FC236}">
                <a16:creationId xmlns:a16="http://schemas.microsoft.com/office/drawing/2014/main" id="{A2CBEE51-145A-514D-1D5C-299163DFE201}"/>
              </a:ext>
            </a:extLst>
          </p:cNvPr>
          <p:cNvSpPr txBox="1"/>
          <p:nvPr/>
        </p:nvSpPr>
        <p:spPr>
          <a:xfrm>
            <a:off x="700327" y="1772598"/>
            <a:ext cx="1628856" cy="1251602"/>
          </a:xfrm>
          <a:prstGeom prst="rect">
            <a:avLst/>
          </a:prstGeom>
          <a:solidFill>
            <a:schemeClr val="tx2">
              <a:alpha val="20000"/>
            </a:schemeClr>
          </a:solidFill>
          <a:ln w="25400" cap="rnd" cmpd="sng">
            <a:solidFill>
              <a:schemeClr val="accent1">
                <a:lumMod val="75000"/>
                <a:alpha val="70000"/>
              </a:schemeClr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823854"/>
                      <a:gd name="connsiteY0" fmla="*/ 0 h 1203974"/>
                      <a:gd name="connsiteX1" fmla="*/ 589713 w 1823854"/>
                      <a:gd name="connsiteY1" fmla="*/ 0 h 1203974"/>
                      <a:gd name="connsiteX2" fmla="*/ 1142949 w 1823854"/>
                      <a:gd name="connsiteY2" fmla="*/ 0 h 1203974"/>
                      <a:gd name="connsiteX3" fmla="*/ 1823854 w 1823854"/>
                      <a:gd name="connsiteY3" fmla="*/ 0 h 1203974"/>
                      <a:gd name="connsiteX4" fmla="*/ 1823854 w 1823854"/>
                      <a:gd name="connsiteY4" fmla="*/ 589947 h 1203974"/>
                      <a:gd name="connsiteX5" fmla="*/ 1823854 w 1823854"/>
                      <a:gd name="connsiteY5" fmla="*/ 1203974 h 1203974"/>
                      <a:gd name="connsiteX6" fmla="*/ 1252380 w 1823854"/>
                      <a:gd name="connsiteY6" fmla="*/ 1203974 h 1203974"/>
                      <a:gd name="connsiteX7" fmla="*/ 680905 w 1823854"/>
                      <a:gd name="connsiteY7" fmla="*/ 1203974 h 1203974"/>
                      <a:gd name="connsiteX8" fmla="*/ 0 w 1823854"/>
                      <a:gd name="connsiteY8" fmla="*/ 1203974 h 1203974"/>
                      <a:gd name="connsiteX9" fmla="*/ 0 w 1823854"/>
                      <a:gd name="connsiteY9" fmla="*/ 638106 h 1203974"/>
                      <a:gd name="connsiteX10" fmla="*/ 0 w 1823854"/>
                      <a:gd name="connsiteY10" fmla="*/ 0 h 1203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823854" h="1203974" extrusionOk="0">
                        <a:moveTo>
                          <a:pt x="0" y="0"/>
                        </a:moveTo>
                        <a:cubicBezTo>
                          <a:pt x="262713" y="16411"/>
                          <a:pt x="400278" y="-15079"/>
                          <a:pt x="589713" y="0"/>
                        </a:cubicBezTo>
                        <a:cubicBezTo>
                          <a:pt x="779148" y="15079"/>
                          <a:pt x="963711" y="-674"/>
                          <a:pt x="1142949" y="0"/>
                        </a:cubicBezTo>
                        <a:cubicBezTo>
                          <a:pt x="1322187" y="674"/>
                          <a:pt x="1584959" y="2136"/>
                          <a:pt x="1823854" y="0"/>
                        </a:cubicBezTo>
                        <a:cubicBezTo>
                          <a:pt x="1841579" y="274844"/>
                          <a:pt x="1851072" y="425215"/>
                          <a:pt x="1823854" y="589947"/>
                        </a:cubicBezTo>
                        <a:cubicBezTo>
                          <a:pt x="1796636" y="754679"/>
                          <a:pt x="1848051" y="920655"/>
                          <a:pt x="1823854" y="1203974"/>
                        </a:cubicBezTo>
                        <a:cubicBezTo>
                          <a:pt x="1658915" y="1202233"/>
                          <a:pt x="1488212" y="1187533"/>
                          <a:pt x="1252380" y="1203974"/>
                        </a:cubicBezTo>
                        <a:cubicBezTo>
                          <a:pt x="1016548" y="1220415"/>
                          <a:pt x="891651" y="1197508"/>
                          <a:pt x="680905" y="1203974"/>
                        </a:cubicBezTo>
                        <a:cubicBezTo>
                          <a:pt x="470159" y="1210440"/>
                          <a:pt x="240415" y="1189860"/>
                          <a:pt x="0" y="1203974"/>
                        </a:cubicBezTo>
                        <a:cubicBezTo>
                          <a:pt x="13020" y="1014744"/>
                          <a:pt x="-13784" y="873458"/>
                          <a:pt x="0" y="638106"/>
                        </a:cubicBezTo>
                        <a:cubicBezTo>
                          <a:pt x="13784" y="402754"/>
                          <a:pt x="10019" y="2871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I. </a:t>
            </a:r>
            <a:r>
              <a:rPr lang="en" sz="1600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Study</a:t>
            </a:r>
            <a:r>
              <a:rPr lang="en" sz="1600" b="1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 how</a:t>
            </a:r>
            <a:r>
              <a:rPr lang="en" sz="1600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 behavior can be included in epidemics.</a:t>
            </a:r>
            <a:endParaRPr sz="1600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5" name="Google Shape;1654;p77">
            <a:extLst>
              <a:ext uri="{FF2B5EF4-FFF2-40B4-BE49-F238E27FC236}">
                <a16:creationId xmlns:a16="http://schemas.microsoft.com/office/drawing/2014/main" id="{ED436525-6AD5-F143-2700-C906411CC2BD}"/>
              </a:ext>
            </a:extLst>
          </p:cNvPr>
          <p:cNvSpPr txBox="1"/>
          <p:nvPr/>
        </p:nvSpPr>
        <p:spPr>
          <a:xfrm>
            <a:off x="2948852" y="2213428"/>
            <a:ext cx="2544805" cy="1850571"/>
          </a:xfrm>
          <a:prstGeom prst="rect">
            <a:avLst/>
          </a:prstGeom>
          <a:solidFill>
            <a:schemeClr val="tx2">
              <a:alpha val="20000"/>
            </a:schemeClr>
          </a:solidFill>
          <a:ln w="25400">
            <a:solidFill>
              <a:schemeClr val="accent1">
                <a:lumMod val="75000"/>
                <a:alpha val="7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bg2"/>
                </a:solidFill>
                <a:latin typeface="Lato"/>
                <a:cs typeface="Lato"/>
              </a:rPr>
              <a:t>II.</a:t>
            </a:r>
            <a:r>
              <a:rPr lang="en-GB" sz="1600" dirty="0">
                <a:solidFill>
                  <a:schemeClr val="bg2"/>
                </a:solidFill>
                <a:latin typeface="Lato"/>
                <a:cs typeface="Lato"/>
              </a:rPr>
              <a:t> </a:t>
            </a:r>
            <a: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  <a:t>Realize the </a:t>
            </a:r>
            <a:r>
              <a:rPr lang="en-GB" sz="1600" b="1" dirty="0">
                <a:solidFill>
                  <a:srgbClr val="083D69"/>
                </a:solidFill>
                <a:latin typeface="Lato"/>
                <a:cs typeface="Lato"/>
              </a:rPr>
              <a:t>coupling</a:t>
            </a:r>
            <a: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  <a:t> of the two phenomena including:</a:t>
            </a:r>
            <a:b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</a:br>
            <a: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  <a:t>- P2P mechanism</a:t>
            </a:r>
            <a:b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</a:br>
            <a: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  <a:t>- “fatigue” contribution</a:t>
            </a:r>
            <a:b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</a:br>
            <a: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  <a:t>- policy effect</a:t>
            </a:r>
            <a:endParaRPr sz="1600" dirty="0">
              <a:solidFill>
                <a:srgbClr val="083D69"/>
              </a:solidFill>
              <a:latin typeface="Lato"/>
              <a:cs typeface="Lato"/>
              <a:sym typeface="Lato"/>
            </a:endParaRPr>
          </a:p>
        </p:txBody>
      </p:sp>
      <p:sp>
        <p:nvSpPr>
          <p:cNvPr id="1617" name="Google Shape;1654;p77">
            <a:extLst>
              <a:ext uri="{FF2B5EF4-FFF2-40B4-BE49-F238E27FC236}">
                <a16:creationId xmlns:a16="http://schemas.microsoft.com/office/drawing/2014/main" id="{8D1BBDB7-16FC-32DD-CB6A-45A7D167A732}"/>
              </a:ext>
            </a:extLst>
          </p:cNvPr>
          <p:cNvSpPr txBox="1"/>
          <p:nvPr/>
        </p:nvSpPr>
        <p:spPr>
          <a:xfrm>
            <a:off x="6348189" y="3394280"/>
            <a:ext cx="2473453" cy="1339437"/>
          </a:xfrm>
          <a:prstGeom prst="rect">
            <a:avLst/>
          </a:prstGeom>
          <a:solidFill>
            <a:schemeClr val="tx2">
              <a:alpha val="20000"/>
            </a:schemeClr>
          </a:solidFill>
          <a:ln w="25400">
            <a:solidFill>
              <a:schemeClr val="accent1">
                <a:lumMod val="75000"/>
                <a:alpha val="7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bg2"/>
                </a:solidFill>
                <a:latin typeface="Lato"/>
                <a:cs typeface="Lato"/>
              </a:rPr>
              <a:t>III.</a:t>
            </a:r>
            <a: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  <a:t> Analyse </a:t>
            </a:r>
            <a:r>
              <a:rPr lang="en-GB" sz="1600" b="1" dirty="0">
                <a:solidFill>
                  <a:srgbClr val="083D69"/>
                </a:solidFill>
                <a:latin typeface="Lato"/>
                <a:cs typeface="Lato"/>
              </a:rPr>
              <a:t>stability</a:t>
            </a:r>
            <a: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  <a:t>, </a:t>
            </a:r>
            <a:r>
              <a:rPr lang="en-GB" sz="1600" b="1" dirty="0">
                <a:solidFill>
                  <a:srgbClr val="083D69"/>
                </a:solidFill>
                <a:latin typeface="Lato"/>
                <a:cs typeface="Lato"/>
              </a:rPr>
              <a:t>simulate</a:t>
            </a:r>
            <a: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  <a:t> evolutions and study </a:t>
            </a:r>
            <a:r>
              <a:rPr lang="en-GB" sz="1600" b="1" dirty="0">
                <a:solidFill>
                  <a:srgbClr val="083D69"/>
                </a:solidFill>
                <a:latin typeface="Lato"/>
                <a:cs typeface="Lato"/>
              </a:rPr>
              <a:t>Threshold</a:t>
            </a:r>
            <a:r>
              <a:rPr lang="en-GB" sz="1600" dirty="0">
                <a:solidFill>
                  <a:srgbClr val="083D69"/>
                </a:solidFill>
                <a:latin typeface="Lato"/>
                <a:cs typeface="Lato"/>
              </a:rPr>
              <a:t> effect of the proposed model.</a:t>
            </a:r>
            <a:endParaRPr sz="1600" dirty="0">
              <a:solidFill>
                <a:srgbClr val="083D69"/>
              </a:solidFill>
              <a:latin typeface="Lato"/>
              <a:cs typeface="Lato"/>
              <a:sym typeface="Lato"/>
            </a:endParaRPr>
          </a:p>
        </p:txBody>
      </p:sp>
      <p:cxnSp>
        <p:nvCxnSpPr>
          <p:cNvPr id="1619" name="Connettore a gomito 1618">
            <a:extLst>
              <a:ext uri="{FF2B5EF4-FFF2-40B4-BE49-F238E27FC236}">
                <a16:creationId xmlns:a16="http://schemas.microsoft.com/office/drawing/2014/main" id="{2E47DBC9-A328-53E2-8FC1-91B797564997}"/>
              </a:ext>
            </a:extLst>
          </p:cNvPr>
          <p:cNvCxnSpPr>
            <a:cxnSpLocks/>
            <a:stCxn id="1577" idx="2"/>
            <a:endCxn id="1613" idx="0"/>
          </p:cNvCxnSpPr>
          <p:nvPr/>
        </p:nvCxnSpPr>
        <p:spPr>
          <a:xfrm rot="5400000">
            <a:off x="1825795" y="901832"/>
            <a:ext cx="559726" cy="118180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2" name="Connettore a gomito 1621">
            <a:extLst>
              <a:ext uri="{FF2B5EF4-FFF2-40B4-BE49-F238E27FC236}">
                <a16:creationId xmlns:a16="http://schemas.microsoft.com/office/drawing/2014/main" id="{2E6F6D5E-6580-0042-1241-67656FA06D99}"/>
              </a:ext>
            </a:extLst>
          </p:cNvPr>
          <p:cNvCxnSpPr>
            <a:cxnSpLocks/>
            <a:stCxn id="1613" idx="2"/>
            <a:endCxn id="1615" idx="1"/>
          </p:cNvCxnSpPr>
          <p:nvPr/>
        </p:nvCxnSpPr>
        <p:spPr>
          <a:xfrm rot="16200000" flipH="1">
            <a:off x="2174546" y="2364408"/>
            <a:ext cx="114514" cy="1434097"/>
          </a:xfrm>
          <a:prstGeom prst="bentConnector2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4" name="Connettore a gomito 1623">
            <a:extLst>
              <a:ext uri="{FF2B5EF4-FFF2-40B4-BE49-F238E27FC236}">
                <a16:creationId xmlns:a16="http://schemas.microsoft.com/office/drawing/2014/main" id="{C8762F98-FBC1-8E7F-B77B-E2653391833A}"/>
              </a:ext>
            </a:extLst>
          </p:cNvPr>
          <p:cNvCxnSpPr>
            <a:cxnSpLocks/>
            <a:stCxn id="1615" idx="3"/>
            <a:endCxn id="1617" idx="1"/>
          </p:cNvCxnSpPr>
          <p:nvPr/>
        </p:nvCxnSpPr>
        <p:spPr>
          <a:xfrm>
            <a:off x="5493657" y="3138714"/>
            <a:ext cx="854532" cy="925285"/>
          </a:xfrm>
          <a:prstGeom prst="bentConnector3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9" name="Google Shape;810;p49">
            <a:extLst>
              <a:ext uri="{FF2B5EF4-FFF2-40B4-BE49-F238E27FC236}">
                <a16:creationId xmlns:a16="http://schemas.microsoft.com/office/drawing/2014/main" id="{F23A7265-9331-2ACC-FC9A-EEDA4785F8D3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19C90CD-86AE-6ED4-301D-AD47A7DDD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3" grpId="0" animBg="1"/>
      <p:bldP spid="1615" grpId="0" animBg="1"/>
      <p:bldP spid="16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>
          <a:extLst>
            <a:ext uri="{FF2B5EF4-FFF2-40B4-BE49-F238E27FC236}">
              <a16:creationId xmlns:a16="http://schemas.microsoft.com/office/drawing/2014/main" id="{44C97796-2498-DB00-C326-D960B2BE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ggetto 14">
            <a:extLst>
              <a:ext uri="{FF2B5EF4-FFF2-40B4-BE49-F238E27FC236}">
                <a16:creationId xmlns:a16="http://schemas.microsoft.com/office/drawing/2014/main" id="{28F2B225-988B-52FE-B684-5ADB15B11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471464"/>
              </p:ext>
            </p:extLst>
          </p:nvPr>
        </p:nvGraphicFramePr>
        <p:xfrm>
          <a:off x="5039025" y="2991193"/>
          <a:ext cx="2728911" cy="1889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4952951" imgH="3429000" progId="Acrobat.Document.DC">
                  <p:embed/>
                </p:oleObj>
              </mc:Choice>
              <mc:Fallback>
                <p:oleObj name="Acrobat Document" r:id="rId3" imgW="4952951" imgH="34290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39025" y="2991193"/>
                        <a:ext cx="2728911" cy="1889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4" name="Google Shape;1004;p55">
            <a:extLst>
              <a:ext uri="{FF2B5EF4-FFF2-40B4-BE49-F238E27FC236}">
                <a16:creationId xmlns:a16="http://schemas.microsoft.com/office/drawing/2014/main" id="{D952F6A9-92CE-7FD6-6D1E-BD7488DD0B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28587" y="1737644"/>
            <a:ext cx="2141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Mean field approximation</a:t>
            </a:r>
            <a:endParaRPr dirty="0"/>
          </a:p>
        </p:txBody>
      </p:sp>
      <p:sp>
        <p:nvSpPr>
          <p:cNvPr id="1005" name="Google Shape;1005;p55">
            <a:extLst>
              <a:ext uri="{FF2B5EF4-FFF2-40B4-BE49-F238E27FC236}">
                <a16:creationId xmlns:a16="http://schemas.microsoft.com/office/drawing/2014/main" id="{FF5548B5-9392-B35D-241A-13A63774DE6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28587" y="2123613"/>
            <a:ext cx="2141400" cy="448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</a:t>
            </a:r>
            <a:r>
              <a:rPr lang="en" dirty="0"/>
              <a:t>omogeneous mixing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008" name="Google Shape;1008;p55">
            <a:extLst>
              <a:ext uri="{FF2B5EF4-FFF2-40B4-BE49-F238E27FC236}">
                <a16:creationId xmlns:a16="http://schemas.microsoft.com/office/drawing/2014/main" id="{E5B96F83-CD2A-FBD4-8F3C-731690CCC0C9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430205" y="3426388"/>
            <a:ext cx="230358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Transitions rates</a:t>
            </a:r>
            <a:endParaRPr dirty="0"/>
          </a:p>
        </p:txBody>
      </p:sp>
      <p:sp>
        <p:nvSpPr>
          <p:cNvPr id="1009" name="Google Shape;1009;p55">
            <a:extLst>
              <a:ext uri="{FF2B5EF4-FFF2-40B4-BE49-F238E27FC236}">
                <a16:creationId xmlns:a16="http://schemas.microsoft.com/office/drawing/2014/main" id="{CC2356EB-EDED-DE73-178D-247BD29AC827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430214" y="3879986"/>
            <a:ext cx="2585525" cy="899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β</a:t>
            </a:r>
            <a:r>
              <a:rPr lang="it-IT" dirty="0"/>
              <a:t> transmission rate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γ</a:t>
            </a:r>
            <a: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it-IT" dirty="0"/>
              <a:t>recovery rate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it-IT" dirty="0" err="1"/>
              <a:t>immunity</a:t>
            </a:r>
            <a:r>
              <a:rPr lang="it-IT" dirty="0"/>
              <a:t> </a:t>
            </a:r>
            <a:r>
              <a:rPr lang="it-IT" dirty="0" err="1"/>
              <a:t>waning</a:t>
            </a:r>
            <a:r>
              <a:rPr lang="it-IT" dirty="0"/>
              <a:t> rate</a:t>
            </a:r>
            <a:endParaRPr lang="en" dirty="0"/>
          </a:p>
        </p:txBody>
      </p:sp>
      <p:sp>
        <p:nvSpPr>
          <p:cNvPr id="1015" name="Google Shape;1015;p55">
            <a:extLst>
              <a:ext uri="{FF2B5EF4-FFF2-40B4-BE49-F238E27FC236}">
                <a16:creationId xmlns:a16="http://schemas.microsoft.com/office/drawing/2014/main" id="{34861631-0D5E-0928-834F-F2C057541039}"/>
              </a:ext>
            </a:extLst>
          </p:cNvPr>
          <p:cNvSpPr/>
          <p:nvPr/>
        </p:nvSpPr>
        <p:spPr>
          <a:xfrm>
            <a:off x="903769" y="3507092"/>
            <a:ext cx="372480" cy="372560"/>
          </a:xfrm>
          <a:custGeom>
            <a:avLst/>
            <a:gdLst/>
            <a:ahLst/>
            <a:cxnLst/>
            <a:rect l="l" t="t" r="r" b="b"/>
            <a:pathLst>
              <a:path w="9333" h="9335" extrusionOk="0">
                <a:moveTo>
                  <a:pt x="4672" y="548"/>
                </a:moveTo>
                <a:cubicBezTo>
                  <a:pt x="4923" y="548"/>
                  <a:pt x="5127" y="753"/>
                  <a:pt x="5127" y="1002"/>
                </a:cubicBezTo>
                <a:cubicBezTo>
                  <a:pt x="5127" y="1255"/>
                  <a:pt x="4922" y="1457"/>
                  <a:pt x="4672" y="1459"/>
                </a:cubicBezTo>
                <a:lnTo>
                  <a:pt x="4669" y="1459"/>
                </a:lnTo>
                <a:cubicBezTo>
                  <a:pt x="4402" y="1459"/>
                  <a:pt x="4188" y="1225"/>
                  <a:pt x="4219" y="951"/>
                </a:cubicBezTo>
                <a:cubicBezTo>
                  <a:pt x="4242" y="742"/>
                  <a:pt x="4411" y="574"/>
                  <a:pt x="4620" y="551"/>
                </a:cubicBezTo>
                <a:cubicBezTo>
                  <a:pt x="4637" y="549"/>
                  <a:pt x="4654" y="548"/>
                  <a:pt x="4672" y="548"/>
                </a:cubicBezTo>
                <a:close/>
                <a:moveTo>
                  <a:pt x="4674" y="2006"/>
                </a:moveTo>
                <a:cubicBezTo>
                  <a:pt x="5196" y="2006"/>
                  <a:pt x="5626" y="2407"/>
                  <a:pt x="5671" y="2917"/>
                </a:cubicBezTo>
                <a:lnTo>
                  <a:pt x="3674" y="2917"/>
                </a:lnTo>
                <a:cubicBezTo>
                  <a:pt x="3720" y="2408"/>
                  <a:pt x="4149" y="2006"/>
                  <a:pt x="4672" y="2006"/>
                </a:cubicBezTo>
                <a:close/>
                <a:moveTo>
                  <a:pt x="4667" y="0"/>
                </a:moveTo>
                <a:cubicBezTo>
                  <a:pt x="4114" y="0"/>
                  <a:pt x="3665" y="451"/>
                  <a:pt x="3665" y="1002"/>
                </a:cubicBezTo>
                <a:cubicBezTo>
                  <a:pt x="3665" y="1254"/>
                  <a:pt x="3757" y="1482"/>
                  <a:pt x="3908" y="1659"/>
                </a:cubicBezTo>
                <a:cubicBezTo>
                  <a:pt x="3437" y="1925"/>
                  <a:pt x="3117" y="2430"/>
                  <a:pt x="3117" y="3009"/>
                </a:cubicBezTo>
                <a:lnTo>
                  <a:pt x="3117" y="3191"/>
                </a:lnTo>
                <a:cubicBezTo>
                  <a:pt x="3117" y="3342"/>
                  <a:pt x="3239" y="3463"/>
                  <a:pt x="3390" y="3463"/>
                </a:cubicBezTo>
                <a:cubicBezTo>
                  <a:pt x="3390" y="3463"/>
                  <a:pt x="3391" y="3463"/>
                  <a:pt x="3391" y="3463"/>
                </a:cubicBezTo>
                <a:lnTo>
                  <a:pt x="5944" y="3463"/>
                </a:lnTo>
                <a:cubicBezTo>
                  <a:pt x="6051" y="3463"/>
                  <a:pt x="6155" y="3397"/>
                  <a:pt x="6198" y="3290"/>
                </a:cubicBezTo>
                <a:cubicBezTo>
                  <a:pt x="6212" y="3258"/>
                  <a:pt x="6217" y="3222"/>
                  <a:pt x="6217" y="3186"/>
                </a:cubicBezTo>
                <a:lnTo>
                  <a:pt x="6217" y="3007"/>
                </a:lnTo>
                <a:cubicBezTo>
                  <a:pt x="6217" y="2429"/>
                  <a:pt x="5897" y="1923"/>
                  <a:pt x="5426" y="1657"/>
                </a:cubicBezTo>
                <a:cubicBezTo>
                  <a:pt x="5577" y="1481"/>
                  <a:pt x="5669" y="1254"/>
                  <a:pt x="5669" y="1002"/>
                </a:cubicBezTo>
                <a:cubicBezTo>
                  <a:pt x="5669" y="451"/>
                  <a:pt x="5220" y="0"/>
                  <a:pt x="4667" y="0"/>
                </a:cubicBezTo>
                <a:close/>
                <a:moveTo>
                  <a:pt x="2279" y="2899"/>
                </a:moveTo>
                <a:lnTo>
                  <a:pt x="1556" y="2917"/>
                </a:lnTo>
                <a:cubicBezTo>
                  <a:pt x="1552" y="2917"/>
                  <a:pt x="1548" y="2917"/>
                  <a:pt x="1544" y="2917"/>
                </a:cubicBezTo>
                <a:cubicBezTo>
                  <a:pt x="1398" y="2917"/>
                  <a:pt x="1282" y="3036"/>
                  <a:pt x="1277" y="3184"/>
                </a:cubicBezTo>
                <a:lnTo>
                  <a:pt x="1277" y="5006"/>
                </a:lnTo>
                <a:cubicBezTo>
                  <a:pt x="1281" y="5158"/>
                  <a:pt x="1403" y="5280"/>
                  <a:pt x="1555" y="5280"/>
                </a:cubicBezTo>
                <a:cubicBezTo>
                  <a:pt x="1707" y="5280"/>
                  <a:pt x="1823" y="5006"/>
                  <a:pt x="1823" y="5006"/>
                </a:cubicBezTo>
                <a:lnTo>
                  <a:pt x="1823" y="3447"/>
                </a:lnTo>
                <a:lnTo>
                  <a:pt x="2284" y="3465"/>
                </a:lnTo>
                <a:lnTo>
                  <a:pt x="2287" y="3465"/>
                </a:lnTo>
                <a:cubicBezTo>
                  <a:pt x="2400" y="3465"/>
                  <a:pt x="2503" y="3396"/>
                  <a:pt x="2542" y="3291"/>
                </a:cubicBezTo>
                <a:cubicBezTo>
                  <a:pt x="2617" y="3089"/>
                  <a:pt x="2471" y="2899"/>
                  <a:pt x="2279" y="2899"/>
                </a:cubicBezTo>
                <a:close/>
                <a:moveTo>
                  <a:pt x="7054" y="2917"/>
                </a:moveTo>
                <a:cubicBezTo>
                  <a:pt x="6937" y="2917"/>
                  <a:pt x="6829" y="2993"/>
                  <a:pt x="6794" y="3105"/>
                </a:cubicBezTo>
                <a:cubicBezTo>
                  <a:pt x="6737" y="3292"/>
                  <a:pt x="6876" y="3464"/>
                  <a:pt x="7054" y="3464"/>
                </a:cubicBezTo>
                <a:lnTo>
                  <a:pt x="7510" y="3464"/>
                </a:lnTo>
                <a:lnTo>
                  <a:pt x="7510" y="5014"/>
                </a:lnTo>
                <a:cubicBezTo>
                  <a:pt x="7510" y="5164"/>
                  <a:pt x="7633" y="5286"/>
                  <a:pt x="7784" y="5286"/>
                </a:cubicBezTo>
                <a:cubicBezTo>
                  <a:pt x="7934" y="5286"/>
                  <a:pt x="8056" y="5165"/>
                  <a:pt x="8056" y="5014"/>
                </a:cubicBezTo>
                <a:lnTo>
                  <a:pt x="8056" y="3191"/>
                </a:lnTo>
                <a:cubicBezTo>
                  <a:pt x="8056" y="3040"/>
                  <a:pt x="7934" y="2917"/>
                  <a:pt x="7784" y="2917"/>
                </a:cubicBezTo>
                <a:close/>
                <a:moveTo>
                  <a:pt x="4672" y="5135"/>
                </a:moveTo>
                <a:cubicBezTo>
                  <a:pt x="5024" y="5135"/>
                  <a:pt x="5311" y="5421"/>
                  <a:pt x="5311" y="5773"/>
                </a:cubicBezTo>
                <a:cubicBezTo>
                  <a:pt x="5311" y="6124"/>
                  <a:pt x="5024" y="6410"/>
                  <a:pt x="4672" y="6411"/>
                </a:cubicBezTo>
                <a:cubicBezTo>
                  <a:pt x="4320" y="6411"/>
                  <a:pt x="4034" y="6125"/>
                  <a:pt x="4034" y="5773"/>
                </a:cubicBezTo>
                <a:cubicBezTo>
                  <a:pt x="4034" y="5421"/>
                  <a:pt x="4320" y="5135"/>
                  <a:pt x="4672" y="5135"/>
                </a:cubicBezTo>
                <a:close/>
                <a:moveTo>
                  <a:pt x="1556" y="6417"/>
                </a:moveTo>
                <a:cubicBezTo>
                  <a:pt x="1572" y="6417"/>
                  <a:pt x="1589" y="6418"/>
                  <a:pt x="1606" y="6420"/>
                </a:cubicBezTo>
                <a:cubicBezTo>
                  <a:pt x="1815" y="6444"/>
                  <a:pt x="1983" y="6613"/>
                  <a:pt x="2007" y="6821"/>
                </a:cubicBezTo>
                <a:cubicBezTo>
                  <a:pt x="2039" y="7095"/>
                  <a:pt x="1824" y="7328"/>
                  <a:pt x="1556" y="7330"/>
                </a:cubicBezTo>
                <a:lnTo>
                  <a:pt x="1554" y="7330"/>
                </a:lnTo>
                <a:cubicBezTo>
                  <a:pt x="1302" y="7328"/>
                  <a:pt x="1098" y="7123"/>
                  <a:pt x="1098" y="6873"/>
                </a:cubicBezTo>
                <a:cubicBezTo>
                  <a:pt x="1098" y="6621"/>
                  <a:pt x="1303" y="6417"/>
                  <a:pt x="1556" y="6417"/>
                </a:cubicBezTo>
                <a:close/>
                <a:moveTo>
                  <a:pt x="7791" y="6417"/>
                </a:moveTo>
                <a:cubicBezTo>
                  <a:pt x="7808" y="6417"/>
                  <a:pt x="7825" y="6418"/>
                  <a:pt x="7842" y="6420"/>
                </a:cubicBezTo>
                <a:cubicBezTo>
                  <a:pt x="8051" y="6444"/>
                  <a:pt x="8218" y="6613"/>
                  <a:pt x="8243" y="6821"/>
                </a:cubicBezTo>
                <a:cubicBezTo>
                  <a:pt x="8274" y="7095"/>
                  <a:pt x="8059" y="7328"/>
                  <a:pt x="7791" y="7330"/>
                </a:cubicBezTo>
                <a:lnTo>
                  <a:pt x="7789" y="7330"/>
                </a:lnTo>
                <a:cubicBezTo>
                  <a:pt x="7538" y="7328"/>
                  <a:pt x="7333" y="7123"/>
                  <a:pt x="7333" y="6873"/>
                </a:cubicBezTo>
                <a:cubicBezTo>
                  <a:pt x="7333" y="6621"/>
                  <a:pt x="7539" y="6417"/>
                  <a:pt x="7791" y="6417"/>
                </a:cubicBezTo>
                <a:close/>
                <a:moveTo>
                  <a:pt x="4668" y="4047"/>
                </a:moveTo>
                <a:cubicBezTo>
                  <a:pt x="4658" y="4047"/>
                  <a:pt x="4647" y="4047"/>
                  <a:pt x="4636" y="4048"/>
                </a:cubicBezTo>
                <a:cubicBezTo>
                  <a:pt x="4497" y="4062"/>
                  <a:pt x="4394" y="4187"/>
                  <a:pt x="4394" y="4326"/>
                </a:cubicBezTo>
                <a:lnTo>
                  <a:pt x="4394" y="4624"/>
                </a:lnTo>
                <a:cubicBezTo>
                  <a:pt x="4268" y="4655"/>
                  <a:pt x="4151" y="4704"/>
                  <a:pt x="4046" y="4769"/>
                </a:cubicBezTo>
                <a:lnTo>
                  <a:pt x="3829" y="4553"/>
                </a:lnTo>
                <a:cubicBezTo>
                  <a:pt x="3777" y="4500"/>
                  <a:pt x="3707" y="4473"/>
                  <a:pt x="3637" y="4473"/>
                </a:cubicBezTo>
                <a:cubicBezTo>
                  <a:pt x="3558" y="4473"/>
                  <a:pt x="3478" y="4508"/>
                  <a:pt x="3422" y="4577"/>
                </a:cubicBezTo>
                <a:cubicBezTo>
                  <a:pt x="3335" y="4687"/>
                  <a:pt x="3349" y="4846"/>
                  <a:pt x="3448" y="4945"/>
                </a:cubicBezTo>
                <a:lnTo>
                  <a:pt x="3659" y="5156"/>
                </a:lnTo>
                <a:cubicBezTo>
                  <a:pt x="3593" y="5263"/>
                  <a:pt x="3543" y="5379"/>
                  <a:pt x="3514" y="5504"/>
                </a:cubicBezTo>
                <a:lnTo>
                  <a:pt x="3208" y="5504"/>
                </a:lnTo>
                <a:cubicBezTo>
                  <a:pt x="3048" y="5504"/>
                  <a:pt x="2918" y="5644"/>
                  <a:pt x="2937" y="5808"/>
                </a:cubicBezTo>
                <a:cubicBezTo>
                  <a:pt x="2952" y="5949"/>
                  <a:pt x="3075" y="6051"/>
                  <a:pt x="3215" y="6051"/>
                </a:cubicBezTo>
                <a:lnTo>
                  <a:pt x="3513" y="6051"/>
                </a:lnTo>
                <a:cubicBezTo>
                  <a:pt x="3543" y="6176"/>
                  <a:pt x="3592" y="6294"/>
                  <a:pt x="3658" y="6399"/>
                </a:cubicBezTo>
                <a:lnTo>
                  <a:pt x="3442" y="6615"/>
                </a:lnTo>
                <a:cubicBezTo>
                  <a:pt x="3328" y="6729"/>
                  <a:pt x="3337" y="6919"/>
                  <a:pt x="3465" y="7023"/>
                </a:cubicBezTo>
                <a:cubicBezTo>
                  <a:pt x="3514" y="7062"/>
                  <a:pt x="3573" y="7080"/>
                  <a:pt x="3632" y="7080"/>
                </a:cubicBezTo>
                <a:cubicBezTo>
                  <a:pt x="3705" y="7080"/>
                  <a:pt x="3779" y="7051"/>
                  <a:pt x="3834" y="6996"/>
                </a:cubicBezTo>
                <a:lnTo>
                  <a:pt x="4045" y="6785"/>
                </a:lnTo>
                <a:cubicBezTo>
                  <a:pt x="4150" y="6852"/>
                  <a:pt x="4267" y="6901"/>
                  <a:pt x="4393" y="6931"/>
                </a:cubicBezTo>
                <a:lnTo>
                  <a:pt x="4393" y="7237"/>
                </a:lnTo>
                <a:cubicBezTo>
                  <a:pt x="4393" y="7388"/>
                  <a:pt x="4515" y="7511"/>
                  <a:pt x="4667" y="7511"/>
                </a:cubicBezTo>
                <a:cubicBezTo>
                  <a:pt x="4677" y="7511"/>
                  <a:pt x="4687" y="7510"/>
                  <a:pt x="4698" y="7509"/>
                </a:cubicBezTo>
                <a:cubicBezTo>
                  <a:pt x="4837" y="7494"/>
                  <a:pt x="4940" y="7370"/>
                  <a:pt x="4940" y="7230"/>
                </a:cubicBezTo>
                <a:lnTo>
                  <a:pt x="4940" y="6932"/>
                </a:lnTo>
                <a:cubicBezTo>
                  <a:pt x="5065" y="6902"/>
                  <a:pt x="5183" y="6853"/>
                  <a:pt x="5289" y="6787"/>
                </a:cubicBezTo>
                <a:lnTo>
                  <a:pt x="5505" y="7004"/>
                </a:lnTo>
                <a:cubicBezTo>
                  <a:pt x="5558" y="7056"/>
                  <a:pt x="5627" y="7083"/>
                  <a:pt x="5697" y="7083"/>
                </a:cubicBezTo>
                <a:cubicBezTo>
                  <a:pt x="5777" y="7083"/>
                  <a:pt x="5856" y="7049"/>
                  <a:pt x="5912" y="6979"/>
                </a:cubicBezTo>
                <a:cubicBezTo>
                  <a:pt x="5999" y="6871"/>
                  <a:pt x="5985" y="6710"/>
                  <a:pt x="5886" y="6612"/>
                </a:cubicBezTo>
                <a:lnTo>
                  <a:pt x="5675" y="6401"/>
                </a:lnTo>
                <a:cubicBezTo>
                  <a:pt x="5740" y="6294"/>
                  <a:pt x="5791" y="6178"/>
                  <a:pt x="5819" y="6053"/>
                </a:cubicBezTo>
                <a:lnTo>
                  <a:pt x="6125" y="6053"/>
                </a:lnTo>
                <a:cubicBezTo>
                  <a:pt x="6287" y="6053"/>
                  <a:pt x="6415" y="5913"/>
                  <a:pt x="6397" y="5748"/>
                </a:cubicBezTo>
                <a:cubicBezTo>
                  <a:pt x="6383" y="5608"/>
                  <a:pt x="6259" y="5505"/>
                  <a:pt x="6119" y="5505"/>
                </a:cubicBezTo>
                <a:lnTo>
                  <a:pt x="5821" y="5505"/>
                </a:lnTo>
                <a:cubicBezTo>
                  <a:pt x="5791" y="5380"/>
                  <a:pt x="5742" y="5263"/>
                  <a:pt x="5676" y="5157"/>
                </a:cubicBezTo>
                <a:lnTo>
                  <a:pt x="5892" y="4941"/>
                </a:lnTo>
                <a:cubicBezTo>
                  <a:pt x="6006" y="4827"/>
                  <a:pt x="5998" y="4637"/>
                  <a:pt x="5869" y="4534"/>
                </a:cubicBezTo>
                <a:cubicBezTo>
                  <a:pt x="5820" y="4495"/>
                  <a:pt x="5761" y="4476"/>
                  <a:pt x="5702" y="4476"/>
                </a:cubicBezTo>
                <a:cubicBezTo>
                  <a:pt x="5629" y="4476"/>
                  <a:pt x="5556" y="4505"/>
                  <a:pt x="5501" y="4560"/>
                </a:cubicBezTo>
                <a:lnTo>
                  <a:pt x="5290" y="4771"/>
                </a:lnTo>
                <a:cubicBezTo>
                  <a:pt x="5183" y="4705"/>
                  <a:pt x="5067" y="4655"/>
                  <a:pt x="4941" y="4626"/>
                </a:cubicBezTo>
                <a:lnTo>
                  <a:pt x="4941" y="4320"/>
                </a:lnTo>
                <a:cubicBezTo>
                  <a:pt x="4941" y="4170"/>
                  <a:pt x="4819" y="4047"/>
                  <a:pt x="4668" y="4047"/>
                </a:cubicBezTo>
                <a:close/>
                <a:moveTo>
                  <a:pt x="1556" y="7876"/>
                </a:moveTo>
                <a:cubicBezTo>
                  <a:pt x="2077" y="7876"/>
                  <a:pt x="2506" y="8277"/>
                  <a:pt x="2553" y="8788"/>
                </a:cubicBezTo>
                <a:lnTo>
                  <a:pt x="555" y="8788"/>
                </a:lnTo>
                <a:cubicBezTo>
                  <a:pt x="602" y="8279"/>
                  <a:pt x="1030" y="7878"/>
                  <a:pt x="1553" y="7876"/>
                </a:cubicBezTo>
                <a:close/>
                <a:moveTo>
                  <a:pt x="7791" y="7876"/>
                </a:moveTo>
                <a:cubicBezTo>
                  <a:pt x="8312" y="7876"/>
                  <a:pt x="8742" y="8277"/>
                  <a:pt x="8788" y="8788"/>
                </a:cubicBezTo>
                <a:lnTo>
                  <a:pt x="6791" y="8788"/>
                </a:lnTo>
                <a:cubicBezTo>
                  <a:pt x="6837" y="8279"/>
                  <a:pt x="7266" y="7878"/>
                  <a:pt x="7789" y="7876"/>
                </a:cubicBezTo>
                <a:close/>
                <a:moveTo>
                  <a:pt x="1550" y="5871"/>
                </a:moveTo>
                <a:cubicBezTo>
                  <a:pt x="998" y="5871"/>
                  <a:pt x="548" y="6320"/>
                  <a:pt x="548" y="6873"/>
                </a:cubicBezTo>
                <a:cubicBezTo>
                  <a:pt x="548" y="7123"/>
                  <a:pt x="641" y="7353"/>
                  <a:pt x="792" y="7528"/>
                </a:cubicBezTo>
                <a:cubicBezTo>
                  <a:pt x="320" y="7795"/>
                  <a:pt x="1" y="8300"/>
                  <a:pt x="1" y="8879"/>
                </a:cubicBezTo>
                <a:lnTo>
                  <a:pt x="1" y="9061"/>
                </a:lnTo>
                <a:cubicBezTo>
                  <a:pt x="1" y="9211"/>
                  <a:pt x="122" y="9334"/>
                  <a:pt x="274" y="9334"/>
                </a:cubicBezTo>
                <a:lnTo>
                  <a:pt x="2826" y="9334"/>
                </a:lnTo>
                <a:cubicBezTo>
                  <a:pt x="2934" y="9334"/>
                  <a:pt x="3037" y="9269"/>
                  <a:pt x="3080" y="9161"/>
                </a:cubicBezTo>
                <a:cubicBezTo>
                  <a:pt x="3094" y="9130"/>
                  <a:pt x="3098" y="9094"/>
                  <a:pt x="3098" y="9058"/>
                </a:cubicBezTo>
                <a:lnTo>
                  <a:pt x="3098" y="8879"/>
                </a:lnTo>
                <a:cubicBezTo>
                  <a:pt x="3098" y="8300"/>
                  <a:pt x="2780" y="7795"/>
                  <a:pt x="2309" y="7527"/>
                </a:cubicBezTo>
                <a:cubicBezTo>
                  <a:pt x="2461" y="7352"/>
                  <a:pt x="2553" y="7123"/>
                  <a:pt x="2553" y="6873"/>
                </a:cubicBezTo>
                <a:cubicBezTo>
                  <a:pt x="2553" y="6320"/>
                  <a:pt x="2103" y="5871"/>
                  <a:pt x="1550" y="5871"/>
                </a:cubicBezTo>
                <a:close/>
                <a:moveTo>
                  <a:pt x="7785" y="5871"/>
                </a:moveTo>
                <a:cubicBezTo>
                  <a:pt x="7232" y="5871"/>
                  <a:pt x="6782" y="6320"/>
                  <a:pt x="6782" y="6873"/>
                </a:cubicBezTo>
                <a:cubicBezTo>
                  <a:pt x="6782" y="7123"/>
                  <a:pt x="6874" y="7353"/>
                  <a:pt x="7026" y="7528"/>
                </a:cubicBezTo>
                <a:cubicBezTo>
                  <a:pt x="6555" y="7795"/>
                  <a:pt x="6235" y="8300"/>
                  <a:pt x="6235" y="8879"/>
                </a:cubicBezTo>
                <a:lnTo>
                  <a:pt x="6235" y="9061"/>
                </a:lnTo>
                <a:cubicBezTo>
                  <a:pt x="6235" y="9211"/>
                  <a:pt x="6356" y="9334"/>
                  <a:pt x="6508" y="9334"/>
                </a:cubicBezTo>
                <a:lnTo>
                  <a:pt x="9060" y="9334"/>
                </a:lnTo>
                <a:cubicBezTo>
                  <a:pt x="9168" y="9334"/>
                  <a:pt x="9271" y="9269"/>
                  <a:pt x="9315" y="9161"/>
                </a:cubicBezTo>
                <a:cubicBezTo>
                  <a:pt x="9327" y="9130"/>
                  <a:pt x="9333" y="9094"/>
                  <a:pt x="9333" y="9058"/>
                </a:cubicBezTo>
                <a:lnTo>
                  <a:pt x="9333" y="8879"/>
                </a:lnTo>
                <a:cubicBezTo>
                  <a:pt x="9333" y="8300"/>
                  <a:pt x="9014" y="7795"/>
                  <a:pt x="8543" y="7527"/>
                </a:cubicBezTo>
                <a:cubicBezTo>
                  <a:pt x="8694" y="7352"/>
                  <a:pt x="8787" y="7123"/>
                  <a:pt x="8787" y="6873"/>
                </a:cubicBezTo>
                <a:cubicBezTo>
                  <a:pt x="8787" y="6320"/>
                  <a:pt x="8338" y="5871"/>
                  <a:pt x="7785" y="587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5">
            <a:extLst>
              <a:ext uri="{FF2B5EF4-FFF2-40B4-BE49-F238E27FC236}">
                <a16:creationId xmlns:a16="http://schemas.microsoft.com/office/drawing/2014/main" id="{19B54E59-B530-B387-C28A-6DB8D18C293C}"/>
              </a:ext>
            </a:extLst>
          </p:cNvPr>
          <p:cNvSpPr/>
          <p:nvPr/>
        </p:nvSpPr>
        <p:spPr>
          <a:xfrm>
            <a:off x="8084730" y="1512481"/>
            <a:ext cx="246776" cy="241858"/>
          </a:xfrm>
          <a:custGeom>
            <a:avLst/>
            <a:gdLst/>
            <a:ahLst/>
            <a:cxnLst/>
            <a:rect l="l" t="t" r="r" b="b"/>
            <a:pathLst>
              <a:path w="1903" h="1865" extrusionOk="0">
                <a:moveTo>
                  <a:pt x="915" y="0"/>
                </a:moveTo>
                <a:cubicBezTo>
                  <a:pt x="840" y="0"/>
                  <a:pt x="780" y="61"/>
                  <a:pt x="780" y="135"/>
                </a:cubicBezTo>
                <a:cubicBezTo>
                  <a:pt x="780" y="188"/>
                  <a:pt x="811" y="232"/>
                  <a:pt x="854" y="254"/>
                </a:cubicBezTo>
                <a:lnTo>
                  <a:pt x="854" y="488"/>
                </a:lnTo>
                <a:cubicBezTo>
                  <a:pt x="766" y="506"/>
                  <a:pt x="687" y="549"/>
                  <a:pt x="625" y="610"/>
                </a:cubicBezTo>
                <a:lnTo>
                  <a:pt x="445" y="431"/>
                </a:lnTo>
                <a:cubicBezTo>
                  <a:pt x="459" y="385"/>
                  <a:pt x="448" y="331"/>
                  <a:pt x="411" y="294"/>
                </a:cubicBezTo>
                <a:cubicBezTo>
                  <a:pt x="385" y="268"/>
                  <a:pt x="351" y="254"/>
                  <a:pt x="316" y="254"/>
                </a:cubicBezTo>
                <a:cubicBezTo>
                  <a:pt x="282" y="254"/>
                  <a:pt x="247" y="268"/>
                  <a:pt x="221" y="294"/>
                </a:cubicBezTo>
                <a:cubicBezTo>
                  <a:pt x="168" y="347"/>
                  <a:pt x="168" y="432"/>
                  <a:pt x="222" y="485"/>
                </a:cubicBezTo>
                <a:cubicBezTo>
                  <a:pt x="249" y="511"/>
                  <a:pt x="283" y="524"/>
                  <a:pt x="317" y="524"/>
                </a:cubicBezTo>
                <a:cubicBezTo>
                  <a:pt x="332" y="524"/>
                  <a:pt x="347" y="521"/>
                  <a:pt x="362" y="516"/>
                </a:cubicBezTo>
                <a:lnTo>
                  <a:pt x="552" y="705"/>
                </a:lnTo>
                <a:cubicBezTo>
                  <a:pt x="519" y="760"/>
                  <a:pt x="496" y="823"/>
                  <a:pt x="489" y="891"/>
                </a:cubicBezTo>
                <a:lnTo>
                  <a:pt x="258" y="890"/>
                </a:lnTo>
                <a:cubicBezTo>
                  <a:pt x="237" y="846"/>
                  <a:pt x="190" y="814"/>
                  <a:pt x="137" y="814"/>
                </a:cubicBezTo>
                <a:cubicBezTo>
                  <a:pt x="62" y="814"/>
                  <a:pt x="3" y="873"/>
                  <a:pt x="1" y="948"/>
                </a:cubicBezTo>
                <a:cubicBezTo>
                  <a:pt x="1" y="1023"/>
                  <a:pt x="61" y="1083"/>
                  <a:pt x="135" y="1084"/>
                </a:cubicBezTo>
                <a:cubicBezTo>
                  <a:pt x="188" y="1084"/>
                  <a:pt x="232" y="1053"/>
                  <a:pt x="256" y="1010"/>
                </a:cubicBezTo>
                <a:lnTo>
                  <a:pt x="493" y="1011"/>
                </a:lnTo>
                <a:cubicBezTo>
                  <a:pt x="503" y="1074"/>
                  <a:pt x="525" y="1133"/>
                  <a:pt x="558" y="1186"/>
                </a:cubicBezTo>
                <a:lnTo>
                  <a:pt x="364" y="1379"/>
                </a:lnTo>
                <a:cubicBezTo>
                  <a:pt x="349" y="1374"/>
                  <a:pt x="334" y="1371"/>
                  <a:pt x="319" y="1371"/>
                </a:cubicBezTo>
                <a:cubicBezTo>
                  <a:pt x="285" y="1371"/>
                  <a:pt x="251" y="1384"/>
                  <a:pt x="225" y="1411"/>
                </a:cubicBezTo>
                <a:cubicBezTo>
                  <a:pt x="172" y="1463"/>
                  <a:pt x="172" y="1548"/>
                  <a:pt x="224" y="1601"/>
                </a:cubicBezTo>
                <a:cubicBezTo>
                  <a:pt x="250" y="1627"/>
                  <a:pt x="285" y="1641"/>
                  <a:pt x="319" y="1641"/>
                </a:cubicBezTo>
                <a:cubicBezTo>
                  <a:pt x="354" y="1641"/>
                  <a:pt x="388" y="1627"/>
                  <a:pt x="415" y="1601"/>
                </a:cubicBezTo>
                <a:cubicBezTo>
                  <a:pt x="451" y="1564"/>
                  <a:pt x="462" y="1512"/>
                  <a:pt x="447" y="1464"/>
                </a:cubicBezTo>
                <a:lnTo>
                  <a:pt x="635" y="1279"/>
                </a:lnTo>
                <a:cubicBezTo>
                  <a:pt x="703" y="1342"/>
                  <a:pt x="791" y="1385"/>
                  <a:pt x="890" y="1397"/>
                </a:cubicBezTo>
                <a:lnTo>
                  <a:pt x="890" y="1610"/>
                </a:lnTo>
                <a:cubicBezTo>
                  <a:pt x="845" y="1632"/>
                  <a:pt x="814" y="1676"/>
                  <a:pt x="814" y="1731"/>
                </a:cubicBezTo>
                <a:cubicBezTo>
                  <a:pt x="814" y="1805"/>
                  <a:pt x="874" y="1864"/>
                  <a:pt x="948" y="1864"/>
                </a:cubicBezTo>
                <a:cubicBezTo>
                  <a:pt x="1022" y="1864"/>
                  <a:pt x="1082" y="1804"/>
                  <a:pt x="1082" y="1731"/>
                </a:cubicBezTo>
                <a:cubicBezTo>
                  <a:pt x="1082" y="1678"/>
                  <a:pt x="1052" y="1633"/>
                  <a:pt x="1009" y="1611"/>
                </a:cubicBezTo>
                <a:lnTo>
                  <a:pt x="1009" y="1396"/>
                </a:lnTo>
                <a:cubicBezTo>
                  <a:pt x="1105" y="1383"/>
                  <a:pt x="1191" y="1341"/>
                  <a:pt x="1259" y="1278"/>
                </a:cubicBezTo>
                <a:lnTo>
                  <a:pt x="1417" y="1434"/>
                </a:lnTo>
                <a:cubicBezTo>
                  <a:pt x="1404" y="1480"/>
                  <a:pt x="1414" y="1534"/>
                  <a:pt x="1451" y="1571"/>
                </a:cubicBezTo>
                <a:cubicBezTo>
                  <a:pt x="1477" y="1597"/>
                  <a:pt x="1512" y="1610"/>
                  <a:pt x="1546" y="1610"/>
                </a:cubicBezTo>
                <a:cubicBezTo>
                  <a:pt x="1581" y="1610"/>
                  <a:pt x="1615" y="1597"/>
                  <a:pt x="1642" y="1571"/>
                </a:cubicBezTo>
                <a:cubicBezTo>
                  <a:pt x="1694" y="1518"/>
                  <a:pt x="1694" y="1433"/>
                  <a:pt x="1642" y="1380"/>
                </a:cubicBezTo>
                <a:cubicBezTo>
                  <a:pt x="1615" y="1354"/>
                  <a:pt x="1581" y="1341"/>
                  <a:pt x="1547" y="1341"/>
                </a:cubicBezTo>
                <a:cubicBezTo>
                  <a:pt x="1531" y="1341"/>
                  <a:pt x="1516" y="1344"/>
                  <a:pt x="1502" y="1348"/>
                </a:cubicBezTo>
                <a:lnTo>
                  <a:pt x="1337" y="1185"/>
                </a:lnTo>
                <a:cubicBezTo>
                  <a:pt x="1370" y="1132"/>
                  <a:pt x="1393" y="1074"/>
                  <a:pt x="1404" y="1010"/>
                </a:cubicBezTo>
                <a:lnTo>
                  <a:pt x="1646" y="1009"/>
                </a:lnTo>
                <a:cubicBezTo>
                  <a:pt x="1668" y="1052"/>
                  <a:pt x="1712" y="1083"/>
                  <a:pt x="1765" y="1083"/>
                </a:cubicBezTo>
                <a:cubicBezTo>
                  <a:pt x="1841" y="1083"/>
                  <a:pt x="1900" y="1022"/>
                  <a:pt x="1900" y="947"/>
                </a:cubicBezTo>
                <a:cubicBezTo>
                  <a:pt x="1903" y="873"/>
                  <a:pt x="1842" y="812"/>
                  <a:pt x="1767" y="812"/>
                </a:cubicBezTo>
                <a:cubicBezTo>
                  <a:pt x="1713" y="812"/>
                  <a:pt x="1668" y="844"/>
                  <a:pt x="1646" y="889"/>
                </a:cubicBezTo>
                <a:lnTo>
                  <a:pt x="1409" y="890"/>
                </a:lnTo>
                <a:cubicBezTo>
                  <a:pt x="1399" y="806"/>
                  <a:pt x="1368" y="728"/>
                  <a:pt x="1320" y="664"/>
                </a:cubicBezTo>
                <a:lnTo>
                  <a:pt x="1500" y="486"/>
                </a:lnTo>
                <a:cubicBezTo>
                  <a:pt x="1514" y="491"/>
                  <a:pt x="1530" y="494"/>
                  <a:pt x="1546" y="494"/>
                </a:cubicBezTo>
                <a:cubicBezTo>
                  <a:pt x="1579" y="494"/>
                  <a:pt x="1613" y="481"/>
                  <a:pt x="1640" y="454"/>
                </a:cubicBezTo>
                <a:cubicBezTo>
                  <a:pt x="1692" y="401"/>
                  <a:pt x="1692" y="316"/>
                  <a:pt x="1640" y="263"/>
                </a:cubicBezTo>
                <a:cubicBezTo>
                  <a:pt x="1613" y="237"/>
                  <a:pt x="1579" y="224"/>
                  <a:pt x="1544" y="224"/>
                </a:cubicBezTo>
                <a:cubicBezTo>
                  <a:pt x="1509" y="224"/>
                  <a:pt x="1474" y="237"/>
                  <a:pt x="1448" y="263"/>
                </a:cubicBezTo>
                <a:cubicBezTo>
                  <a:pt x="1411" y="300"/>
                  <a:pt x="1401" y="353"/>
                  <a:pt x="1415" y="400"/>
                </a:cubicBezTo>
                <a:lnTo>
                  <a:pt x="1236" y="578"/>
                </a:lnTo>
                <a:cubicBezTo>
                  <a:pt x="1164" y="520"/>
                  <a:pt x="1073" y="484"/>
                  <a:pt x="973" y="478"/>
                </a:cubicBezTo>
                <a:lnTo>
                  <a:pt x="973" y="256"/>
                </a:lnTo>
                <a:cubicBezTo>
                  <a:pt x="1017" y="233"/>
                  <a:pt x="1049" y="189"/>
                  <a:pt x="1049" y="135"/>
                </a:cubicBezTo>
                <a:cubicBezTo>
                  <a:pt x="1049" y="59"/>
                  <a:pt x="989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10;p49">
            <a:extLst>
              <a:ext uri="{FF2B5EF4-FFF2-40B4-BE49-F238E27FC236}">
                <a16:creationId xmlns:a16="http://schemas.microsoft.com/office/drawing/2014/main" id="{C8F8F63C-5244-702C-623A-E3ED9776A16B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3" name="Google Shape;1774;p80">
            <a:extLst>
              <a:ext uri="{FF2B5EF4-FFF2-40B4-BE49-F238E27FC236}">
                <a16:creationId xmlns:a16="http://schemas.microsoft.com/office/drawing/2014/main" id="{41AD9758-303D-5B37-D142-1B43ACC9DD86}"/>
              </a:ext>
            </a:extLst>
          </p:cNvPr>
          <p:cNvSpPr/>
          <p:nvPr/>
        </p:nvSpPr>
        <p:spPr>
          <a:xfrm>
            <a:off x="911629" y="1766176"/>
            <a:ext cx="357437" cy="357437"/>
          </a:xfrm>
          <a:custGeom>
            <a:avLst/>
            <a:gdLst/>
            <a:ahLst/>
            <a:cxnLst/>
            <a:rect l="l" t="t" r="r" b="b"/>
            <a:pathLst>
              <a:path w="9335" h="9335" extrusionOk="0">
                <a:moveTo>
                  <a:pt x="4666" y="1295"/>
                </a:moveTo>
                <a:cubicBezTo>
                  <a:pt x="4516" y="1295"/>
                  <a:pt x="4393" y="1416"/>
                  <a:pt x="4393" y="1568"/>
                </a:cubicBezTo>
                <a:cubicBezTo>
                  <a:pt x="4393" y="1718"/>
                  <a:pt x="4516" y="1842"/>
                  <a:pt x="4666" y="1842"/>
                </a:cubicBezTo>
                <a:cubicBezTo>
                  <a:pt x="4817" y="1842"/>
                  <a:pt x="4939" y="1718"/>
                  <a:pt x="4939" y="1568"/>
                </a:cubicBezTo>
                <a:cubicBezTo>
                  <a:pt x="4939" y="1417"/>
                  <a:pt x="4817" y="1295"/>
                  <a:pt x="4666" y="1295"/>
                </a:cubicBezTo>
                <a:close/>
                <a:moveTo>
                  <a:pt x="6307" y="2936"/>
                </a:moveTo>
                <a:cubicBezTo>
                  <a:pt x="6458" y="2936"/>
                  <a:pt x="6581" y="3058"/>
                  <a:pt x="6581" y="3209"/>
                </a:cubicBezTo>
                <a:cubicBezTo>
                  <a:pt x="6581" y="3359"/>
                  <a:pt x="6458" y="3482"/>
                  <a:pt x="6307" y="3482"/>
                </a:cubicBezTo>
                <a:cubicBezTo>
                  <a:pt x="6158" y="3482"/>
                  <a:pt x="6035" y="3359"/>
                  <a:pt x="6035" y="3209"/>
                </a:cubicBezTo>
                <a:cubicBezTo>
                  <a:pt x="6035" y="3058"/>
                  <a:pt x="6158" y="2936"/>
                  <a:pt x="6307" y="2936"/>
                </a:cubicBezTo>
                <a:close/>
                <a:moveTo>
                  <a:pt x="6302" y="1848"/>
                </a:moveTo>
                <a:cubicBezTo>
                  <a:pt x="6151" y="1848"/>
                  <a:pt x="6028" y="1971"/>
                  <a:pt x="6028" y="2122"/>
                </a:cubicBezTo>
                <a:lnTo>
                  <a:pt x="6028" y="2443"/>
                </a:lnTo>
                <a:cubicBezTo>
                  <a:pt x="5796" y="2525"/>
                  <a:pt x="5611" y="2710"/>
                  <a:pt x="5529" y="2942"/>
                </a:cubicBezTo>
                <a:lnTo>
                  <a:pt x="5214" y="2942"/>
                </a:lnTo>
                <a:cubicBezTo>
                  <a:pt x="5075" y="2942"/>
                  <a:pt x="4951" y="3045"/>
                  <a:pt x="4936" y="3185"/>
                </a:cubicBezTo>
                <a:cubicBezTo>
                  <a:pt x="4918" y="3349"/>
                  <a:pt x="5047" y="3490"/>
                  <a:pt x="5208" y="3490"/>
                </a:cubicBezTo>
                <a:lnTo>
                  <a:pt x="5529" y="3490"/>
                </a:lnTo>
                <a:cubicBezTo>
                  <a:pt x="5611" y="3722"/>
                  <a:pt x="5796" y="3906"/>
                  <a:pt x="6028" y="3990"/>
                </a:cubicBezTo>
                <a:lnTo>
                  <a:pt x="6028" y="4303"/>
                </a:lnTo>
                <a:cubicBezTo>
                  <a:pt x="6028" y="4443"/>
                  <a:pt x="6131" y="4567"/>
                  <a:pt x="6271" y="4582"/>
                </a:cubicBezTo>
                <a:cubicBezTo>
                  <a:pt x="6281" y="4583"/>
                  <a:pt x="6292" y="4583"/>
                  <a:pt x="6303" y="4583"/>
                </a:cubicBezTo>
                <a:cubicBezTo>
                  <a:pt x="6454" y="4583"/>
                  <a:pt x="6575" y="4460"/>
                  <a:pt x="6575" y="4310"/>
                </a:cubicBezTo>
                <a:lnTo>
                  <a:pt x="6575" y="3990"/>
                </a:lnTo>
                <a:cubicBezTo>
                  <a:pt x="6808" y="3906"/>
                  <a:pt x="6992" y="3722"/>
                  <a:pt x="7076" y="3490"/>
                </a:cubicBezTo>
                <a:lnTo>
                  <a:pt x="7396" y="3490"/>
                </a:lnTo>
                <a:cubicBezTo>
                  <a:pt x="7557" y="3490"/>
                  <a:pt x="7686" y="3349"/>
                  <a:pt x="7667" y="3185"/>
                </a:cubicBezTo>
                <a:cubicBezTo>
                  <a:pt x="7653" y="3045"/>
                  <a:pt x="7529" y="2942"/>
                  <a:pt x="7389" y="2942"/>
                </a:cubicBezTo>
                <a:lnTo>
                  <a:pt x="7076" y="2942"/>
                </a:lnTo>
                <a:cubicBezTo>
                  <a:pt x="6992" y="2710"/>
                  <a:pt x="6808" y="2525"/>
                  <a:pt x="6575" y="2443"/>
                </a:cubicBezTo>
                <a:lnTo>
                  <a:pt x="6575" y="2129"/>
                </a:lnTo>
                <a:cubicBezTo>
                  <a:pt x="6575" y="1989"/>
                  <a:pt x="6473" y="1865"/>
                  <a:pt x="6333" y="1850"/>
                </a:cubicBezTo>
                <a:cubicBezTo>
                  <a:pt x="6322" y="1849"/>
                  <a:pt x="6312" y="1848"/>
                  <a:pt x="6302" y="1848"/>
                </a:cubicBezTo>
                <a:close/>
                <a:moveTo>
                  <a:pt x="2845" y="3664"/>
                </a:moveTo>
                <a:cubicBezTo>
                  <a:pt x="3197" y="3664"/>
                  <a:pt x="3483" y="3950"/>
                  <a:pt x="3483" y="4302"/>
                </a:cubicBezTo>
                <a:cubicBezTo>
                  <a:pt x="3483" y="4654"/>
                  <a:pt x="3195" y="4940"/>
                  <a:pt x="2845" y="4940"/>
                </a:cubicBezTo>
                <a:cubicBezTo>
                  <a:pt x="2492" y="4940"/>
                  <a:pt x="2206" y="4654"/>
                  <a:pt x="2206" y="4302"/>
                </a:cubicBezTo>
                <a:cubicBezTo>
                  <a:pt x="2206" y="3950"/>
                  <a:pt x="2492" y="3664"/>
                  <a:pt x="2845" y="3664"/>
                </a:cubicBezTo>
                <a:close/>
                <a:moveTo>
                  <a:pt x="7403" y="5305"/>
                </a:moveTo>
                <a:cubicBezTo>
                  <a:pt x="7252" y="5305"/>
                  <a:pt x="7129" y="5429"/>
                  <a:pt x="7129" y="5579"/>
                </a:cubicBezTo>
                <a:cubicBezTo>
                  <a:pt x="7129" y="5730"/>
                  <a:pt x="7252" y="5852"/>
                  <a:pt x="7403" y="5852"/>
                </a:cubicBezTo>
                <a:cubicBezTo>
                  <a:pt x="7552" y="5852"/>
                  <a:pt x="7676" y="5731"/>
                  <a:pt x="7676" y="5579"/>
                </a:cubicBezTo>
                <a:cubicBezTo>
                  <a:pt x="7676" y="5427"/>
                  <a:pt x="7552" y="5305"/>
                  <a:pt x="7403" y="5305"/>
                </a:cubicBezTo>
                <a:close/>
                <a:moveTo>
                  <a:pt x="2836" y="2578"/>
                </a:moveTo>
                <a:cubicBezTo>
                  <a:pt x="2686" y="2578"/>
                  <a:pt x="2564" y="2701"/>
                  <a:pt x="2564" y="2851"/>
                </a:cubicBezTo>
                <a:lnTo>
                  <a:pt x="2564" y="3157"/>
                </a:lnTo>
                <a:cubicBezTo>
                  <a:pt x="2439" y="3187"/>
                  <a:pt x="2321" y="3236"/>
                  <a:pt x="2216" y="3303"/>
                </a:cubicBezTo>
                <a:lnTo>
                  <a:pt x="2005" y="3092"/>
                </a:lnTo>
                <a:cubicBezTo>
                  <a:pt x="1950" y="3037"/>
                  <a:pt x="1876" y="3008"/>
                  <a:pt x="1803" y="3008"/>
                </a:cubicBezTo>
                <a:cubicBezTo>
                  <a:pt x="1744" y="3008"/>
                  <a:pt x="1686" y="3027"/>
                  <a:pt x="1637" y="3065"/>
                </a:cubicBezTo>
                <a:cubicBezTo>
                  <a:pt x="1507" y="3169"/>
                  <a:pt x="1500" y="3359"/>
                  <a:pt x="1612" y="3473"/>
                </a:cubicBezTo>
                <a:lnTo>
                  <a:pt x="1829" y="3689"/>
                </a:lnTo>
                <a:cubicBezTo>
                  <a:pt x="1763" y="3795"/>
                  <a:pt x="1715" y="3912"/>
                  <a:pt x="1684" y="4037"/>
                </a:cubicBezTo>
                <a:lnTo>
                  <a:pt x="1386" y="4037"/>
                </a:lnTo>
                <a:cubicBezTo>
                  <a:pt x="1246" y="4037"/>
                  <a:pt x="1122" y="4140"/>
                  <a:pt x="1108" y="4280"/>
                </a:cubicBezTo>
                <a:cubicBezTo>
                  <a:pt x="1089" y="4444"/>
                  <a:pt x="1219" y="4584"/>
                  <a:pt x="1379" y="4584"/>
                </a:cubicBezTo>
                <a:lnTo>
                  <a:pt x="1685" y="4584"/>
                </a:lnTo>
                <a:cubicBezTo>
                  <a:pt x="1715" y="4709"/>
                  <a:pt x="1764" y="4826"/>
                  <a:pt x="1831" y="4932"/>
                </a:cubicBezTo>
                <a:lnTo>
                  <a:pt x="1620" y="5143"/>
                </a:lnTo>
                <a:cubicBezTo>
                  <a:pt x="1521" y="5242"/>
                  <a:pt x="1506" y="5401"/>
                  <a:pt x="1593" y="5511"/>
                </a:cubicBezTo>
                <a:cubicBezTo>
                  <a:pt x="1648" y="5580"/>
                  <a:pt x="1728" y="5615"/>
                  <a:pt x="1808" y="5615"/>
                </a:cubicBezTo>
                <a:cubicBezTo>
                  <a:pt x="1878" y="5615"/>
                  <a:pt x="1947" y="5588"/>
                  <a:pt x="2001" y="5535"/>
                </a:cubicBezTo>
                <a:lnTo>
                  <a:pt x="2217" y="5319"/>
                </a:lnTo>
                <a:cubicBezTo>
                  <a:pt x="2322" y="5385"/>
                  <a:pt x="2440" y="5433"/>
                  <a:pt x="2565" y="5464"/>
                </a:cubicBezTo>
                <a:lnTo>
                  <a:pt x="2565" y="5762"/>
                </a:lnTo>
                <a:cubicBezTo>
                  <a:pt x="2565" y="5902"/>
                  <a:pt x="2667" y="6026"/>
                  <a:pt x="2808" y="6040"/>
                </a:cubicBezTo>
                <a:cubicBezTo>
                  <a:pt x="2819" y="6041"/>
                  <a:pt x="2829" y="6042"/>
                  <a:pt x="2840" y="6042"/>
                </a:cubicBezTo>
                <a:cubicBezTo>
                  <a:pt x="2990" y="6042"/>
                  <a:pt x="3113" y="5919"/>
                  <a:pt x="3113" y="5769"/>
                </a:cubicBezTo>
                <a:lnTo>
                  <a:pt x="3113" y="5463"/>
                </a:lnTo>
                <a:cubicBezTo>
                  <a:pt x="3237" y="5434"/>
                  <a:pt x="3355" y="5383"/>
                  <a:pt x="3461" y="5318"/>
                </a:cubicBezTo>
                <a:lnTo>
                  <a:pt x="3677" y="5534"/>
                </a:lnTo>
                <a:cubicBezTo>
                  <a:pt x="3730" y="5588"/>
                  <a:pt x="3800" y="5614"/>
                  <a:pt x="3870" y="5614"/>
                </a:cubicBezTo>
                <a:cubicBezTo>
                  <a:pt x="3940" y="5614"/>
                  <a:pt x="4010" y="5588"/>
                  <a:pt x="4063" y="5534"/>
                </a:cubicBezTo>
                <a:cubicBezTo>
                  <a:pt x="4170" y="5427"/>
                  <a:pt x="4170" y="5255"/>
                  <a:pt x="4063" y="5147"/>
                </a:cubicBezTo>
                <a:lnTo>
                  <a:pt x="3847" y="4931"/>
                </a:lnTo>
                <a:cubicBezTo>
                  <a:pt x="3912" y="4825"/>
                  <a:pt x="3962" y="4708"/>
                  <a:pt x="3992" y="4583"/>
                </a:cubicBezTo>
                <a:lnTo>
                  <a:pt x="4290" y="4583"/>
                </a:lnTo>
                <a:cubicBezTo>
                  <a:pt x="4429" y="4583"/>
                  <a:pt x="4554" y="4480"/>
                  <a:pt x="4569" y="4340"/>
                </a:cubicBezTo>
                <a:cubicBezTo>
                  <a:pt x="4587" y="4175"/>
                  <a:pt x="4458" y="4036"/>
                  <a:pt x="4296" y="4036"/>
                </a:cubicBezTo>
                <a:lnTo>
                  <a:pt x="3991" y="4036"/>
                </a:lnTo>
                <a:cubicBezTo>
                  <a:pt x="3962" y="3911"/>
                  <a:pt x="3911" y="3793"/>
                  <a:pt x="3846" y="3688"/>
                </a:cubicBezTo>
                <a:lnTo>
                  <a:pt x="4057" y="3477"/>
                </a:lnTo>
                <a:cubicBezTo>
                  <a:pt x="4155" y="3378"/>
                  <a:pt x="4170" y="3218"/>
                  <a:pt x="4083" y="3109"/>
                </a:cubicBezTo>
                <a:cubicBezTo>
                  <a:pt x="4028" y="3040"/>
                  <a:pt x="3948" y="3005"/>
                  <a:pt x="3868" y="3005"/>
                </a:cubicBezTo>
                <a:cubicBezTo>
                  <a:pt x="3798" y="3005"/>
                  <a:pt x="3728" y="3032"/>
                  <a:pt x="3675" y="3084"/>
                </a:cubicBezTo>
                <a:lnTo>
                  <a:pt x="3459" y="3301"/>
                </a:lnTo>
                <a:cubicBezTo>
                  <a:pt x="3353" y="3235"/>
                  <a:pt x="3236" y="3187"/>
                  <a:pt x="3111" y="3156"/>
                </a:cubicBezTo>
                <a:lnTo>
                  <a:pt x="3111" y="2858"/>
                </a:lnTo>
                <a:cubicBezTo>
                  <a:pt x="3111" y="2718"/>
                  <a:pt x="3008" y="2594"/>
                  <a:pt x="2868" y="2580"/>
                </a:cubicBezTo>
                <a:cubicBezTo>
                  <a:pt x="2857" y="2579"/>
                  <a:pt x="2846" y="2578"/>
                  <a:pt x="2836" y="2578"/>
                </a:cubicBezTo>
                <a:close/>
                <a:moveTo>
                  <a:pt x="5214" y="6582"/>
                </a:moveTo>
                <a:cubicBezTo>
                  <a:pt x="5365" y="6582"/>
                  <a:pt x="5488" y="6705"/>
                  <a:pt x="5488" y="6855"/>
                </a:cubicBezTo>
                <a:cubicBezTo>
                  <a:pt x="5488" y="7006"/>
                  <a:pt x="5365" y="7129"/>
                  <a:pt x="5214" y="7129"/>
                </a:cubicBezTo>
                <a:cubicBezTo>
                  <a:pt x="5065" y="7129"/>
                  <a:pt x="4941" y="7006"/>
                  <a:pt x="4941" y="6855"/>
                </a:cubicBezTo>
                <a:cubicBezTo>
                  <a:pt x="4941" y="6705"/>
                  <a:pt x="5065" y="6582"/>
                  <a:pt x="5214" y="6582"/>
                </a:cubicBezTo>
                <a:close/>
                <a:moveTo>
                  <a:pt x="2662" y="6765"/>
                </a:moveTo>
                <a:cubicBezTo>
                  <a:pt x="2512" y="6765"/>
                  <a:pt x="2389" y="6887"/>
                  <a:pt x="2389" y="7038"/>
                </a:cubicBezTo>
                <a:cubicBezTo>
                  <a:pt x="2389" y="7188"/>
                  <a:pt x="2512" y="7310"/>
                  <a:pt x="2662" y="7310"/>
                </a:cubicBezTo>
                <a:cubicBezTo>
                  <a:pt x="2813" y="7310"/>
                  <a:pt x="2935" y="7189"/>
                  <a:pt x="2935" y="7038"/>
                </a:cubicBezTo>
                <a:cubicBezTo>
                  <a:pt x="2935" y="6886"/>
                  <a:pt x="2813" y="6765"/>
                  <a:pt x="2662" y="6765"/>
                </a:cubicBezTo>
                <a:close/>
                <a:moveTo>
                  <a:pt x="5206" y="5496"/>
                </a:moveTo>
                <a:cubicBezTo>
                  <a:pt x="5055" y="5496"/>
                  <a:pt x="4934" y="5618"/>
                  <a:pt x="4934" y="5769"/>
                </a:cubicBezTo>
                <a:lnTo>
                  <a:pt x="4934" y="6089"/>
                </a:lnTo>
                <a:cubicBezTo>
                  <a:pt x="4702" y="6173"/>
                  <a:pt x="4517" y="6357"/>
                  <a:pt x="4434" y="6589"/>
                </a:cubicBezTo>
                <a:lnTo>
                  <a:pt x="4120" y="6589"/>
                </a:lnTo>
                <a:cubicBezTo>
                  <a:pt x="3980" y="6589"/>
                  <a:pt x="3857" y="6692"/>
                  <a:pt x="3842" y="6831"/>
                </a:cubicBezTo>
                <a:cubicBezTo>
                  <a:pt x="3823" y="6997"/>
                  <a:pt x="3953" y="7136"/>
                  <a:pt x="4113" y="7136"/>
                </a:cubicBezTo>
                <a:lnTo>
                  <a:pt x="4434" y="7136"/>
                </a:lnTo>
                <a:cubicBezTo>
                  <a:pt x="4517" y="7368"/>
                  <a:pt x="4702" y="7553"/>
                  <a:pt x="4934" y="7636"/>
                </a:cubicBezTo>
                <a:lnTo>
                  <a:pt x="4934" y="7950"/>
                </a:lnTo>
                <a:cubicBezTo>
                  <a:pt x="4934" y="8090"/>
                  <a:pt x="5036" y="8214"/>
                  <a:pt x="5176" y="8228"/>
                </a:cubicBezTo>
                <a:cubicBezTo>
                  <a:pt x="5187" y="8229"/>
                  <a:pt x="5198" y="8230"/>
                  <a:pt x="5208" y="8230"/>
                </a:cubicBezTo>
                <a:cubicBezTo>
                  <a:pt x="5359" y="8230"/>
                  <a:pt x="5481" y="8107"/>
                  <a:pt x="5481" y="7957"/>
                </a:cubicBezTo>
                <a:lnTo>
                  <a:pt x="5481" y="7636"/>
                </a:lnTo>
                <a:cubicBezTo>
                  <a:pt x="5713" y="7553"/>
                  <a:pt x="5898" y="7368"/>
                  <a:pt x="5980" y="7136"/>
                </a:cubicBezTo>
                <a:lnTo>
                  <a:pt x="6301" y="7136"/>
                </a:lnTo>
                <a:cubicBezTo>
                  <a:pt x="6463" y="7136"/>
                  <a:pt x="6591" y="6997"/>
                  <a:pt x="6573" y="6831"/>
                </a:cubicBezTo>
                <a:cubicBezTo>
                  <a:pt x="6559" y="6691"/>
                  <a:pt x="6436" y="6589"/>
                  <a:pt x="6295" y="6589"/>
                </a:cubicBezTo>
                <a:lnTo>
                  <a:pt x="5980" y="6589"/>
                </a:lnTo>
                <a:cubicBezTo>
                  <a:pt x="5898" y="6356"/>
                  <a:pt x="5713" y="6172"/>
                  <a:pt x="5481" y="6089"/>
                </a:cubicBezTo>
                <a:lnTo>
                  <a:pt x="5481" y="5775"/>
                </a:lnTo>
                <a:cubicBezTo>
                  <a:pt x="5481" y="5636"/>
                  <a:pt x="5378" y="5511"/>
                  <a:pt x="5239" y="5497"/>
                </a:cubicBezTo>
                <a:cubicBezTo>
                  <a:pt x="5228" y="5496"/>
                  <a:pt x="5217" y="5496"/>
                  <a:pt x="5206" y="5496"/>
                </a:cubicBezTo>
                <a:close/>
                <a:moveTo>
                  <a:pt x="4667" y="547"/>
                </a:moveTo>
                <a:cubicBezTo>
                  <a:pt x="6939" y="547"/>
                  <a:pt x="8787" y="2396"/>
                  <a:pt x="8787" y="4667"/>
                </a:cubicBezTo>
                <a:cubicBezTo>
                  <a:pt x="8787" y="6940"/>
                  <a:pt x="6938" y="8787"/>
                  <a:pt x="4667" y="8787"/>
                </a:cubicBezTo>
                <a:cubicBezTo>
                  <a:pt x="2395" y="8787"/>
                  <a:pt x="547" y="6940"/>
                  <a:pt x="547" y="4667"/>
                </a:cubicBezTo>
                <a:cubicBezTo>
                  <a:pt x="547" y="2396"/>
                  <a:pt x="2395" y="547"/>
                  <a:pt x="4667" y="547"/>
                </a:cubicBezTo>
                <a:close/>
                <a:moveTo>
                  <a:pt x="4667" y="1"/>
                </a:moveTo>
                <a:cubicBezTo>
                  <a:pt x="2090" y="1"/>
                  <a:pt x="0" y="2090"/>
                  <a:pt x="0" y="4667"/>
                </a:cubicBezTo>
                <a:cubicBezTo>
                  <a:pt x="0" y="7246"/>
                  <a:pt x="2089" y="9335"/>
                  <a:pt x="4667" y="9335"/>
                </a:cubicBezTo>
                <a:cubicBezTo>
                  <a:pt x="7245" y="9335"/>
                  <a:pt x="9334" y="7246"/>
                  <a:pt x="9334" y="4667"/>
                </a:cubicBezTo>
                <a:cubicBezTo>
                  <a:pt x="9334" y="2090"/>
                  <a:pt x="7244" y="1"/>
                  <a:pt x="46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97;p68">
            <a:extLst>
              <a:ext uri="{FF2B5EF4-FFF2-40B4-BE49-F238E27FC236}">
                <a16:creationId xmlns:a16="http://schemas.microsoft.com/office/drawing/2014/main" id="{588BBA68-9EBB-8EE9-7602-41B5764C1805}"/>
              </a:ext>
            </a:extLst>
          </p:cNvPr>
          <p:cNvSpPr txBox="1">
            <a:spLocks/>
          </p:cNvSpPr>
          <p:nvPr/>
        </p:nvSpPr>
        <p:spPr>
          <a:xfrm>
            <a:off x="1050211" y="478667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800" dirty="0"/>
              <a:t>Definitions: the SIR model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Google Shape;1005;p55">
                <a:extLst>
                  <a:ext uri="{FF2B5EF4-FFF2-40B4-BE49-F238E27FC236}">
                    <a16:creationId xmlns:a16="http://schemas.microsoft.com/office/drawing/2014/main" id="{D2B98FE1-A61E-87CF-9C1F-021D7D019E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710" y="2632780"/>
                <a:ext cx="2141400" cy="364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Google Shape;1005;p55">
                <a:extLst>
                  <a:ext uri="{FF2B5EF4-FFF2-40B4-BE49-F238E27FC236}">
                    <a16:creationId xmlns:a16="http://schemas.microsoft.com/office/drawing/2014/main" id="{D2B98FE1-A61E-87CF-9C1F-021D7D019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710" y="2632780"/>
                <a:ext cx="2141400" cy="364059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 descr="Immagine che contiene cerchio, schizzo, disegno, arte&#10;&#10;Descrizione generata automaticamente">
            <a:extLst>
              <a:ext uri="{FF2B5EF4-FFF2-40B4-BE49-F238E27FC236}">
                <a16:creationId xmlns:a16="http://schemas.microsoft.com/office/drawing/2014/main" id="{CA47C393-FAF7-E5C0-9485-B87C8052A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346" y="1253489"/>
            <a:ext cx="2392266" cy="112137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2AEEB99-8296-B40F-8C26-5A6230509141}"/>
              </a:ext>
            </a:extLst>
          </p:cNvPr>
          <p:cNvSpPr txBox="1"/>
          <p:nvPr/>
        </p:nvSpPr>
        <p:spPr>
          <a:xfrm>
            <a:off x="1428587" y="2683416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83D69"/>
                </a:solidFill>
                <a:effectLst/>
                <a:uLnTx/>
                <a:uFillTx/>
                <a:latin typeface="Lato"/>
                <a:cs typeface="Lato"/>
                <a:sym typeface="Lato"/>
              </a:rPr>
              <a:t>Population conservation</a:t>
            </a:r>
            <a:endParaRPr lang="en-US" dirty="0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5E137613-8EA9-77D6-7B5D-A41D97278C08}"/>
              </a:ext>
            </a:extLst>
          </p:cNvPr>
          <p:cNvSpPr/>
          <p:nvPr/>
        </p:nvSpPr>
        <p:spPr>
          <a:xfrm rot="5400000">
            <a:off x="6251266" y="2636263"/>
            <a:ext cx="304426" cy="149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955AC7-B6C4-A51F-F573-77CCDF71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8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/>
      <p:bldP spid="1005" grpId="0" build="p"/>
      <p:bldP spid="1008" grpId="0"/>
      <p:bldP spid="1009" grpId="0" build="p"/>
      <p:bldP spid="1015" grpId="0" animBg="1"/>
      <p:bldP spid="3" grpId="0" animBg="1"/>
      <p:bldP spid="16" grpId="0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>
          <a:extLst>
            <a:ext uri="{FF2B5EF4-FFF2-40B4-BE49-F238E27FC236}">
              <a16:creationId xmlns:a16="http://schemas.microsoft.com/office/drawing/2014/main" id="{C2A2B017-59CE-00E1-9879-007A8CB2B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5">
            <a:extLst>
              <a:ext uri="{FF2B5EF4-FFF2-40B4-BE49-F238E27FC236}">
                <a16:creationId xmlns:a16="http://schemas.microsoft.com/office/drawing/2014/main" id="{9087356E-983F-6B6E-081C-17278B252C6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81360" y="1512481"/>
            <a:ext cx="2509036" cy="76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reproduction number</a:t>
            </a:r>
            <a:endParaRPr dirty="0"/>
          </a:p>
        </p:txBody>
      </p:sp>
      <p:sp>
        <p:nvSpPr>
          <p:cNvPr id="1005" name="Google Shape;1005;p55">
            <a:extLst>
              <a:ext uri="{FF2B5EF4-FFF2-40B4-BE49-F238E27FC236}">
                <a16:creationId xmlns:a16="http://schemas.microsoft.com/office/drawing/2014/main" id="{0E399FD3-88F0-2268-0D55-7E2C6CF5672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37172" y="1362685"/>
            <a:ext cx="3847558" cy="106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i="1" dirty="0">
                <a:latin typeface="LMRoman12-Regular"/>
              </a:rPr>
              <a:t>“It is the average number </a:t>
            </a:r>
            <a:r>
              <a:rPr lang="en-GB" b="0" i="1" u="none" strike="noStrike" baseline="0" dirty="0">
                <a:latin typeface="LMRoman12-Regular"/>
              </a:rPr>
              <a:t>of secondary infections caused by one infected person in a fully susceptible population”.</a:t>
            </a:r>
            <a:endParaRPr i="1" dirty="0"/>
          </a:p>
        </p:txBody>
      </p:sp>
      <p:sp>
        <p:nvSpPr>
          <p:cNvPr id="1008" name="Google Shape;1008;p55">
            <a:extLst>
              <a:ext uri="{FF2B5EF4-FFF2-40B4-BE49-F238E27FC236}">
                <a16:creationId xmlns:a16="http://schemas.microsoft.com/office/drawing/2014/main" id="{9A37DC5A-6D47-1640-319D-4EE4E6A3FCD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482978" y="3443083"/>
            <a:ext cx="2303589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Treshold value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9" name="Google Shape;1009;p55">
                <a:extLst>
                  <a:ext uri="{FF2B5EF4-FFF2-40B4-BE49-F238E27FC236}">
                    <a16:creationId xmlns:a16="http://schemas.microsoft.com/office/drawing/2014/main" id="{8FD28074-CA13-EE01-E019-89853A053355}"/>
                  </a:ext>
                </a:extLst>
              </p:cNvPr>
              <p:cNvSpPr txBox="1">
                <a:spLocks noGrp="1"/>
              </p:cNvSpPr>
              <p:nvPr>
                <p:ph type="subTitle" idx="6"/>
              </p:nvPr>
            </p:nvSpPr>
            <p:spPr>
              <a:xfrm>
                <a:off x="1482987" y="3889908"/>
                <a:ext cx="3678765" cy="564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GB" dirty="0"/>
                  <a:t> :  epidemic outbreak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dirty="0"/>
                  <a:t> :  disease-free equilibrium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</a:pPr>
                <a:endParaRPr lang="en" dirty="0"/>
              </a:p>
            </p:txBody>
          </p:sp>
        </mc:Choice>
        <mc:Fallback xmlns="">
          <p:sp>
            <p:nvSpPr>
              <p:cNvPr id="1009" name="Google Shape;1009;p55">
                <a:extLst>
                  <a:ext uri="{FF2B5EF4-FFF2-40B4-BE49-F238E27FC236}">
                    <a16:creationId xmlns:a16="http://schemas.microsoft.com/office/drawing/2014/main" id="{8FD28074-CA13-EE01-E019-89853A05335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6"/>
              </p:nvPr>
            </p:nvSpPr>
            <p:spPr>
              <a:xfrm>
                <a:off x="1482987" y="3889908"/>
                <a:ext cx="3678765" cy="564300"/>
              </a:xfrm>
              <a:prstGeom prst="rect">
                <a:avLst/>
              </a:prstGeom>
              <a:blipFill>
                <a:blip r:embed="rId3"/>
                <a:stretch>
                  <a:fillRect l="-166" b="-17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2" name="Google Shape;1012;p55">
            <a:extLst>
              <a:ext uri="{FF2B5EF4-FFF2-40B4-BE49-F238E27FC236}">
                <a16:creationId xmlns:a16="http://schemas.microsoft.com/office/drawing/2014/main" id="{6099015A-90CD-D012-6F2D-71E6DC7D33E4}"/>
              </a:ext>
            </a:extLst>
          </p:cNvPr>
          <p:cNvSpPr/>
          <p:nvPr/>
        </p:nvSpPr>
        <p:spPr>
          <a:xfrm>
            <a:off x="954006" y="3598183"/>
            <a:ext cx="378227" cy="372600"/>
          </a:xfrm>
          <a:custGeom>
            <a:avLst/>
            <a:gdLst/>
            <a:ahLst/>
            <a:cxnLst/>
            <a:rect l="l" t="t" r="r" b="b"/>
            <a:pathLst>
              <a:path w="9477" h="9336" extrusionOk="0">
                <a:moveTo>
                  <a:pt x="6829" y="1546"/>
                </a:moveTo>
                <a:cubicBezTo>
                  <a:pt x="6818" y="1546"/>
                  <a:pt x="6808" y="1547"/>
                  <a:pt x="6797" y="1548"/>
                </a:cubicBezTo>
                <a:cubicBezTo>
                  <a:pt x="6657" y="1563"/>
                  <a:pt x="6554" y="1686"/>
                  <a:pt x="6554" y="1826"/>
                </a:cubicBezTo>
                <a:lnTo>
                  <a:pt x="6554" y="2723"/>
                </a:lnTo>
                <a:cubicBezTo>
                  <a:pt x="6554" y="2862"/>
                  <a:pt x="6657" y="2985"/>
                  <a:pt x="6797" y="3003"/>
                </a:cubicBezTo>
                <a:cubicBezTo>
                  <a:pt x="6807" y="3004"/>
                  <a:pt x="6818" y="3004"/>
                  <a:pt x="6828" y="3004"/>
                </a:cubicBezTo>
                <a:cubicBezTo>
                  <a:pt x="6979" y="3004"/>
                  <a:pt x="7101" y="2882"/>
                  <a:pt x="7101" y="2731"/>
                </a:cubicBezTo>
                <a:lnTo>
                  <a:pt x="7101" y="1819"/>
                </a:lnTo>
                <a:cubicBezTo>
                  <a:pt x="7101" y="1669"/>
                  <a:pt x="6979" y="1546"/>
                  <a:pt x="6829" y="1546"/>
                </a:cubicBezTo>
                <a:close/>
                <a:moveTo>
                  <a:pt x="3386" y="3264"/>
                </a:moveTo>
                <a:cubicBezTo>
                  <a:pt x="3297" y="3264"/>
                  <a:pt x="3215" y="3311"/>
                  <a:pt x="3173" y="3389"/>
                </a:cubicBezTo>
                <a:cubicBezTo>
                  <a:pt x="3058" y="3600"/>
                  <a:pt x="3207" y="3812"/>
                  <a:pt x="3406" y="3812"/>
                </a:cubicBezTo>
                <a:cubicBezTo>
                  <a:pt x="3595" y="3812"/>
                  <a:pt x="3739" y="3620"/>
                  <a:pt x="3653" y="3421"/>
                </a:cubicBezTo>
                <a:cubicBezTo>
                  <a:pt x="3613" y="3325"/>
                  <a:pt x="3517" y="3264"/>
                  <a:pt x="3412" y="3264"/>
                </a:cubicBezTo>
                <a:close/>
                <a:moveTo>
                  <a:pt x="6814" y="3557"/>
                </a:moveTo>
                <a:cubicBezTo>
                  <a:pt x="6725" y="3557"/>
                  <a:pt x="6642" y="3602"/>
                  <a:pt x="6600" y="3680"/>
                </a:cubicBezTo>
                <a:cubicBezTo>
                  <a:pt x="6486" y="3891"/>
                  <a:pt x="6635" y="4103"/>
                  <a:pt x="6834" y="4103"/>
                </a:cubicBezTo>
                <a:cubicBezTo>
                  <a:pt x="7022" y="4103"/>
                  <a:pt x="7166" y="3912"/>
                  <a:pt x="7080" y="3712"/>
                </a:cubicBezTo>
                <a:cubicBezTo>
                  <a:pt x="7041" y="3616"/>
                  <a:pt x="6945" y="3557"/>
                  <a:pt x="6840" y="3557"/>
                </a:cubicBezTo>
                <a:close/>
                <a:moveTo>
                  <a:pt x="6832" y="816"/>
                </a:moveTo>
                <a:cubicBezTo>
                  <a:pt x="7013" y="816"/>
                  <a:pt x="7180" y="914"/>
                  <a:pt x="7269" y="1073"/>
                </a:cubicBezTo>
                <a:lnTo>
                  <a:pt x="8872" y="3975"/>
                </a:lnTo>
                <a:cubicBezTo>
                  <a:pt x="8909" y="4040"/>
                  <a:pt x="8929" y="4116"/>
                  <a:pt x="8929" y="4192"/>
                </a:cubicBezTo>
                <a:cubicBezTo>
                  <a:pt x="8929" y="4435"/>
                  <a:pt x="8738" y="4633"/>
                  <a:pt x="8496" y="4633"/>
                </a:cubicBezTo>
                <a:cubicBezTo>
                  <a:pt x="8490" y="4633"/>
                  <a:pt x="8484" y="4633"/>
                  <a:pt x="8478" y="4633"/>
                </a:cubicBezTo>
                <a:lnTo>
                  <a:pt x="7041" y="4633"/>
                </a:lnTo>
                <a:lnTo>
                  <a:pt x="7041" y="4643"/>
                </a:lnTo>
                <a:cubicBezTo>
                  <a:pt x="7038" y="4643"/>
                  <a:pt x="7037" y="4643"/>
                  <a:pt x="7034" y="4650"/>
                </a:cubicBezTo>
                <a:lnTo>
                  <a:pt x="5185" y="4650"/>
                </a:lnTo>
                <a:cubicBezTo>
                  <a:pt x="4936" y="4643"/>
                  <a:pt x="4734" y="4441"/>
                  <a:pt x="4734" y="4192"/>
                </a:cubicBezTo>
                <a:cubicBezTo>
                  <a:pt x="4734" y="4117"/>
                  <a:pt x="4753" y="4042"/>
                  <a:pt x="4790" y="3975"/>
                </a:cubicBezTo>
                <a:lnTo>
                  <a:pt x="5707" y="2317"/>
                </a:lnTo>
                <a:cubicBezTo>
                  <a:pt x="5708" y="2315"/>
                  <a:pt x="5708" y="2314"/>
                  <a:pt x="5710" y="2313"/>
                </a:cubicBezTo>
                <a:lnTo>
                  <a:pt x="6396" y="1073"/>
                </a:lnTo>
                <a:cubicBezTo>
                  <a:pt x="6483" y="915"/>
                  <a:pt x="6650" y="816"/>
                  <a:pt x="6832" y="816"/>
                </a:cubicBezTo>
                <a:close/>
                <a:moveTo>
                  <a:pt x="3296" y="5026"/>
                </a:moveTo>
                <a:cubicBezTo>
                  <a:pt x="3447" y="5026"/>
                  <a:pt x="3570" y="5150"/>
                  <a:pt x="3570" y="5300"/>
                </a:cubicBezTo>
                <a:cubicBezTo>
                  <a:pt x="3570" y="5449"/>
                  <a:pt x="3447" y="5573"/>
                  <a:pt x="3296" y="5573"/>
                </a:cubicBezTo>
                <a:cubicBezTo>
                  <a:pt x="3145" y="5573"/>
                  <a:pt x="3023" y="5449"/>
                  <a:pt x="3023" y="5300"/>
                </a:cubicBezTo>
                <a:cubicBezTo>
                  <a:pt x="3023" y="5150"/>
                  <a:pt x="3146" y="5026"/>
                  <a:pt x="3296" y="5026"/>
                </a:cubicBezTo>
                <a:close/>
                <a:moveTo>
                  <a:pt x="3296" y="4480"/>
                </a:moveTo>
                <a:cubicBezTo>
                  <a:pt x="2844" y="4480"/>
                  <a:pt x="2477" y="4847"/>
                  <a:pt x="2477" y="5300"/>
                </a:cubicBezTo>
                <a:cubicBezTo>
                  <a:pt x="2477" y="5752"/>
                  <a:pt x="2844" y="6121"/>
                  <a:pt x="3296" y="6121"/>
                </a:cubicBezTo>
                <a:cubicBezTo>
                  <a:pt x="3749" y="6121"/>
                  <a:pt x="4117" y="5752"/>
                  <a:pt x="4117" y="5300"/>
                </a:cubicBezTo>
                <a:cubicBezTo>
                  <a:pt x="4117" y="4847"/>
                  <a:pt x="3749" y="4480"/>
                  <a:pt x="3296" y="4480"/>
                </a:cubicBezTo>
                <a:close/>
                <a:moveTo>
                  <a:pt x="5102" y="5709"/>
                </a:moveTo>
                <a:cubicBezTo>
                  <a:pt x="5009" y="5709"/>
                  <a:pt x="4922" y="5760"/>
                  <a:pt x="4880" y="5843"/>
                </a:cubicBezTo>
                <a:cubicBezTo>
                  <a:pt x="4777" y="6049"/>
                  <a:pt x="4924" y="6255"/>
                  <a:pt x="5119" y="6255"/>
                </a:cubicBezTo>
                <a:cubicBezTo>
                  <a:pt x="5307" y="6255"/>
                  <a:pt x="5453" y="6064"/>
                  <a:pt x="5368" y="5864"/>
                </a:cubicBezTo>
                <a:cubicBezTo>
                  <a:pt x="5327" y="5768"/>
                  <a:pt x="5231" y="5709"/>
                  <a:pt x="5127" y="5709"/>
                </a:cubicBezTo>
                <a:close/>
                <a:moveTo>
                  <a:pt x="4311" y="547"/>
                </a:moveTo>
                <a:cubicBezTo>
                  <a:pt x="4406" y="547"/>
                  <a:pt x="4509" y="577"/>
                  <a:pt x="4609" y="645"/>
                </a:cubicBezTo>
                <a:cubicBezTo>
                  <a:pt x="4634" y="662"/>
                  <a:pt x="4655" y="683"/>
                  <a:pt x="4671" y="708"/>
                </a:cubicBezTo>
                <a:cubicBezTo>
                  <a:pt x="4774" y="868"/>
                  <a:pt x="4792" y="1035"/>
                  <a:pt x="4729" y="1180"/>
                </a:cubicBezTo>
                <a:cubicBezTo>
                  <a:pt x="4632" y="1399"/>
                  <a:pt x="4583" y="1623"/>
                  <a:pt x="4583" y="1844"/>
                </a:cubicBezTo>
                <a:lnTo>
                  <a:pt x="4583" y="2107"/>
                </a:lnTo>
                <a:cubicBezTo>
                  <a:pt x="4583" y="2171"/>
                  <a:pt x="4631" y="2228"/>
                  <a:pt x="4694" y="2238"/>
                </a:cubicBezTo>
                <a:cubicBezTo>
                  <a:pt x="4822" y="2257"/>
                  <a:pt x="4949" y="2287"/>
                  <a:pt x="5073" y="2329"/>
                </a:cubicBezTo>
                <a:lnTo>
                  <a:pt x="4305" y="3717"/>
                </a:lnTo>
                <a:cubicBezTo>
                  <a:pt x="4225" y="3865"/>
                  <a:pt x="4182" y="4031"/>
                  <a:pt x="4182" y="4200"/>
                </a:cubicBezTo>
                <a:cubicBezTo>
                  <a:pt x="4182" y="4751"/>
                  <a:pt x="4630" y="5198"/>
                  <a:pt x="5180" y="5198"/>
                </a:cubicBezTo>
                <a:lnTo>
                  <a:pt x="6714" y="5198"/>
                </a:lnTo>
                <a:cubicBezTo>
                  <a:pt x="6694" y="5283"/>
                  <a:pt x="6671" y="5367"/>
                  <a:pt x="6644" y="5448"/>
                </a:cubicBezTo>
                <a:cubicBezTo>
                  <a:pt x="6603" y="5572"/>
                  <a:pt x="6655" y="5707"/>
                  <a:pt x="6766" y="5772"/>
                </a:cubicBezTo>
                <a:cubicBezTo>
                  <a:pt x="6767" y="5772"/>
                  <a:pt x="6769" y="5773"/>
                  <a:pt x="6769" y="5773"/>
                </a:cubicBezTo>
                <a:lnTo>
                  <a:pt x="6893" y="5844"/>
                </a:lnTo>
                <a:cubicBezTo>
                  <a:pt x="7085" y="5955"/>
                  <a:pt x="7303" y="6026"/>
                  <a:pt x="7542" y="6052"/>
                </a:cubicBezTo>
                <a:cubicBezTo>
                  <a:pt x="7602" y="6058"/>
                  <a:pt x="7660" y="6076"/>
                  <a:pt x="7713" y="6107"/>
                </a:cubicBezTo>
                <a:cubicBezTo>
                  <a:pt x="7931" y="6232"/>
                  <a:pt x="8005" y="6512"/>
                  <a:pt x="7880" y="6729"/>
                </a:cubicBezTo>
                <a:cubicBezTo>
                  <a:pt x="7795" y="6875"/>
                  <a:pt x="7642" y="6956"/>
                  <a:pt x="7484" y="6956"/>
                </a:cubicBezTo>
                <a:cubicBezTo>
                  <a:pt x="7407" y="6956"/>
                  <a:pt x="7328" y="6937"/>
                  <a:pt x="7257" y="6896"/>
                </a:cubicBezTo>
                <a:cubicBezTo>
                  <a:pt x="7204" y="6865"/>
                  <a:pt x="7158" y="6824"/>
                  <a:pt x="7122" y="6776"/>
                </a:cubicBezTo>
                <a:cubicBezTo>
                  <a:pt x="6982" y="6583"/>
                  <a:pt x="6811" y="6429"/>
                  <a:pt x="6620" y="6318"/>
                </a:cubicBezTo>
                <a:lnTo>
                  <a:pt x="6493" y="6244"/>
                </a:lnTo>
                <a:cubicBezTo>
                  <a:pt x="6451" y="6219"/>
                  <a:pt x="6403" y="6207"/>
                  <a:pt x="6357" y="6207"/>
                </a:cubicBezTo>
                <a:cubicBezTo>
                  <a:pt x="6280" y="6207"/>
                  <a:pt x="6205" y="6239"/>
                  <a:pt x="6151" y="6300"/>
                </a:cubicBezTo>
                <a:cubicBezTo>
                  <a:pt x="5792" y="6704"/>
                  <a:pt x="5326" y="6975"/>
                  <a:pt x="4804" y="7081"/>
                </a:cubicBezTo>
                <a:cubicBezTo>
                  <a:pt x="4676" y="7105"/>
                  <a:pt x="4585" y="7218"/>
                  <a:pt x="4585" y="7348"/>
                </a:cubicBezTo>
                <a:lnTo>
                  <a:pt x="4585" y="7492"/>
                </a:lnTo>
                <a:cubicBezTo>
                  <a:pt x="4585" y="7714"/>
                  <a:pt x="4634" y="7937"/>
                  <a:pt x="4730" y="8157"/>
                </a:cubicBezTo>
                <a:cubicBezTo>
                  <a:pt x="4755" y="8213"/>
                  <a:pt x="4767" y="8272"/>
                  <a:pt x="4767" y="8333"/>
                </a:cubicBezTo>
                <a:cubicBezTo>
                  <a:pt x="4767" y="8584"/>
                  <a:pt x="4562" y="8789"/>
                  <a:pt x="4311" y="8789"/>
                </a:cubicBezTo>
                <a:cubicBezTo>
                  <a:pt x="4215" y="8789"/>
                  <a:pt x="4113" y="8760"/>
                  <a:pt x="4013" y="8692"/>
                </a:cubicBezTo>
                <a:cubicBezTo>
                  <a:pt x="3987" y="8675"/>
                  <a:pt x="3966" y="8654"/>
                  <a:pt x="3950" y="8628"/>
                </a:cubicBezTo>
                <a:cubicBezTo>
                  <a:pt x="3846" y="8469"/>
                  <a:pt x="3829" y="8302"/>
                  <a:pt x="3892" y="8158"/>
                </a:cubicBezTo>
                <a:cubicBezTo>
                  <a:pt x="3988" y="7938"/>
                  <a:pt x="4038" y="7715"/>
                  <a:pt x="4038" y="7493"/>
                </a:cubicBezTo>
                <a:lnTo>
                  <a:pt x="4038" y="7232"/>
                </a:lnTo>
                <a:cubicBezTo>
                  <a:pt x="4038" y="7166"/>
                  <a:pt x="3988" y="7110"/>
                  <a:pt x="3924" y="7100"/>
                </a:cubicBezTo>
                <a:cubicBezTo>
                  <a:pt x="3360" y="7010"/>
                  <a:pt x="2856" y="6732"/>
                  <a:pt x="2472" y="6300"/>
                </a:cubicBezTo>
                <a:cubicBezTo>
                  <a:pt x="2420" y="6239"/>
                  <a:pt x="2345" y="6207"/>
                  <a:pt x="2268" y="6207"/>
                </a:cubicBezTo>
                <a:cubicBezTo>
                  <a:pt x="2220" y="6207"/>
                  <a:pt x="2173" y="6219"/>
                  <a:pt x="2130" y="6242"/>
                </a:cubicBezTo>
                <a:lnTo>
                  <a:pt x="2004" y="6316"/>
                </a:lnTo>
                <a:cubicBezTo>
                  <a:pt x="1813" y="6426"/>
                  <a:pt x="1644" y="6581"/>
                  <a:pt x="1502" y="6773"/>
                </a:cubicBezTo>
                <a:cubicBezTo>
                  <a:pt x="1465" y="6822"/>
                  <a:pt x="1419" y="6862"/>
                  <a:pt x="1367" y="6893"/>
                </a:cubicBezTo>
                <a:cubicBezTo>
                  <a:pt x="1295" y="6935"/>
                  <a:pt x="1216" y="6954"/>
                  <a:pt x="1139" y="6954"/>
                </a:cubicBezTo>
                <a:cubicBezTo>
                  <a:pt x="981" y="6954"/>
                  <a:pt x="828" y="6873"/>
                  <a:pt x="744" y="6727"/>
                </a:cubicBezTo>
                <a:cubicBezTo>
                  <a:pt x="617" y="6509"/>
                  <a:pt x="693" y="6229"/>
                  <a:pt x="911" y="6105"/>
                </a:cubicBezTo>
                <a:cubicBezTo>
                  <a:pt x="964" y="6074"/>
                  <a:pt x="1022" y="6055"/>
                  <a:pt x="1082" y="6049"/>
                </a:cubicBezTo>
                <a:cubicBezTo>
                  <a:pt x="1319" y="6022"/>
                  <a:pt x="1539" y="5953"/>
                  <a:pt x="1730" y="5842"/>
                </a:cubicBezTo>
                <a:lnTo>
                  <a:pt x="1854" y="5769"/>
                </a:lnTo>
                <a:cubicBezTo>
                  <a:pt x="1855" y="5769"/>
                  <a:pt x="1856" y="5768"/>
                  <a:pt x="1856" y="5768"/>
                </a:cubicBezTo>
                <a:cubicBezTo>
                  <a:pt x="1968" y="5704"/>
                  <a:pt x="2020" y="5568"/>
                  <a:pt x="1979" y="5445"/>
                </a:cubicBezTo>
                <a:cubicBezTo>
                  <a:pt x="1894" y="5192"/>
                  <a:pt x="1851" y="4928"/>
                  <a:pt x="1851" y="4667"/>
                </a:cubicBezTo>
                <a:cubicBezTo>
                  <a:pt x="1851" y="4406"/>
                  <a:pt x="1894" y="4143"/>
                  <a:pt x="1979" y="3889"/>
                </a:cubicBezTo>
                <a:cubicBezTo>
                  <a:pt x="2020" y="3766"/>
                  <a:pt x="1968" y="3631"/>
                  <a:pt x="1856" y="3565"/>
                </a:cubicBezTo>
                <a:cubicBezTo>
                  <a:pt x="1855" y="3565"/>
                  <a:pt x="1854" y="3564"/>
                  <a:pt x="1854" y="3564"/>
                </a:cubicBezTo>
                <a:lnTo>
                  <a:pt x="1730" y="3491"/>
                </a:lnTo>
                <a:cubicBezTo>
                  <a:pt x="1538" y="3380"/>
                  <a:pt x="1319" y="3311"/>
                  <a:pt x="1081" y="3284"/>
                </a:cubicBezTo>
                <a:cubicBezTo>
                  <a:pt x="1021" y="3278"/>
                  <a:pt x="962" y="3259"/>
                  <a:pt x="910" y="3230"/>
                </a:cubicBezTo>
                <a:cubicBezTo>
                  <a:pt x="609" y="3056"/>
                  <a:pt x="580" y="2589"/>
                  <a:pt x="975" y="2397"/>
                </a:cubicBezTo>
                <a:cubicBezTo>
                  <a:pt x="1002" y="2383"/>
                  <a:pt x="1032" y="2376"/>
                  <a:pt x="1061" y="2375"/>
                </a:cubicBezTo>
                <a:cubicBezTo>
                  <a:pt x="1073" y="2374"/>
                  <a:pt x="1084" y="2374"/>
                  <a:pt x="1096" y="2374"/>
                </a:cubicBezTo>
                <a:cubicBezTo>
                  <a:pt x="1271" y="2374"/>
                  <a:pt x="1411" y="2441"/>
                  <a:pt x="1498" y="2561"/>
                </a:cubicBezTo>
                <a:cubicBezTo>
                  <a:pt x="1640" y="2753"/>
                  <a:pt x="1810" y="2908"/>
                  <a:pt x="2002" y="3019"/>
                </a:cubicBezTo>
                <a:lnTo>
                  <a:pt x="2128" y="3092"/>
                </a:lnTo>
                <a:cubicBezTo>
                  <a:pt x="2171" y="3117"/>
                  <a:pt x="2218" y="3129"/>
                  <a:pt x="2265" y="3129"/>
                </a:cubicBezTo>
                <a:cubicBezTo>
                  <a:pt x="2341" y="3129"/>
                  <a:pt x="2416" y="3097"/>
                  <a:pt x="2469" y="3037"/>
                </a:cubicBezTo>
                <a:cubicBezTo>
                  <a:pt x="2830" y="2631"/>
                  <a:pt x="3295" y="2361"/>
                  <a:pt x="3818" y="2256"/>
                </a:cubicBezTo>
                <a:cubicBezTo>
                  <a:pt x="3945" y="2230"/>
                  <a:pt x="4036" y="2119"/>
                  <a:pt x="4036" y="1988"/>
                </a:cubicBezTo>
                <a:lnTo>
                  <a:pt x="4036" y="1844"/>
                </a:lnTo>
                <a:cubicBezTo>
                  <a:pt x="4036" y="1623"/>
                  <a:pt x="3987" y="1399"/>
                  <a:pt x="3891" y="1180"/>
                </a:cubicBezTo>
                <a:cubicBezTo>
                  <a:pt x="3866" y="1123"/>
                  <a:pt x="3854" y="1064"/>
                  <a:pt x="3854" y="1003"/>
                </a:cubicBezTo>
                <a:cubicBezTo>
                  <a:pt x="3854" y="752"/>
                  <a:pt x="4059" y="547"/>
                  <a:pt x="4311" y="547"/>
                </a:cubicBezTo>
                <a:close/>
                <a:moveTo>
                  <a:pt x="4319" y="0"/>
                </a:moveTo>
                <a:cubicBezTo>
                  <a:pt x="4298" y="0"/>
                  <a:pt x="4277" y="1"/>
                  <a:pt x="4255" y="2"/>
                </a:cubicBezTo>
                <a:cubicBezTo>
                  <a:pt x="3733" y="35"/>
                  <a:pt x="3321" y="472"/>
                  <a:pt x="3316" y="995"/>
                </a:cubicBezTo>
                <a:cubicBezTo>
                  <a:pt x="3315" y="1136"/>
                  <a:pt x="3343" y="1272"/>
                  <a:pt x="3400" y="1400"/>
                </a:cubicBezTo>
                <a:cubicBezTo>
                  <a:pt x="3455" y="1526"/>
                  <a:pt x="3486" y="1652"/>
                  <a:pt x="3496" y="1775"/>
                </a:cubicBezTo>
                <a:cubicBezTo>
                  <a:pt x="3345" y="1817"/>
                  <a:pt x="3198" y="1871"/>
                  <a:pt x="3058" y="1937"/>
                </a:cubicBezTo>
                <a:lnTo>
                  <a:pt x="2733" y="1374"/>
                </a:lnTo>
                <a:cubicBezTo>
                  <a:pt x="2683" y="1286"/>
                  <a:pt x="2591" y="1237"/>
                  <a:pt x="2496" y="1237"/>
                </a:cubicBezTo>
                <a:cubicBezTo>
                  <a:pt x="2440" y="1237"/>
                  <a:pt x="2383" y="1254"/>
                  <a:pt x="2333" y="1290"/>
                </a:cubicBezTo>
                <a:cubicBezTo>
                  <a:pt x="2221" y="1374"/>
                  <a:pt x="2194" y="1532"/>
                  <a:pt x="2263" y="1653"/>
                </a:cubicBezTo>
                <a:lnTo>
                  <a:pt x="2585" y="2211"/>
                </a:lnTo>
                <a:cubicBezTo>
                  <a:pt x="2460" y="2301"/>
                  <a:pt x="2340" y="2401"/>
                  <a:pt x="2228" y="2510"/>
                </a:cubicBezTo>
                <a:cubicBezTo>
                  <a:pt x="2125" y="2440"/>
                  <a:pt x="2031" y="2350"/>
                  <a:pt x="1950" y="2238"/>
                </a:cubicBezTo>
                <a:cubicBezTo>
                  <a:pt x="1868" y="2127"/>
                  <a:pt x="1766" y="2035"/>
                  <a:pt x="1647" y="1967"/>
                </a:cubicBezTo>
                <a:cubicBezTo>
                  <a:pt x="1489" y="1876"/>
                  <a:pt x="1317" y="1832"/>
                  <a:pt x="1146" y="1832"/>
                </a:cubicBezTo>
                <a:cubicBezTo>
                  <a:pt x="800" y="1832"/>
                  <a:pt x="463" y="2012"/>
                  <a:pt x="278" y="2334"/>
                </a:cubicBezTo>
                <a:cubicBezTo>
                  <a:pt x="0" y="2814"/>
                  <a:pt x="165" y="3427"/>
                  <a:pt x="644" y="3704"/>
                </a:cubicBezTo>
                <a:cubicBezTo>
                  <a:pt x="763" y="3773"/>
                  <a:pt x="892" y="3816"/>
                  <a:pt x="1029" y="3831"/>
                </a:cubicBezTo>
                <a:cubicBezTo>
                  <a:pt x="1166" y="3845"/>
                  <a:pt x="1292" y="3881"/>
                  <a:pt x="1404" y="3934"/>
                </a:cubicBezTo>
                <a:cubicBezTo>
                  <a:pt x="1366" y="4086"/>
                  <a:pt x="1339" y="4240"/>
                  <a:pt x="1324" y="4395"/>
                </a:cubicBezTo>
                <a:lnTo>
                  <a:pt x="674" y="4395"/>
                </a:lnTo>
                <a:cubicBezTo>
                  <a:pt x="513" y="4395"/>
                  <a:pt x="384" y="4535"/>
                  <a:pt x="402" y="4699"/>
                </a:cubicBezTo>
                <a:cubicBezTo>
                  <a:pt x="417" y="4840"/>
                  <a:pt x="542" y="4942"/>
                  <a:pt x="681" y="4942"/>
                </a:cubicBezTo>
                <a:lnTo>
                  <a:pt x="1324" y="4942"/>
                </a:lnTo>
                <a:cubicBezTo>
                  <a:pt x="1339" y="5097"/>
                  <a:pt x="1366" y="5251"/>
                  <a:pt x="1404" y="5403"/>
                </a:cubicBezTo>
                <a:cubicBezTo>
                  <a:pt x="1292" y="5457"/>
                  <a:pt x="1166" y="5492"/>
                  <a:pt x="1029" y="5506"/>
                </a:cubicBezTo>
                <a:cubicBezTo>
                  <a:pt x="892" y="5522"/>
                  <a:pt x="763" y="5564"/>
                  <a:pt x="644" y="5633"/>
                </a:cubicBezTo>
                <a:cubicBezTo>
                  <a:pt x="165" y="5911"/>
                  <a:pt x="0" y="6525"/>
                  <a:pt x="278" y="7004"/>
                </a:cubicBezTo>
                <a:cubicBezTo>
                  <a:pt x="463" y="7325"/>
                  <a:pt x="801" y="7505"/>
                  <a:pt x="1148" y="7505"/>
                </a:cubicBezTo>
                <a:cubicBezTo>
                  <a:pt x="1318" y="7505"/>
                  <a:pt x="1490" y="7462"/>
                  <a:pt x="1647" y="7371"/>
                </a:cubicBezTo>
                <a:cubicBezTo>
                  <a:pt x="1766" y="7302"/>
                  <a:pt x="1868" y="7210"/>
                  <a:pt x="1950" y="7100"/>
                </a:cubicBezTo>
                <a:cubicBezTo>
                  <a:pt x="2031" y="6988"/>
                  <a:pt x="2125" y="6897"/>
                  <a:pt x="2228" y="6827"/>
                </a:cubicBezTo>
                <a:cubicBezTo>
                  <a:pt x="2340" y="6936"/>
                  <a:pt x="2460" y="7036"/>
                  <a:pt x="2585" y="7126"/>
                </a:cubicBezTo>
                <a:lnTo>
                  <a:pt x="2259" y="7690"/>
                </a:lnTo>
                <a:cubicBezTo>
                  <a:pt x="2184" y="7821"/>
                  <a:pt x="2230" y="7989"/>
                  <a:pt x="2359" y="8064"/>
                </a:cubicBezTo>
                <a:cubicBezTo>
                  <a:pt x="2402" y="8089"/>
                  <a:pt x="2449" y="8100"/>
                  <a:pt x="2496" y="8100"/>
                </a:cubicBezTo>
                <a:cubicBezTo>
                  <a:pt x="2591" y="8100"/>
                  <a:pt x="2683" y="8052"/>
                  <a:pt x="2733" y="7964"/>
                </a:cubicBezTo>
                <a:lnTo>
                  <a:pt x="3058" y="7400"/>
                </a:lnTo>
                <a:cubicBezTo>
                  <a:pt x="3198" y="7466"/>
                  <a:pt x="3345" y="7521"/>
                  <a:pt x="3496" y="7563"/>
                </a:cubicBezTo>
                <a:cubicBezTo>
                  <a:pt x="3486" y="7687"/>
                  <a:pt x="3455" y="7812"/>
                  <a:pt x="3400" y="7937"/>
                </a:cubicBezTo>
                <a:cubicBezTo>
                  <a:pt x="3344" y="8063"/>
                  <a:pt x="3316" y="8196"/>
                  <a:pt x="3316" y="8333"/>
                </a:cubicBezTo>
                <a:cubicBezTo>
                  <a:pt x="3316" y="8886"/>
                  <a:pt x="3766" y="9335"/>
                  <a:pt x="4319" y="9335"/>
                </a:cubicBezTo>
                <a:cubicBezTo>
                  <a:pt x="4872" y="9335"/>
                  <a:pt x="5321" y="8886"/>
                  <a:pt x="5322" y="8331"/>
                </a:cubicBezTo>
                <a:cubicBezTo>
                  <a:pt x="5322" y="8194"/>
                  <a:pt x="5295" y="8060"/>
                  <a:pt x="5239" y="7935"/>
                </a:cubicBezTo>
                <a:cubicBezTo>
                  <a:pt x="5184" y="7810"/>
                  <a:pt x="5152" y="7683"/>
                  <a:pt x="5143" y="7561"/>
                </a:cubicBezTo>
                <a:cubicBezTo>
                  <a:pt x="5294" y="7518"/>
                  <a:pt x="5439" y="7464"/>
                  <a:pt x="5581" y="7398"/>
                </a:cubicBezTo>
                <a:lnTo>
                  <a:pt x="5905" y="7962"/>
                </a:lnTo>
                <a:cubicBezTo>
                  <a:pt x="5956" y="8049"/>
                  <a:pt x="6048" y="8098"/>
                  <a:pt x="6142" y="8098"/>
                </a:cubicBezTo>
                <a:cubicBezTo>
                  <a:pt x="6198" y="8098"/>
                  <a:pt x="6255" y="8081"/>
                  <a:pt x="6304" y="8044"/>
                </a:cubicBezTo>
                <a:cubicBezTo>
                  <a:pt x="6417" y="7962"/>
                  <a:pt x="6445" y="7803"/>
                  <a:pt x="6375" y="7682"/>
                </a:cubicBezTo>
                <a:lnTo>
                  <a:pt x="6053" y="7124"/>
                </a:lnTo>
                <a:cubicBezTo>
                  <a:pt x="6178" y="7034"/>
                  <a:pt x="6298" y="6934"/>
                  <a:pt x="6410" y="6824"/>
                </a:cubicBezTo>
                <a:cubicBezTo>
                  <a:pt x="6513" y="6894"/>
                  <a:pt x="6607" y="6986"/>
                  <a:pt x="6688" y="7098"/>
                </a:cubicBezTo>
                <a:cubicBezTo>
                  <a:pt x="6771" y="7208"/>
                  <a:pt x="6872" y="7299"/>
                  <a:pt x="6990" y="7368"/>
                </a:cubicBezTo>
                <a:cubicBezTo>
                  <a:pt x="7148" y="7458"/>
                  <a:pt x="7320" y="7503"/>
                  <a:pt x="7490" y="7503"/>
                </a:cubicBezTo>
                <a:cubicBezTo>
                  <a:pt x="7837" y="7503"/>
                  <a:pt x="8175" y="7323"/>
                  <a:pt x="8361" y="7002"/>
                </a:cubicBezTo>
                <a:cubicBezTo>
                  <a:pt x="8638" y="6521"/>
                  <a:pt x="8472" y="5907"/>
                  <a:pt x="7995" y="5631"/>
                </a:cubicBezTo>
                <a:cubicBezTo>
                  <a:pt x="7875" y="5562"/>
                  <a:pt x="7747" y="5519"/>
                  <a:pt x="7609" y="5504"/>
                </a:cubicBezTo>
                <a:cubicBezTo>
                  <a:pt x="7472" y="5490"/>
                  <a:pt x="7347" y="5454"/>
                  <a:pt x="7235" y="5400"/>
                </a:cubicBezTo>
                <a:cubicBezTo>
                  <a:pt x="7252" y="5332"/>
                  <a:pt x="7268" y="5264"/>
                  <a:pt x="7279" y="5195"/>
                </a:cubicBezTo>
                <a:lnTo>
                  <a:pt x="8478" y="5195"/>
                </a:lnTo>
                <a:cubicBezTo>
                  <a:pt x="9028" y="5195"/>
                  <a:pt x="9477" y="4747"/>
                  <a:pt x="9477" y="4197"/>
                </a:cubicBezTo>
                <a:cubicBezTo>
                  <a:pt x="9477" y="4028"/>
                  <a:pt x="9435" y="3863"/>
                  <a:pt x="9352" y="3715"/>
                </a:cubicBezTo>
                <a:lnTo>
                  <a:pt x="7749" y="814"/>
                </a:lnTo>
                <a:cubicBezTo>
                  <a:pt x="7565" y="479"/>
                  <a:pt x="7214" y="272"/>
                  <a:pt x="6834" y="272"/>
                </a:cubicBezTo>
                <a:cubicBezTo>
                  <a:pt x="6454" y="272"/>
                  <a:pt x="6103" y="479"/>
                  <a:pt x="5918" y="814"/>
                </a:cubicBezTo>
                <a:lnTo>
                  <a:pt x="5349" y="1840"/>
                </a:lnTo>
                <a:cubicBezTo>
                  <a:pt x="5281" y="1816"/>
                  <a:pt x="5211" y="1793"/>
                  <a:pt x="5142" y="1774"/>
                </a:cubicBezTo>
                <a:cubicBezTo>
                  <a:pt x="5151" y="1650"/>
                  <a:pt x="5183" y="1524"/>
                  <a:pt x="5238" y="1399"/>
                </a:cubicBezTo>
                <a:cubicBezTo>
                  <a:pt x="5294" y="1274"/>
                  <a:pt x="5321" y="1141"/>
                  <a:pt x="5321" y="1003"/>
                </a:cubicBezTo>
                <a:cubicBezTo>
                  <a:pt x="5321" y="450"/>
                  <a:pt x="4871" y="0"/>
                  <a:pt x="43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55">
            <a:extLst>
              <a:ext uri="{FF2B5EF4-FFF2-40B4-BE49-F238E27FC236}">
                <a16:creationId xmlns:a16="http://schemas.microsoft.com/office/drawing/2014/main" id="{33D6DD9E-DAF2-169B-ABA3-FCD3EBDE185C}"/>
              </a:ext>
            </a:extLst>
          </p:cNvPr>
          <p:cNvSpPr/>
          <p:nvPr/>
        </p:nvSpPr>
        <p:spPr>
          <a:xfrm>
            <a:off x="8084730" y="1512481"/>
            <a:ext cx="246776" cy="241858"/>
          </a:xfrm>
          <a:custGeom>
            <a:avLst/>
            <a:gdLst/>
            <a:ahLst/>
            <a:cxnLst/>
            <a:rect l="l" t="t" r="r" b="b"/>
            <a:pathLst>
              <a:path w="1903" h="1865" extrusionOk="0">
                <a:moveTo>
                  <a:pt x="915" y="0"/>
                </a:moveTo>
                <a:cubicBezTo>
                  <a:pt x="840" y="0"/>
                  <a:pt x="780" y="61"/>
                  <a:pt x="780" y="135"/>
                </a:cubicBezTo>
                <a:cubicBezTo>
                  <a:pt x="780" y="188"/>
                  <a:pt x="811" y="232"/>
                  <a:pt x="854" y="254"/>
                </a:cubicBezTo>
                <a:lnTo>
                  <a:pt x="854" y="488"/>
                </a:lnTo>
                <a:cubicBezTo>
                  <a:pt x="766" y="506"/>
                  <a:pt x="687" y="549"/>
                  <a:pt x="625" y="610"/>
                </a:cubicBezTo>
                <a:lnTo>
                  <a:pt x="445" y="431"/>
                </a:lnTo>
                <a:cubicBezTo>
                  <a:pt x="459" y="385"/>
                  <a:pt x="448" y="331"/>
                  <a:pt x="411" y="294"/>
                </a:cubicBezTo>
                <a:cubicBezTo>
                  <a:pt x="385" y="268"/>
                  <a:pt x="351" y="254"/>
                  <a:pt x="316" y="254"/>
                </a:cubicBezTo>
                <a:cubicBezTo>
                  <a:pt x="282" y="254"/>
                  <a:pt x="247" y="268"/>
                  <a:pt x="221" y="294"/>
                </a:cubicBezTo>
                <a:cubicBezTo>
                  <a:pt x="168" y="347"/>
                  <a:pt x="168" y="432"/>
                  <a:pt x="222" y="485"/>
                </a:cubicBezTo>
                <a:cubicBezTo>
                  <a:pt x="249" y="511"/>
                  <a:pt x="283" y="524"/>
                  <a:pt x="317" y="524"/>
                </a:cubicBezTo>
                <a:cubicBezTo>
                  <a:pt x="332" y="524"/>
                  <a:pt x="347" y="521"/>
                  <a:pt x="362" y="516"/>
                </a:cubicBezTo>
                <a:lnTo>
                  <a:pt x="552" y="705"/>
                </a:lnTo>
                <a:cubicBezTo>
                  <a:pt x="519" y="760"/>
                  <a:pt x="496" y="823"/>
                  <a:pt x="489" y="891"/>
                </a:cubicBezTo>
                <a:lnTo>
                  <a:pt x="258" y="890"/>
                </a:lnTo>
                <a:cubicBezTo>
                  <a:pt x="237" y="846"/>
                  <a:pt x="190" y="814"/>
                  <a:pt x="137" y="814"/>
                </a:cubicBezTo>
                <a:cubicBezTo>
                  <a:pt x="62" y="814"/>
                  <a:pt x="3" y="873"/>
                  <a:pt x="1" y="948"/>
                </a:cubicBezTo>
                <a:cubicBezTo>
                  <a:pt x="1" y="1023"/>
                  <a:pt x="61" y="1083"/>
                  <a:pt x="135" y="1084"/>
                </a:cubicBezTo>
                <a:cubicBezTo>
                  <a:pt x="188" y="1084"/>
                  <a:pt x="232" y="1053"/>
                  <a:pt x="256" y="1010"/>
                </a:cubicBezTo>
                <a:lnTo>
                  <a:pt x="493" y="1011"/>
                </a:lnTo>
                <a:cubicBezTo>
                  <a:pt x="503" y="1074"/>
                  <a:pt x="525" y="1133"/>
                  <a:pt x="558" y="1186"/>
                </a:cubicBezTo>
                <a:lnTo>
                  <a:pt x="364" y="1379"/>
                </a:lnTo>
                <a:cubicBezTo>
                  <a:pt x="349" y="1374"/>
                  <a:pt x="334" y="1371"/>
                  <a:pt x="319" y="1371"/>
                </a:cubicBezTo>
                <a:cubicBezTo>
                  <a:pt x="285" y="1371"/>
                  <a:pt x="251" y="1384"/>
                  <a:pt x="225" y="1411"/>
                </a:cubicBezTo>
                <a:cubicBezTo>
                  <a:pt x="172" y="1463"/>
                  <a:pt x="172" y="1548"/>
                  <a:pt x="224" y="1601"/>
                </a:cubicBezTo>
                <a:cubicBezTo>
                  <a:pt x="250" y="1627"/>
                  <a:pt x="285" y="1641"/>
                  <a:pt x="319" y="1641"/>
                </a:cubicBezTo>
                <a:cubicBezTo>
                  <a:pt x="354" y="1641"/>
                  <a:pt x="388" y="1627"/>
                  <a:pt x="415" y="1601"/>
                </a:cubicBezTo>
                <a:cubicBezTo>
                  <a:pt x="451" y="1564"/>
                  <a:pt x="462" y="1512"/>
                  <a:pt x="447" y="1464"/>
                </a:cubicBezTo>
                <a:lnTo>
                  <a:pt x="635" y="1279"/>
                </a:lnTo>
                <a:cubicBezTo>
                  <a:pt x="703" y="1342"/>
                  <a:pt x="791" y="1385"/>
                  <a:pt x="890" y="1397"/>
                </a:cubicBezTo>
                <a:lnTo>
                  <a:pt x="890" y="1610"/>
                </a:lnTo>
                <a:cubicBezTo>
                  <a:pt x="845" y="1632"/>
                  <a:pt x="814" y="1676"/>
                  <a:pt x="814" y="1731"/>
                </a:cubicBezTo>
                <a:cubicBezTo>
                  <a:pt x="814" y="1805"/>
                  <a:pt x="874" y="1864"/>
                  <a:pt x="948" y="1864"/>
                </a:cubicBezTo>
                <a:cubicBezTo>
                  <a:pt x="1022" y="1864"/>
                  <a:pt x="1082" y="1804"/>
                  <a:pt x="1082" y="1731"/>
                </a:cubicBezTo>
                <a:cubicBezTo>
                  <a:pt x="1082" y="1678"/>
                  <a:pt x="1052" y="1633"/>
                  <a:pt x="1009" y="1611"/>
                </a:cubicBezTo>
                <a:lnTo>
                  <a:pt x="1009" y="1396"/>
                </a:lnTo>
                <a:cubicBezTo>
                  <a:pt x="1105" y="1383"/>
                  <a:pt x="1191" y="1341"/>
                  <a:pt x="1259" y="1278"/>
                </a:cubicBezTo>
                <a:lnTo>
                  <a:pt x="1417" y="1434"/>
                </a:lnTo>
                <a:cubicBezTo>
                  <a:pt x="1404" y="1480"/>
                  <a:pt x="1414" y="1534"/>
                  <a:pt x="1451" y="1571"/>
                </a:cubicBezTo>
                <a:cubicBezTo>
                  <a:pt x="1477" y="1597"/>
                  <a:pt x="1512" y="1610"/>
                  <a:pt x="1546" y="1610"/>
                </a:cubicBezTo>
                <a:cubicBezTo>
                  <a:pt x="1581" y="1610"/>
                  <a:pt x="1615" y="1597"/>
                  <a:pt x="1642" y="1571"/>
                </a:cubicBezTo>
                <a:cubicBezTo>
                  <a:pt x="1694" y="1518"/>
                  <a:pt x="1694" y="1433"/>
                  <a:pt x="1642" y="1380"/>
                </a:cubicBezTo>
                <a:cubicBezTo>
                  <a:pt x="1615" y="1354"/>
                  <a:pt x="1581" y="1341"/>
                  <a:pt x="1547" y="1341"/>
                </a:cubicBezTo>
                <a:cubicBezTo>
                  <a:pt x="1531" y="1341"/>
                  <a:pt x="1516" y="1344"/>
                  <a:pt x="1502" y="1348"/>
                </a:cubicBezTo>
                <a:lnTo>
                  <a:pt x="1337" y="1185"/>
                </a:lnTo>
                <a:cubicBezTo>
                  <a:pt x="1370" y="1132"/>
                  <a:pt x="1393" y="1074"/>
                  <a:pt x="1404" y="1010"/>
                </a:cubicBezTo>
                <a:lnTo>
                  <a:pt x="1646" y="1009"/>
                </a:lnTo>
                <a:cubicBezTo>
                  <a:pt x="1668" y="1052"/>
                  <a:pt x="1712" y="1083"/>
                  <a:pt x="1765" y="1083"/>
                </a:cubicBezTo>
                <a:cubicBezTo>
                  <a:pt x="1841" y="1083"/>
                  <a:pt x="1900" y="1022"/>
                  <a:pt x="1900" y="947"/>
                </a:cubicBezTo>
                <a:cubicBezTo>
                  <a:pt x="1903" y="873"/>
                  <a:pt x="1842" y="812"/>
                  <a:pt x="1767" y="812"/>
                </a:cubicBezTo>
                <a:cubicBezTo>
                  <a:pt x="1713" y="812"/>
                  <a:pt x="1668" y="844"/>
                  <a:pt x="1646" y="889"/>
                </a:cubicBezTo>
                <a:lnTo>
                  <a:pt x="1409" y="890"/>
                </a:lnTo>
                <a:cubicBezTo>
                  <a:pt x="1399" y="806"/>
                  <a:pt x="1368" y="728"/>
                  <a:pt x="1320" y="664"/>
                </a:cubicBezTo>
                <a:lnTo>
                  <a:pt x="1500" y="486"/>
                </a:lnTo>
                <a:cubicBezTo>
                  <a:pt x="1514" y="491"/>
                  <a:pt x="1530" y="494"/>
                  <a:pt x="1546" y="494"/>
                </a:cubicBezTo>
                <a:cubicBezTo>
                  <a:pt x="1579" y="494"/>
                  <a:pt x="1613" y="481"/>
                  <a:pt x="1640" y="454"/>
                </a:cubicBezTo>
                <a:cubicBezTo>
                  <a:pt x="1692" y="401"/>
                  <a:pt x="1692" y="316"/>
                  <a:pt x="1640" y="263"/>
                </a:cubicBezTo>
                <a:cubicBezTo>
                  <a:pt x="1613" y="237"/>
                  <a:pt x="1579" y="224"/>
                  <a:pt x="1544" y="224"/>
                </a:cubicBezTo>
                <a:cubicBezTo>
                  <a:pt x="1509" y="224"/>
                  <a:pt x="1474" y="237"/>
                  <a:pt x="1448" y="263"/>
                </a:cubicBezTo>
                <a:cubicBezTo>
                  <a:pt x="1411" y="300"/>
                  <a:pt x="1401" y="353"/>
                  <a:pt x="1415" y="400"/>
                </a:cubicBezTo>
                <a:lnTo>
                  <a:pt x="1236" y="578"/>
                </a:lnTo>
                <a:cubicBezTo>
                  <a:pt x="1164" y="520"/>
                  <a:pt x="1073" y="484"/>
                  <a:pt x="973" y="478"/>
                </a:cubicBezTo>
                <a:lnTo>
                  <a:pt x="973" y="256"/>
                </a:lnTo>
                <a:cubicBezTo>
                  <a:pt x="1017" y="233"/>
                  <a:pt x="1049" y="189"/>
                  <a:pt x="1049" y="135"/>
                </a:cubicBezTo>
                <a:cubicBezTo>
                  <a:pt x="1049" y="59"/>
                  <a:pt x="989" y="0"/>
                  <a:pt x="91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10;p49">
            <a:extLst>
              <a:ext uri="{FF2B5EF4-FFF2-40B4-BE49-F238E27FC236}">
                <a16:creationId xmlns:a16="http://schemas.microsoft.com/office/drawing/2014/main" id="{718DAEFB-EF0A-1CC3-3BC2-EEC689697A6C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6" name="Google Shape;1397;p68">
            <a:extLst>
              <a:ext uri="{FF2B5EF4-FFF2-40B4-BE49-F238E27FC236}">
                <a16:creationId xmlns:a16="http://schemas.microsoft.com/office/drawing/2014/main" id="{5DD01728-5C47-0D48-9320-23327661EA3E}"/>
              </a:ext>
            </a:extLst>
          </p:cNvPr>
          <p:cNvSpPr txBox="1">
            <a:spLocks/>
          </p:cNvSpPr>
          <p:nvPr/>
        </p:nvSpPr>
        <p:spPr>
          <a:xfrm>
            <a:off x="1050211" y="478667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800" dirty="0"/>
              <a:t>Definitions: key parameters</a:t>
            </a:r>
          </a:p>
        </p:txBody>
      </p:sp>
      <p:sp>
        <p:nvSpPr>
          <p:cNvPr id="13" name="Google Shape;1792;p80">
            <a:extLst>
              <a:ext uri="{FF2B5EF4-FFF2-40B4-BE49-F238E27FC236}">
                <a16:creationId xmlns:a16="http://schemas.microsoft.com/office/drawing/2014/main" id="{A72DC2C2-AFA0-675A-3479-B580E705959A}"/>
              </a:ext>
            </a:extLst>
          </p:cNvPr>
          <p:cNvSpPr/>
          <p:nvPr/>
        </p:nvSpPr>
        <p:spPr>
          <a:xfrm>
            <a:off x="954006" y="1720241"/>
            <a:ext cx="360768" cy="357322"/>
          </a:xfrm>
          <a:custGeom>
            <a:avLst/>
            <a:gdLst/>
            <a:ahLst/>
            <a:cxnLst/>
            <a:rect l="l" t="t" r="r" b="b"/>
            <a:pathLst>
              <a:path w="9422" h="9332" extrusionOk="0">
                <a:moveTo>
                  <a:pt x="7690" y="1824"/>
                </a:moveTo>
                <a:cubicBezTo>
                  <a:pt x="7538" y="1824"/>
                  <a:pt x="7416" y="1947"/>
                  <a:pt x="7416" y="2097"/>
                </a:cubicBezTo>
                <a:cubicBezTo>
                  <a:pt x="7416" y="2248"/>
                  <a:pt x="7539" y="2370"/>
                  <a:pt x="7690" y="2370"/>
                </a:cubicBezTo>
                <a:cubicBezTo>
                  <a:pt x="7842" y="2370"/>
                  <a:pt x="7963" y="2248"/>
                  <a:pt x="7963" y="2097"/>
                </a:cubicBezTo>
                <a:cubicBezTo>
                  <a:pt x="7963" y="1947"/>
                  <a:pt x="7840" y="1824"/>
                  <a:pt x="7690" y="1824"/>
                </a:cubicBezTo>
                <a:close/>
                <a:moveTo>
                  <a:pt x="5502" y="2370"/>
                </a:moveTo>
                <a:cubicBezTo>
                  <a:pt x="5854" y="2370"/>
                  <a:pt x="6140" y="2656"/>
                  <a:pt x="6140" y="3009"/>
                </a:cubicBezTo>
                <a:cubicBezTo>
                  <a:pt x="6140" y="3361"/>
                  <a:pt x="5854" y="3647"/>
                  <a:pt x="5502" y="3647"/>
                </a:cubicBezTo>
                <a:cubicBezTo>
                  <a:pt x="5149" y="3647"/>
                  <a:pt x="4863" y="3361"/>
                  <a:pt x="4863" y="3009"/>
                </a:cubicBezTo>
                <a:cubicBezTo>
                  <a:pt x="4863" y="2656"/>
                  <a:pt x="5149" y="2370"/>
                  <a:pt x="5502" y="2370"/>
                </a:cubicBezTo>
                <a:close/>
                <a:moveTo>
                  <a:pt x="8237" y="3282"/>
                </a:moveTo>
                <a:cubicBezTo>
                  <a:pt x="7885" y="3282"/>
                  <a:pt x="7599" y="3568"/>
                  <a:pt x="7599" y="3920"/>
                </a:cubicBezTo>
                <a:cubicBezTo>
                  <a:pt x="7599" y="3970"/>
                  <a:pt x="7558" y="4011"/>
                  <a:pt x="7507" y="4011"/>
                </a:cubicBezTo>
                <a:cubicBezTo>
                  <a:pt x="7357" y="4011"/>
                  <a:pt x="7235" y="4133"/>
                  <a:pt x="7235" y="4284"/>
                </a:cubicBezTo>
                <a:cubicBezTo>
                  <a:pt x="7235" y="4434"/>
                  <a:pt x="7356" y="4556"/>
                  <a:pt x="7507" y="4556"/>
                </a:cubicBezTo>
                <a:cubicBezTo>
                  <a:pt x="7860" y="4556"/>
                  <a:pt x="8146" y="4270"/>
                  <a:pt x="8146" y="3918"/>
                </a:cubicBezTo>
                <a:cubicBezTo>
                  <a:pt x="8146" y="3868"/>
                  <a:pt x="8187" y="3827"/>
                  <a:pt x="8237" y="3827"/>
                </a:cubicBezTo>
                <a:cubicBezTo>
                  <a:pt x="8387" y="3827"/>
                  <a:pt x="8510" y="3706"/>
                  <a:pt x="8510" y="3554"/>
                </a:cubicBezTo>
                <a:cubicBezTo>
                  <a:pt x="8510" y="3404"/>
                  <a:pt x="8387" y="3282"/>
                  <a:pt x="8237" y="3282"/>
                </a:cubicBezTo>
                <a:close/>
                <a:moveTo>
                  <a:pt x="5503" y="1275"/>
                </a:moveTo>
                <a:cubicBezTo>
                  <a:pt x="5352" y="1275"/>
                  <a:pt x="5242" y="1548"/>
                  <a:pt x="5242" y="1548"/>
                </a:cubicBezTo>
                <a:lnTo>
                  <a:pt x="5242" y="1854"/>
                </a:lnTo>
                <a:cubicBezTo>
                  <a:pt x="5242" y="1854"/>
                  <a:pt x="4986" y="1933"/>
                  <a:pt x="4880" y="2000"/>
                </a:cubicBezTo>
                <a:lnTo>
                  <a:pt x="4664" y="1784"/>
                </a:lnTo>
                <a:cubicBezTo>
                  <a:pt x="4611" y="1730"/>
                  <a:pt x="4541" y="1703"/>
                  <a:pt x="4471" y="1703"/>
                </a:cubicBezTo>
                <a:cubicBezTo>
                  <a:pt x="4401" y="1703"/>
                  <a:pt x="4331" y="1730"/>
                  <a:pt x="4278" y="1784"/>
                </a:cubicBezTo>
                <a:cubicBezTo>
                  <a:pt x="4171" y="1890"/>
                  <a:pt x="4171" y="2063"/>
                  <a:pt x="4278" y="2170"/>
                </a:cubicBezTo>
                <a:lnTo>
                  <a:pt x="4494" y="2386"/>
                </a:lnTo>
                <a:cubicBezTo>
                  <a:pt x="4429" y="2492"/>
                  <a:pt x="4378" y="2609"/>
                  <a:pt x="4349" y="2741"/>
                </a:cubicBezTo>
                <a:lnTo>
                  <a:pt x="4043" y="2741"/>
                </a:lnTo>
                <a:cubicBezTo>
                  <a:pt x="4040" y="2740"/>
                  <a:pt x="4036" y="2740"/>
                  <a:pt x="4032" y="2740"/>
                </a:cubicBezTo>
                <a:cubicBezTo>
                  <a:pt x="3886" y="2740"/>
                  <a:pt x="3770" y="2859"/>
                  <a:pt x="3770" y="3007"/>
                </a:cubicBezTo>
                <a:cubicBezTo>
                  <a:pt x="3770" y="3158"/>
                  <a:pt x="3891" y="3282"/>
                  <a:pt x="4043" y="3288"/>
                </a:cubicBezTo>
                <a:lnTo>
                  <a:pt x="4349" y="3288"/>
                </a:lnTo>
                <a:cubicBezTo>
                  <a:pt x="4379" y="3406"/>
                  <a:pt x="4429" y="3524"/>
                  <a:pt x="4494" y="3630"/>
                </a:cubicBezTo>
                <a:lnTo>
                  <a:pt x="4278" y="3846"/>
                </a:lnTo>
                <a:cubicBezTo>
                  <a:pt x="4171" y="3953"/>
                  <a:pt x="4171" y="4126"/>
                  <a:pt x="4278" y="4232"/>
                </a:cubicBezTo>
                <a:cubicBezTo>
                  <a:pt x="4331" y="4286"/>
                  <a:pt x="4401" y="4312"/>
                  <a:pt x="4471" y="4312"/>
                </a:cubicBezTo>
                <a:cubicBezTo>
                  <a:pt x="4541" y="4312"/>
                  <a:pt x="4611" y="4286"/>
                  <a:pt x="4664" y="4232"/>
                </a:cubicBezTo>
                <a:lnTo>
                  <a:pt x="4880" y="4016"/>
                </a:lnTo>
                <a:cubicBezTo>
                  <a:pt x="4988" y="4082"/>
                  <a:pt x="5223" y="4161"/>
                  <a:pt x="5223" y="4161"/>
                </a:cubicBezTo>
                <a:lnTo>
                  <a:pt x="5223" y="4474"/>
                </a:lnTo>
                <a:cubicBezTo>
                  <a:pt x="5223" y="4624"/>
                  <a:pt x="5346" y="4747"/>
                  <a:pt x="5496" y="4747"/>
                </a:cubicBezTo>
                <a:cubicBezTo>
                  <a:pt x="5506" y="4747"/>
                  <a:pt x="5517" y="4746"/>
                  <a:pt x="5528" y="4745"/>
                </a:cubicBezTo>
                <a:cubicBezTo>
                  <a:pt x="5668" y="4730"/>
                  <a:pt x="5771" y="4607"/>
                  <a:pt x="5771" y="4467"/>
                </a:cubicBezTo>
                <a:lnTo>
                  <a:pt x="5771" y="4169"/>
                </a:lnTo>
                <a:cubicBezTo>
                  <a:pt x="5896" y="4139"/>
                  <a:pt x="6013" y="4090"/>
                  <a:pt x="6119" y="4024"/>
                </a:cubicBezTo>
                <a:lnTo>
                  <a:pt x="6335" y="4240"/>
                </a:lnTo>
                <a:cubicBezTo>
                  <a:pt x="6388" y="4293"/>
                  <a:pt x="6458" y="4320"/>
                  <a:pt x="6528" y="4320"/>
                </a:cubicBezTo>
                <a:cubicBezTo>
                  <a:pt x="6608" y="4320"/>
                  <a:pt x="6687" y="4285"/>
                  <a:pt x="6742" y="4217"/>
                </a:cubicBezTo>
                <a:cubicBezTo>
                  <a:pt x="6830" y="4107"/>
                  <a:pt x="6815" y="3948"/>
                  <a:pt x="6716" y="3848"/>
                </a:cubicBezTo>
                <a:lnTo>
                  <a:pt x="6505" y="3637"/>
                </a:lnTo>
                <a:cubicBezTo>
                  <a:pt x="6571" y="3532"/>
                  <a:pt x="6621" y="3415"/>
                  <a:pt x="6650" y="3289"/>
                </a:cubicBezTo>
                <a:lnTo>
                  <a:pt x="6962" y="3289"/>
                </a:lnTo>
                <a:cubicBezTo>
                  <a:pt x="6962" y="3289"/>
                  <a:pt x="7235" y="3160"/>
                  <a:pt x="7235" y="3009"/>
                </a:cubicBezTo>
                <a:cubicBezTo>
                  <a:pt x="7235" y="2860"/>
                  <a:pt x="7118" y="2740"/>
                  <a:pt x="6973" y="2740"/>
                </a:cubicBezTo>
                <a:cubicBezTo>
                  <a:pt x="6969" y="2740"/>
                  <a:pt x="6965" y="2740"/>
                  <a:pt x="6962" y="2741"/>
                </a:cubicBezTo>
                <a:lnTo>
                  <a:pt x="6656" y="2741"/>
                </a:lnTo>
                <a:cubicBezTo>
                  <a:pt x="6625" y="2609"/>
                  <a:pt x="6577" y="2492"/>
                  <a:pt x="6510" y="2386"/>
                </a:cubicBezTo>
                <a:lnTo>
                  <a:pt x="6726" y="2170"/>
                </a:lnTo>
                <a:cubicBezTo>
                  <a:pt x="6834" y="2063"/>
                  <a:pt x="6834" y="1890"/>
                  <a:pt x="6726" y="1784"/>
                </a:cubicBezTo>
                <a:cubicBezTo>
                  <a:pt x="6673" y="1730"/>
                  <a:pt x="6603" y="1703"/>
                  <a:pt x="6533" y="1703"/>
                </a:cubicBezTo>
                <a:cubicBezTo>
                  <a:pt x="6463" y="1703"/>
                  <a:pt x="6394" y="1730"/>
                  <a:pt x="6340" y="1784"/>
                </a:cubicBezTo>
                <a:lnTo>
                  <a:pt x="6124" y="2000"/>
                </a:lnTo>
                <a:cubicBezTo>
                  <a:pt x="6019" y="1933"/>
                  <a:pt x="5901" y="1884"/>
                  <a:pt x="5771" y="1854"/>
                </a:cubicBezTo>
                <a:lnTo>
                  <a:pt x="5771" y="1548"/>
                </a:lnTo>
                <a:cubicBezTo>
                  <a:pt x="5776" y="1398"/>
                  <a:pt x="5655" y="1275"/>
                  <a:pt x="5503" y="1275"/>
                </a:cubicBezTo>
                <a:close/>
                <a:moveTo>
                  <a:pt x="6414" y="5104"/>
                </a:moveTo>
                <a:cubicBezTo>
                  <a:pt x="6262" y="5104"/>
                  <a:pt x="6141" y="5226"/>
                  <a:pt x="6141" y="5377"/>
                </a:cubicBezTo>
                <a:cubicBezTo>
                  <a:pt x="6141" y="5527"/>
                  <a:pt x="6264" y="5650"/>
                  <a:pt x="6414" y="5650"/>
                </a:cubicBezTo>
                <a:cubicBezTo>
                  <a:pt x="6565" y="5650"/>
                  <a:pt x="6687" y="5527"/>
                  <a:pt x="6687" y="5377"/>
                </a:cubicBezTo>
                <a:cubicBezTo>
                  <a:pt x="6687" y="5226"/>
                  <a:pt x="6565" y="5104"/>
                  <a:pt x="6414" y="5104"/>
                </a:cubicBezTo>
                <a:close/>
                <a:moveTo>
                  <a:pt x="6049" y="546"/>
                </a:moveTo>
                <a:cubicBezTo>
                  <a:pt x="7607" y="546"/>
                  <a:pt x="8876" y="1815"/>
                  <a:pt x="8876" y="3373"/>
                </a:cubicBezTo>
                <a:cubicBezTo>
                  <a:pt x="8876" y="4931"/>
                  <a:pt x="7607" y="6199"/>
                  <a:pt x="6049" y="6199"/>
                </a:cubicBezTo>
                <a:cubicBezTo>
                  <a:pt x="4490" y="6199"/>
                  <a:pt x="3223" y="4930"/>
                  <a:pt x="3223" y="3373"/>
                </a:cubicBezTo>
                <a:cubicBezTo>
                  <a:pt x="3223" y="1813"/>
                  <a:pt x="4491" y="546"/>
                  <a:pt x="6049" y="546"/>
                </a:cubicBezTo>
                <a:close/>
                <a:moveTo>
                  <a:pt x="2332" y="6575"/>
                </a:moveTo>
                <a:lnTo>
                  <a:pt x="2848" y="7091"/>
                </a:lnTo>
                <a:lnTo>
                  <a:pt x="2462" y="7477"/>
                </a:lnTo>
                <a:lnTo>
                  <a:pt x="1946" y="6961"/>
                </a:lnTo>
                <a:lnTo>
                  <a:pt x="2332" y="6575"/>
                </a:lnTo>
                <a:close/>
                <a:moveTo>
                  <a:pt x="1559" y="7347"/>
                </a:moveTo>
                <a:lnTo>
                  <a:pt x="2074" y="7863"/>
                </a:lnTo>
                <a:lnTo>
                  <a:pt x="1256" y="8681"/>
                </a:lnTo>
                <a:cubicBezTo>
                  <a:pt x="1185" y="8752"/>
                  <a:pt x="1092" y="8787"/>
                  <a:pt x="998" y="8787"/>
                </a:cubicBezTo>
                <a:cubicBezTo>
                  <a:pt x="905" y="8787"/>
                  <a:pt x="812" y="8752"/>
                  <a:pt x="741" y="8681"/>
                </a:cubicBezTo>
                <a:cubicBezTo>
                  <a:pt x="599" y="8538"/>
                  <a:pt x="599" y="8307"/>
                  <a:pt x="741" y="8165"/>
                </a:cubicBezTo>
                <a:lnTo>
                  <a:pt x="1559" y="7347"/>
                </a:lnTo>
                <a:close/>
                <a:moveTo>
                  <a:pt x="6049" y="1"/>
                </a:moveTo>
                <a:cubicBezTo>
                  <a:pt x="4189" y="1"/>
                  <a:pt x="2677" y="1512"/>
                  <a:pt x="2677" y="3373"/>
                </a:cubicBezTo>
                <a:cubicBezTo>
                  <a:pt x="2677" y="4205"/>
                  <a:pt x="2979" y="4967"/>
                  <a:pt x="3480" y="5555"/>
                </a:cubicBezTo>
                <a:lnTo>
                  <a:pt x="2784" y="6252"/>
                </a:lnTo>
                <a:lnTo>
                  <a:pt x="2203" y="5672"/>
                </a:lnTo>
                <a:cubicBezTo>
                  <a:pt x="2150" y="5618"/>
                  <a:pt x="2080" y="5591"/>
                  <a:pt x="2010" y="5591"/>
                </a:cubicBezTo>
                <a:cubicBezTo>
                  <a:pt x="1940" y="5591"/>
                  <a:pt x="1871" y="5618"/>
                  <a:pt x="1817" y="5672"/>
                </a:cubicBezTo>
                <a:cubicBezTo>
                  <a:pt x="1710" y="5778"/>
                  <a:pt x="1710" y="5951"/>
                  <a:pt x="1817" y="6058"/>
                </a:cubicBezTo>
                <a:lnTo>
                  <a:pt x="1946" y="6186"/>
                </a:lnTo>
                <a:lnTo>
                  <a:pt x="356" y="7777"/>
                </a:lnTo>
                <a:cubicBezTo>
                  <a:pt x="0" y="8132"/>
                  <a:pt x="0" y="8711"/>
                  <a:pt x="356" y="9066"/>
                </a:cubicBezTo>
                <a:cubicBezTo>
                  <a:pt x="533" y="9243"/>
                  <a:pt x="767" y="9332"/>
                  <a:pt x="1000" y="9332"/>
                </a:cubicBezTo>
                <a:cubicBezTo>
                  <a:pt x="1234" y="9332"/>
                  <a:pt x="1467" y="9243"/>
                  <a:pt x="1644" y="9066"/>
                </a:cubicBezTo>
                <a:lnTo>
                  <a:pt x="3234" y="7476"/>
                </a:lnTo>
                <a:lnTo>
                  <a:pt x="3364" y="7604"/>
                </a:lnTo>
                <a:cubicBezTo>
                  <a:pt x="3417" y="7658"/>
                  <a:pt x="3487" y="7684"/>
                  <a:pt x="3557" y="7684"/>
                </a:cubicBezTo>
                <a:cubicBezTo>
                  <a:pt x="3627" y="7684"/>
                  <a:pt x="3697" y="7658"/>
                  <a:pt x="3750" y="7604"/>
                </a:cubicBezTo>
                <a:cubicBezTo>
                  <a:pt x="3857" y="7498"/>
                  <a:pt x="3857" y="7325"/>
                  <a:pt x="3750" y="7218"/>
                </a:cubicBezTo>
                <a:lnTo>
                  <a:pt x="3170" y="6638"/>
                </a:lnTo>
                <a:lnTo>
                  <a:pt x="3866" y="5942"/>
                </a:lnTo>
                <a:cubicBezTo>
                  <a:pt x="4456" y="6442"/>
                  <a:pt x="5217" y="6745"/>
                  <a:pt x="6049" y="6745"/>
                </a:cubicBezTo>
                <a:cubicBezTo>
                  <a:pt x="7908" y="6745"/>
                  <a:pt x="9421" y="5232"/>
                  <a:pt x="9421" y="3373"/>
                </a:cubicBezTo>
                <a:cubicBezTo>
                  <a:pt x="9421" y="1512"/>
                  <a:pt x="7908" y="1"/>
                  <a:pt x="60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" name="Immagine 16" descr="Immagine che contiene schermata, Elementi grafici, orologio, poster&#10;&#10;Descrizione generata automaticamente">
            <a:extLst>
              <a:ext uri="{FF2B5EF4-FFF2-40B4-BE49-F238E27FC236}">
                <a16:creationId xmlns:a16="http://schemas.microsoft.com/office/drawing/2014/main" id="{AE7A961B-4EA7-884B-A1E3-263DE1D4FC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609"/>
          <a:stretch/>
        </p:blipFill>
        <p:spPr>
          <a:xfrm>
            <a:off x="4902211" y="2519680"/>
            <a:ext cx="3109130" cy="2623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49E2856-5287-3863-3A97-CA3AD8A8826C}"/>
                  </a:ext>
                </a:extLst>
              </p:cNvPr>
              <p:cNvSpPr txBox="1"/>
              <p:nvPr/>
            </p:nvSpPr>
            <p:spPr>
              <a:xfrm>
                <a:off x="1379396" y="2340025"/>
                <a:ext cx="2011680" cy="725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349E2856-5287-3863-3A97-CA3AD8A88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96" y="2340025"/>
                <a:ext cx="2011680" cy="7250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6692B67F-CC0E-DF17-AF40-44909A661955}"/>
              </a:ext>
            </a:extLst>
          </p:cNvPr>
          <p:cNvSpPr/>
          <p:nvPr/>
        </p:nvSpPr>
        <p:spPr>
          <a:xfrm>
            <a:off x="6567055" y="2964873"/>
            <a:ext cx="193963" cy="18703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8A4EE-60C0-9FC9-790C-8EE31C9A8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/>
      <p:bldP spid="1005" grpId="0" build="p"/>
      <p:bldP spid="1008" grpId="0"/>
      <p:bldP spid="1009" grpId="0" build="p"/>
      <p:bldP spid="1012" grpId="0" animBg="1"/>
      <p:bldP spid="13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72"/>
          <p:cNvSpPr txBox="1">
            <a:spLocks noGrp="1"/>
          </p:cNvSpPr>
          <p:nvPr>
            <p:ph type="title" idx="4294967295"/>
          </p:nvPr>
        </p:nvSpPr>
        <p:spPr>
          <a:xfrm rot="1359">
            <a:off x="0" y="1449388"/>
            <a:ext cx="760413" cy="758825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</a:t>
            </a:r>
            <a:endParaRPr sz="1800" dirty="0"/>
          </a:p>
        </p:txBody>
      </p:sp>
      <p:sp>
        <p:nvSpPr>
          <p:cNvPr id="1550" name="Google Shape;1550;p72"/>
          <p:cNvSpPr txBox="1">
            <a:spLocks noGrp="1"/>
          </p:cNvSpPr>
          <p:nvPr>
            <p:ph type="title" idx="4294967295"/>
          </p:nvPr>
        </p:nvSpPr>
        <p:spPr>
          <a:xfrm rot="1359">
            <a:off x="0" y="2563813"/>
            <a:ext cx="760413" cy="758825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2</a:t>
            </a:r>
            <a:endParaRPr sz="1800" dirty="0"/>
          </a:p>
        </p:txBody>
      </p:sp>
      <p:sp>
        <p:nvSpPr>
          <p:cNvPr id="1551" name="Google Shape;1551;p72"/>
          <p:cNvSpPr txBox="1">
            <a:spLocks noGrp="1"/>
          </p:cNvSpPr>
          <p:nvPr>
            <p:ph type="title" idx="4294967295"/>
          </p:nvPr>
        </p:nvSpPr>
        <p:spPr>
          <a:xfrm rot="1359">
            <a:off x="0" y="3683000"/>
            <a:ext cx="760413" cy="758825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3</a:t>
            </a:r>
            <a:endParaRPr sz="1800" dirty="0"/>
          </a:p>
        </p:txBody>
      </p:sp>
      <p:sp>
        <p:nvSpPr>
          <p:cNvPr id="1543" name="Google Shape;1543;p72"/>
          <p:cNvSpPr txBox="1"/>
          <p:nvPr/>
        </p:nvSpPr>
        <p:spPr>
          <a:xfrm>
            <a:off x="722075" y="1822992"/>
            <a:ext cx="2583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epidemic layer</a:t>
            </a:r>
            <a:endParaRPr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4" name="Google Shape;1544;p72"/>
          <p:cNvSpPr txBox="1"/>
          <p:nvPr/>
        </p:nvSpPr>
        <p:spPr>
          <a:xfrm>
            <a:off x="725271" y="1466244"/>
            <a:ext cx="2586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SIRS model</a:t>
            </a:r>
            <a:endParaRPr sz="24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5" name="Google Shape;1545;p72"/>
          <p:cNvSpPr txBox="1"/>
          <p:nvPr/>
        </p:nvSpPr>
        <p:spPr>
          <a:xfrm>
            <a:off x="702360" y="2943225"/>
            <a:ext cx="2686612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Heedless – Compliant – Against dynamic </a:t>
            </a:r>
            <a:endParaRPr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6" name="Google Shape;1546;p72"/>
          <p:cNvSpPr txBox="1"/>
          <p:nvPr/>
        </p:nvSpPr>
        <p:spPr>
          <a:xfrm>
            <a:off x="702359" y="2555240"/>
            <a:ext cx="3593869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Behavioral model</a:t>
            </a:r>
            <a:endParaRPr sz="24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47" name="Google Shape;1547;p72"/>
          <p:cNvSpPr txBox="1"/>
          <p:nvPr/>
        </p:nvSpPr>
        <p:spPr>
          <a:xfrm>
            <a:off x="722074" y="4050729"/>
            <a:ext cx="2251311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multi-system, couplings of the two layers </a:t>
            </a:r>
            <a:endParaRPr sz="1600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8" name="Google Shape;1548;p72"/>
          <p:cNvSpPr txBox="1"/>
          <p:nvPr/>
        </p:nvSpPr>
        <p:spPr>
          <a:xfrm>
            <a:off x="720150" y="3677286"/>
            <a:ext cx="2586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SAHCIR model</a:t>
            </a:r>
            <a:endParaRPr sz="24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2" name="Google Shape;1552;p72"/>
          <p:cNvSpPr/>
          <p:nvPr/>
        </p:nvSpPr>
        <p:spPr>
          <a:xfrm>
            <a:off x="8037162" y="1676096"/>
            <a:ext cx="176202" cy="172605"/>
          </a:xfrm>
          <a:custGeom>
            <a:avLst/>
            <a:gdLst/>
            <a:ahLst/>
            <a:cxnLst/>
            <a:rect l="l" t="t" r="r" b="b"/>
            <a:pathLst>
              <a:path w="1364" h="1336" extrusionOk="0">
                <a:moveTo>
                  <a:pt x="657" y="1"/>
                </a:moveTo>
                <a:cubicBezTo>
                  <a:pt x="604" y="1"/>
                  <a:pt x="562" y="44"/>
                  <a:pt x="562" y="97"/>
                </a:cubicBezTo>
                <a:cubicBezTo>
                  <a:pt x="562" y="133"/>
                  <a:pt x="583" y="166"/>
                  <a:pt x="614" y="182"/>
                </a:cubicBezTo>
                <a:lnTo>
                  <a:pt x="614" y="349"/>
                </a:lnTo>
                <a:cubicBezTo>
                  <a:pt x="551" y="363"/>
                  <a:pt x="494" y="394"/>
                  <a:pt x="449" y="438"/>
                </a:cubicBezTo>
                <a:lnTo>
                  <a:pt x="320" y="308"/>
                </a:lnTo>
                <a:cubicBezTo>
                  <a:pt x="331" y="276"/>
                  <a:pt x="322" y="238"/>
                  <a:pt x="296" y="211"/>
                </a:cubicBezTo>
                <a:cubicBezTo>
                  <a:pt x="277" y="193"/>
                  <a:pt x="253" y="183"/>
                  <a:pt x="229" y="183"/>
                </a:cubicBezTo>
                <a:cubicBezTo>
                  <a:pt x="204" y="183"/>
                  <a:pt x="179" y="193"/>
                  <a:pt x="159" y="211"/>
                </a:cubicBezTo>
                <a:cubicBezTo>
                  <a:pt x="121" y="248"/>
                  <a:pt x="122" y="310"/>
                  <a:pt x="159" y="348"/>
                </a:cubicBezTo>
                <a:cubicBezTo>
                  <a:pt x="179" y="367"/>
                  <a:pt x="203" y="376"/>
                  <a:pt x="227" y="376"/>
                </a:cubicBezTo>
                <a:cubicBezTo>
                  <a:pt x="238" y="376"/>
                  <a:pt x="249" y="374"/>
                  <a:pt x="259" y="370"/>
                </a:cubicBezTo>
                <a:lnTo>
                  <a:pt x="395" y="506"/>
                </a:lnTo>
                <a:cubicBezTo>
                  <a:pt x="372" y="545"/>
                  <a:pt x="356" y="592"/>
                  <a:pt x="351" y="639"/>
                </a:cubicBezTo>
                <a:lnTo>
                  <a:pt x="184" y="639"/>
                </a:lnTo>
                <a:cubicBezTo>
                  <a:pt x="169" y="606"/>
                  <a:pt x="136" y="584"/>
                  <a:pt x="98" y="584"/>
                </a:cubicBezTo>
                <a:cubicBezTo>
                  <a:pt x="43" y="584"/>
                  <a:pt x="1" y="627"/>
                  <a:pt x="0" y="680"/>
                </a:cubicBezTo>
                <a:cubicBezTo>
                  <a:pt x="0" y="734"/>
                  <a:pt x="43" y="776"/>
                  <a:pt x="96" y="777"/>
                </a:cubicBezTo>
                <a:cubicBezTo>
                  <a:pt x="133" y="777"/>
                  <a:pt x="167" y="756"/>
                  <a:pt x="182" y="724"/>
                </a:cubicBezTo>
                <a:lnTo>
                  <a:pt x="352" y="724"/>
                </a:lnTo>
                <a:cubicBezTo>
                  <a:pt x="358" y="771"/>
                  <a:pt x="375" y="813"/>
                  <a:pt x="399" y="850"/>
                </a:cubicBezTo>
                <a:lnTo>
                  <a:pt x="261" y="987"/>
                </a:lnTo>
                <a:cubicBezTo>
                  <a:pt x="250" y="983"/>
                  <a:pt x="239" y="981"/>
                  <a:pt x="228" y="981"/>
                </a:cubicBezTo>
                <a:cubicBezTo>
                  <a:pt x="204" y="981"/>
                  <a:pt x="180" y="990"/>
                  <a:pt x="161" y="1009"/>
                </a:cubicBezTo>
                <a:cubicBezTo>
                  <a:pt x="122" y="1047"/>
                  <a:pt x="122" y="1108"/>
                  <a:pt x="161" y="1146"/>
                </a:cubicBezTo>
                <a:cubicBezTo>
                  <a:pt x="180" y="1165"/>
                  <a:pt x="205" y="1174"/>
                  <a:pt x="229" y="1174"/>
                </a:cubicBezTo>
                <a:cubicBezTo>
                  <a:pt x="254" y="1174"/>
                  <a:pt x="279" y="1165"/>
                  <a:pt x="298" y="1146"/>
                </a:cubicBezTo>
                <a:cubicBezTo>
                  <a:pt x="325" y="1119"/>
                  <a:pt x="332" y="1081"/>
                  <a:pt x="321" y="1049"/>
                </a:cubicBezTo>
                <a:lnTo>
                  <a:pt x="456" y="915"/>
                </a:lnTo>
                <a:cubicBezTo>
                  <a:pt x="506" y="961"/>
                  <a:pt x="569" y="992"/>
                  <a:pt x="638" y="1001"/>
                </a:cubicBezTo>
                <a:lnTo>
                  <a:pt x="638" y="1152"/>
                </a:lnTo>
                <a:cubicBezTo>
                  <a:pt x="606" y="1168"/>
                  <a:pt x="584" y="1202"/>
                  <a:pt x="584" y="1239"/>
                </a:cubicBezTo>
                <a:cubicBezTo>
                  <a:pt x="584" y="1293"/>
                  <a:pt x="627" y="1335"/>
                  <a:pt x="680" y="1335"/>
                </a:cubicBezTo>
                <a:cubicBezTo>
                  <a:pt x="732" y="1335"/>
                  <a:pt x="775" y="1292"/>
                  <a:pt x="775" y="1239"/>
                </a:cubicBezTo>
                <a:cubicBezTo>
                  <a:pt x="775" y="1203"/>
                  <a:pt x="754" y="1170"/>
                  <a:pt x="723" y="1154"/>
                </a:cubicBezTo>
                <a:lnTo>
                  <a:pt x="723" y="999"/>
                </a:lnTo>
                <a:cubicBezTo>
                  <a:pt x="793" y="991"/>
                  <a:pt x="854" y="960"/>
                  <a:pt x="904" y="914"/>
                </a:cubicBezTo>
                <a:lnTo>
                  <a:pt x="1017" y="1026"/>
                </a:lnTo>
                <a:cubicBezTo>
                  <a:pt x="1006" y="1059"/>
                  <a:pt x="1014" y="1097"/>
                  <a:pt x="1041" y="1124"/>
                </a:cubicBezTo>
                <a:cubicBezTo>
                  <a:pt x="1060" y="1142"/>
                  <a:pt x="1084" y="1152"/>
                  <a:pt x="1108" y="1152"/>
                </a:cubicBezTo>
                <a:cubicBezTo>
                  <a:pt x="1133" y="1152"/>
                  <a:pt x="1158" y="1142"/>
                  <a:pt x="1178" y="1124"/>
                </a:cubicBezTo>
                <a:cubicBezTo>
                  <a:pt x="1216" y="1086"/>
                  <a:pt x="1215" y="1025"/>
                  <a:pt x="1178" y="987"/>
                </a:cubicBezTo>
                <a:cubicBezTo>
                  <a:pt x="1158" y="968"/>
                  <a:pt x="1134" y="959"/>
                  <a:pt x="1110" y="959"/>
                </a:cubicBezTo>
                <a:cubicBezTo>
                  <a:pt x="1099" y="959"/>
                  <a:pt x="1088" y="961"/>
                  <a:pt x="1078" y="965"/>
                </a:cubicBezTo>
                <a:lnTo>
                  <a:pt x="960" y="848"/>
                </a:lnTo>
                <a:cubicBezTo>
                  <a:pt x="984" y="811"/>
                  <a:pt x="1000" y="766"/>
                  <a:pt x="1007" y="722"/>
                </a:cubicBezTo>
                <a:lnTo>
                  <a:pt x="1181" y="722"/>
                </a:lnTo>
                <a:cubicBezTo>
                  <a:pt x="1197" y="754"/>
                  <a:pt x="1230" y="775"/>
                  <a:pt x="1267" y="775"/>
                </a:cubicBezTo>
                <a:cubicBezTo>
                  <a:pt x="1321" y="775"/>
                  <a:pt x="1363" y="732"/>
                  <a:pt x="1363" y="677"/>
                </a:cubicBezTo>
                <a:cubicBezTo>
                  <a:pt x="1363" y="628"/>
                  <a:pt x="1322" y="584"/>
                  <a:pt x="1271" y="584"/>
                </a:cubicBezTo>
                <a:cubicBezTo>
                  <a:pt x="1270" y="584"/>
                  <a:pt x="1268" y="584"/>
                  <a:pt x="1267" y="584"/>
                </a:cubicBezTo>
                <a:cubicBezTo>
                  <a:pt x="1228" y="584"/>
                  <a:pt x="1196" y="606"/>
                  <a:pt x="1180" y="639"/>
                </a:cubicBezTo>
                <a:lnTo>
                  <a:pt x="1010" y="639"/>
                </a:lnTo>
                <a:cubicBezTo>
                  <a:pt x="1004" y="578"/>
                  <a:pt x="981" y="523"/>
                  <a:pt x="947" y="477"/>
                </a:cubicBezTo>
                <a:lnTo>
                  <a:pt x="1076" y="349"/>
                </a:lnTo>
                <a:cubicBezTo>
                  <a:pt x="1087" y="353"/>
                  <a:pt x="1098" y="355"/>
                  <a:pt x="1109" y="355"/>
                </a:cubicBezTo>
                <a:cubicBezTo>
                  <a:pt x="1133" y="355"/>
                  <a:pt x="1157" y="346"/>
                  <a:pt x="1176" y="327"/>
                </a:cubicBezTo>
                <a:cubicBezTo>
                  <a:pt x="1215" y="289"/>
                  <a:pt x="1215" y="228"/>
                  <a:pt x="1176" y="190"/>
                </a:cubicBezTo>
                <a:cubicBezTo>
                  <a:pt x="1157" y="171"/>
                  <a:pt x="1132" y="162"/>
                  <a:pt x="1108" y="162"/>
                </a:cubicBezTo>
                <a:cubicBezTo>
                  <a:pt x="1083" y="162"/>
                  <a:pt x="1058" y="171"/>
                  <a:pt x="1039" y="190"/>
                </a:cubicBezTo>
                <a:cubicBezTo>
                  <a:pt x="1012" y="217"/>
                  <a:pt x="1005" y="255"/>
                  <a:pt x="1016" y="287"/>
                </a:cubicBezTo>
                <a:lnTo>
                  <a:pt x="886" y="416"/>
                </a:lnTo>
                <a:cubicBezTo>
                  <a:pt x="833" y="374"/>
                  <a:pt x="769" y="348"/>
                  <a:pt x="698" y="344"/>
                </a:cubicBezTo>
                <a:lnTo>
                  <a:pt x="698" y="184"/>
                </a:lnTo>
                <a:cubicBezTo>
                  <a:pt x="731" y="168"/>
                  <a:pt x="753" y="135"/>
                  <a:pt x="753" y="97"/>
                </a:cubicBezTo>
                <a:cubicBezTo>
                  <a:pt x="753" y="43"/>
                  <a:pt x="710" y="1"/>
                  <a:pt x="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72"/>
          <p:cNvGrpSpPr/>
          <p:nvPr/>
        </p:nvGrpSpPr>
        <p:grpSpPr>
          <a:xfrm>
            <a:off x="8101234" y="973888"/>
            <a:ext cx="256087" cy="227113"/>
            <a:chOff x="10339921" y="2450113"/>
            <a:chExt cx="256087" cy="227113"/>
          </a:xfrm>
        </p:grpSpPr>
        <p:sp>
          <p:nvSpPr>
            <p:cNvPr id="1554" name="Google Shape;1554;p72"/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2"/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10;p49">
            <a:extLst>
              <a:ext uri="{FF2B5EF4-FFF2-40B4-BE49-F238E27FC236}">
                <a16:creationId xmlns:a16="http://schemas.microsoft.com/office/drawing/2014/main" id="{5C1C066D-8E63-DC59-EBD8-C1B687DAA734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" name="Google Shape;1397;p68">
            <a:extLst>
              <a:ext uri="{FF2B5EF4-FFF2-40B4-BE49-F238E27FC236}">
                <a16:creationId xmlns:a16="http://schemas.microsoft.com/office/drawing/2014/main" id="{A6C32AFD-1912-C5DE-4661-3505F7F4F165}"/>
              </a:ext>
            </a:extLst>
          </p:cNvPr>
          <p:cNvSpPr txBox="1">
            <a:spLocks/>
          </p:cNvSpPr>
          <p:nvPr/>
        </p:nvSpPr>
        <p:spPr>
          <a:xfrm>
            <a:off x="1050211" y="478667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800" dirty="0"/>
              <a:t>The model</a:t>
            </a:r>
          </a:p>
        </p:txBody>
      </p:sp>
      <p:grpSp>
        <p:nvGrpSpPr>
          <p:cNvPr id="6" name="Google Shape;665;p45">
            <a:extLst>
              <a:ext uri="{FF2B5EF4-FFF2-40B4-BE49-F238E27FC236}">
                <a16:creationId xmlns:a16="http://schemas.microsoft.com/office/drawing/2014/main" id="{FD89193E-ADAA-2D9A-9285-725A6075ACC7}"/>
              </a:ext>
            </a:extLst>
          </p:cNvPr>
          <p:cNvGrpSpPr/>
          <p:nvPr/>
        </p:nvGrpSpPr>
        <p:grpSpPr>
          <a:xfrm>
            <a:off x="5202276" y="478667"/>
            <a:ext cx="2557093" cy="4399175"/>
            <a:chOff x="-195851" y="1851081"/>
            <a:chExt cx="1851624" cy="3185500"/>
          </a:xfrm>
        </p:grpSpPr>
        <p:sp>
          <p:nvSpPr>
            <p:cNvPr id="7" name="Google Shape;666;p45">
              <a:extLst>
                <a:ext uri="{FF2B5EF4-FFF2-40B4-BE49-F238E27FC236}">
                  <a16:creationId xmlns:a16="http://schemas.microsoft.com/office/drawing/2014/main" id="{83693A0D-57F0-FF3F-AC56-F52789D6557D}"/>
                </a:ext>
              </a:extLst>
            </p:cNvPr>
            <p:cNvSpPr/>
            <p:nvPr/>
          </p:nvSpPr>
          <p:spPr>
            <a:xfrm>
              <a:off x="726942" y="4447030"/>
              <a:ext cx="536319" cy="589548"/>
            </a:xfrm>
            <a:custGeom>
              <a:avLst/>
              <a:gdLst/>
              <a:ahLst/>
              <a:cxnLst/>
              <a:rect l="l" t="t" r="r" b="b"/>
              <a:pathLst>
                <a:path w="2398" h="2636" extrusionOk="0">
                  <a:moveTo>
                    <a:pt x="1" y="1"/>
                  </a:moveTo>
                  <a:lnTo>
                    <a:pt x="185" y="1860"/>
                  </a:lnTo>
                  <a:lnTo>
                    <a:pt x="124" y="2433"/>
                  </a:lnTo>
                  <a:cubicBezTo>
                    <a:pt x="112" y="2541"/>
                    <a:pt x="198" y="2636"/>
                    <a:pt x="307" y="2636"/>
                  </a:cubicBezTo>
                  <a:lnTo>
                    <a:pt x="2142" y="2636"/>
                  </a:lnTo>
                  <a:cubicBezTo>
                    <a:pt x="2324" y="2636"/>
                    <a:pt x="2397" y="2400"/>
                    <a:pt x="2245" y="2298"/>
                  </a:cubicBezTo>
                  <a:lnTo>
                    <a:pt x="1268" y="1769"/>
                  </a:lnTo>
                  <a:lnTo>
                    <a:pt x="1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7;p45">
              <a:extLst>
                <a:ext uri="{FF2B5EF4-FFF2-40B4-BE49-F238E27FC236}">
                  <a16:creationId xmlns:a16="http://schemas.microsoft.com/office/drawing/2014/main" id="{04D2C768-3779-B97D-8A6F-A920E9CF3B5F}"/>
                </a:ext>
              </a:extLst>
            </p:cNvPr>
            <p:cNvSpPr/>
            <p:nvPr/>
          </p:nvSpPr>
          <p:spPr>
            <a:xfrm>
              <a:off x="751991" y="4984470"/>
              <a:ext cx="500311" cy="52111"/>
            </a:xfrm>
            <a:custGeom>
              <a:avLst/>
              <a:gdLst/>
              <a:ahLst/>
              <a:cxnLst/>
              <a:rect l="l" t="t" r="r" b="b"/>
              <a:pathLst>
                <a:path w="2237" h="233" extrusionOk="0">
                  <a:moveTo>
                    <a:pt x="15" y="0"/>
                  </a:moveTo>
                  <a:lnTo>
                    <a:pt x="12" y="30"/>
                  </a:lnTo>
                  <a:cubicBezTo>
                    <a:pt x="0" y="138"/>
                    <a:pt x="86" y="233"/>
                    <a:pt x="195" y="233"/>
                  </a:cubicBezTo>
                  <a:lnTo>
                    <a:pt x="2030" y="233"/>
                  </a:lnTo>
                  <a:cubicBezTo>
                    <a:pt x="2164" y="233"/>
                    <a:pt x="2237" y="108"/>
                    <a:pt x="2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68;p45">
              <a:extLst>
                <a:ext uri="{FF2B5EF4-FFF2-40B4-BE49-F238E27FC236}">
                  <a16:creationId xmlns:a16="http://schemas.microsoft.com/office/drawing/2014/main" id="{0B3D86EB-6E18-A10B-824E-8DF5418A0CE9}"/>
                </a:ext>
              </a:extLst>
            </p:cNvPr>
            <p:cNvSpPr/>
            <p:nvPr/>
          </p:nvSpPr>
          <p:spPr>
            <a:xfrm>
              <a:off x="-173933" y="4422876"/>
              <a:ext cx="414652" cy="613702"/>
            </a:xfrm>
            <a:custGeom>
              <a:avLst/>
              <a:gdLst/>
              <a:ahLst/>
              <a:cxnLst/>
              <a:rect l="l" t="t" r="r" b="b"/>
              <a:pathLst>
                <a:path w="1854" h="2744" extrusionOk="0">
                  <a:moveTo>
                    <a:pt x="591" y="0"/>
                  </a:moveTo>
                  <a:lnTo>
                    <a:pt x="220" y="1877"/>
                  </a:lnTo>
                  <a:lnTo>
                    <a:pt x="48" y="2491"/>
                  </a:lnTo>
                  <a:cubicBezTo>
                    <a:pt x="1" y="2612"/>
                    <a:pt x="89" y="2744"/>
                    <a:pt x="220" y="2744"/>
                  </a:cubicBezTo>
                  <a:lnTo>
                    <a:pt x="1421" y="2744"/>
                  </a:lnTo>
                  <a:cubicBezTo>
                    <a:pt x="1560" y="2744"/>
                    <a:pt x="1649" y="2593"/>
                    <a:pt x="1581" y="2471"/>
                  </a:cubicBezTo>
                  <a:lnTo>
                    <a:pt x="1302" y="1968"/>
                  </a:lnTo>
                  <a:lnTo>
                    <a:pt x="1854" y="109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9;p45">
              <a:extLst>
                <a:ext uri="{FF2B5EF4-FFF2-40B4-BE49-F238E27FC236}">
                  <a16:creationId xmlns:a16="http://schemas.microsoft.com/office/drawing/2014/main" id="{DB9FDF1A-8EF8-080B-309A-66FC08A3C75D}"/>
                </a:ext>
              </a:extLst>
            </p:cNvPr>
            <p:cNvSpPr/>
            <p:nvPr/>
          </p:nvSpPr>
          <p:spPr>
            <a:xfrm>
              <a:off x="-171920" y="4984470"/>
              <a:ext cx="362093" cy="52111"/>
            </a:xfrm>
            <a:custGeom>
              <a:avLst/>
              <a:gdLst/>
              <a:ahLst/>
              <a:cxnLst/>
              <a:rect l="l" t="t" r="r" b="b"/>
              <a:pathLst>
                <a:path w="1619" h="233" extrusionOk="0">
                  <a:moveTo>
                    <a:pt x="32" y="0"/>
                  </a:moveTo>
                  <a:cubicBezTo>
                    <a:pt x="0" y="115"/>
                    <a:pt x="86" y="233"/>
                    <a:pt x="209" y="233"/>
                  </a:cubicBezTo>
                  <a:lnTo>
                    <a:pt x="1410" y="233"/>
                  </a:lnTo>
                  <a:cubicBezTo>
                    <a:pt x="1535" y="233"/>
                    <a:pt x="1618" y="114"/>
                    <a:pt x="1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0;p45">
              <a:extLst>
                <a:ext uri="{FF2B5EF4-FFF2-40B4-BE49-F238E27FC236}">
                  <a16:creationId xmlns:a16="http://schemas.microsoft.com/office/drawing/2014/main" id="{BE545538-C3B4-91C6-7C24-B55A881C3971}"/>
                </a:ext>
              </a:extLst>
            </p:cNvPr>
            <p:cNvSpPr/>
            <p:nvPr/>
          </p:nvSpPr>
          <p:spPr>
            <a:xfrm>
              <a:off x="-105272" y="4830149"/>
              <a:ext cx="227007" cy="57255"/>
            </a:xfrm>
            <a:custGeom>
              <a:avLst/>
              <a:gdLst/>
              <a:ahLst/>
              <a:cxnLst/>
              <a:rect l="l" t="t" r="r" b="b"/>
              <a:pathLst>
                <a:path w="1015" h="256" extrusionOk="0">
                  <a:moveTo>
                    <a:pt x="576" y="0"/>
                  </a:moveTo>
                  <a:cubicBezTo>
                    <a:pt x="246" y="0"/>
                    <a:pt x="10" y="221"/>
                    <a:pt x="8" y="224"/>
                  </a:cubicBezTo>
                  <a:cubicBezTo>
                    <a:pt x="0" y="231"/>
                    <a:pt x="0" y="241"/>
                    <a:pt x="8" y="250"/>
                  </a:cubicBezTo>
                  <a:cubicBezTo>
                    <a:pt x="11" y="254"/>
                    <a:pt x="15" y="255"/>
                    <a:pt x="20" y="255"/>
                  </a:cubicBezTo>
                  <a:cubicBezTo>
                    <a:pt x="25" y="255"/>
                    <a:pt x="30" y="254"/>
                    <a:pt x="32" y="250"/>
                  </a:cubicBezTo>
                  <a:cubicBezTo>
                    <a:pt x="46" y="238"/>
                    <a:pt x="264" y="35"/>
                    <a:pt x="572" y="35"/>
                  </a:cubicBezTo>
                  <a:cubicBezTo>
                    <a:pt x="697" y="35"/>
                    <a:pt x="837" y="68"/>
                    <a:pt x="984" y="161"/>
                  </a:cubicBezTo>
                  <a:cubicBezTo>
                    <a:pt x="987" y="163"/>
                    <a:pt x="990" y="164"/>
                    <a:pt x="994" y="164"/>
                  </a:cubicBezTo>
                  <a:cubicBezTo>
                    <a:pt x="1000" y="164"/>
                    <a:pt x="1006" y="161"/>
                    <a:pt x="1010" y="156"/>
                  </a:cubicBezTo>
                  <a:cubicBezTo>
                    <a:pt x="1015" y="149"/>
                    <a:pt x="1014" y="136"/>
                    <a:pt x="1004" y="131"/>
                  </a:cubicBezTo>
                  <a:cubicBezTo>
                    <a:pt x="853" y="35"/>
                    <a:pt x="707" y="0"/>
                    <a:pt x="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1;p45">
              <a:extLst>
                <a:ext uri="{FF2B5EF4-FFF2-40B4-BE49-F238E27FC236}">
                  <a16:creationId xmlns:a16="http://schemas.microsoft.com/office/drawing/2014/main" id="{09B4DFCE-8C00-5C97-AAE2-BCC5C4E1215F}"/>
                </a:ext>
              </a:extLst>
            </p:cNvPr>
            <p:cNvSpPr/>
            <p:nvPr/>
          </p:nvSpPr>
          <p:spPr>
            <a:xfrm>
              <a:off x="-195851" y="1851081"/>
              <a:ext cx="1630203" cy="2737954"/>
            </a:xfrm>
            <a:custGeom>
              <a:avLst/>
              <a:gdLst/>
              <a:ahLst/>
              <a:cxnLst/>
              <a:rect l="l" t="t" r="r" b="b"/>
              <a:pathLst>
                <a:path w="7289" h="12242" extrusionOk="0">
                  <a:moveTo>
                    <a:pt x="3990" y="1"/>
                  </a:moveTo>
                  <a:cubicBezTo>
                    <a:pt x="3842" y="1"/>
                    <a:pt x="3715" y="31"/>
                    <a:pt x="3606" y="76"/>
                  </a:cubicBezTo>
                  <a:cubicBezTo>
                    <a:pt x="3365" y="174"/>
                    <a:pt x="3195" y="393"/>
                    <a:pt x="3150" y="650"/>
                  </a:cubicBezTo>
                  <a:lnTo>
                    <a:pt x="2959" y="2017"/>
                  </a:lnTo>
                  <a:lnTo>
                    <a:pt x="1867" y="2473"/>
                  </a:lnTo>
                  <a:cubicBezTo>
                    <a:pt x="1774" y="2512"/>
                    <a:pt x="1692" y="2573"/>
                    <a:pt x="1628" y="2651"/>
                  </a:cubicBezTo>
                  <a:lnTo>
                    <a:pt x="335" y="4619"/>
                  </a:lnTo>
                  <a:cubicBezTo>
                    <a:pt x="64" y="4948"/>
                    <a:pt x="1" y="5408"/>
                    <a:pt x="194" y="5787"/>
                  </a:cubicBezTo>
                  <a:cubicBezTo>
                    <a:pt x="269" y="5934"/>
                    <a:pt x="377" y="6057"/>
                    <a:pt x="535" y="6104"/>
                  </a:cubicBezTo>
                  <a:cubicBezTo>
                    <a:pt x="753" y="6170"/>
                    <a:pt x="1056" y="6160"/>
                    <a:pt x="1370" y="6185"/>
                  </a:cubicBezTo>
                  <a:cubicBezTo>
                    <a:pt x="1370" y="6185"/>
                    <a:pt x="530" y="10049"/>
                    <a:pt x="440" y="11354"/>
                  </a:cubicBezTo>
                  <a:cubicBezTo>
                    <a:pt x="428" y="11528"/>
                    <a:pt x="490" y="11699"/>
                    <a:pt x="610" y="11826"/>
                  </a:cubicBezTo>
                  <a:cubicBezTo>
                    <a:pt x="765" y="11989"/>
                    <a:pt x="1015" y="12187"/>
                    <a:pt x="1341" y="12229"/>
                  </a:cubicBezTo>
                  <a:cubicBezTo>
                    <a:pt x="1404" y="12237"/>
                    <a:pt x="1467" y="12241"/>
                    <a:pt x="1529" y="12241"/>
                  </a:cubicBezTo>
                  <a:cubicBezTo>
                    <a:pt x="2025" y="12241"/>
                    <a:pt x="2479" y="11989"/>
                    <a:pt x="2555" y="11641"/>
                  </a:cubicBezTo>
                  <a:cubicBezTo>
                    <a:pt x="2642" y="11248"/>
                    <a:pt x="3303" y="9432"/>
                    <a:pt x="3303" y="9432"/>
                  </a:cubicBezTo>
                  <a:lnTo>
                    <a:pt x="3685" y="11412"/>
                  </a:lnTo>
                  <a:cubicBezTo>
                    <a:pt x="3701" y="11571"/>
                    <a:pt x="3780" y="11718"/>
                    <a:pt x="3906" y="11818"/>
                  </a:cubicBezTo>
                  <a:cubicBezTo>
                    <a:pt x="4104" y="11978"/>
                    <a:pt x="4431" y="12184"/>
                    <a:pt x="4787" y="12184"/>
                  </a:cubicBezTo>
                  <a:cubicBezTo>
                    <a:pt x="4835" y="12184"/>
                    <a:pt x="4884" y="12180"/>
                    <a:pt x="4934" y="12172"/>
                  </a:cubicBezTo>
                  <a:cubicBezTo>
                    <a:pt x="5571" y="12069"/>
                    <a:pt x="5791" y="11385"/>
                    <a:pt x="5767" y="11124"/>
                  </a:cubicBezTo>
                  <a:cubicBezTo>
                    <a:pt x="5737" y="10785"/>
                    <a:pt x="5442" y="5597"/>
                    <a:pt x="5442" y="5596"/>
                  </a:cubicBezTo>
                  <a:lnTo>
                    <a:pt x="5442" y="5596"/>
                  </a:lnTo>
                  <a:cubicBezTo>
                    <a:pt x="5675" y="5803"/>
                    <a:pt x="5895" y="5976"/>
                    <a:pt x="6065" y="6066"/>
                  </a:cubicBezTo>
                  <a:cubicBezTo>
                    <a:pt x="6183" y="6128"/>
                    <a:pt x="6294" y="6154"/>
                    <a:pt x="6396" y="6154"/>
                  </a:cubicBezTo>
                  <a:cubicBezTo>
                    <a:pt x="6848" y="6154"/>
                    <a:pt x="7129" y="5658"/>
                    <a:pt x="7129" y="5658"/>
                  </a:cubicBezTo>
                  <a:lnTo>
                    <a:pt x="7289" y="5417"/>
                  </a:lnTo>
                  <a:lnTo>
                    <a:pt x="6793" y="4911"/>
                  </a:lnTo>
                  <a:lnTo>
                    <a:pt x="6409" y="4485"/>
                  </a:lnTo>
                  <a:lnTo>
                    <a:pt x="5594" y="3020"/>
                  </a:lnTo>
                  <a:cubicBezTo>
                    <a:pt x="5549" y="2937"/>
                    <a:pt x="5482" y="2864"/>
                    <a:pt x="5406" y="2810"/>
                  </a:cubicBezTo>
                  <a:lnTo>
                    <a:pt x="4586" y="2248"/>
                  </a:lnTo>
                  <a:cubicBezTo>
                    <a:pt x="4586" y="2248"/>
                    <a:pt x="4706" y="1135"/>
                    <a:pt x="4724" y="942"/>
                  </a:cubicBezTo>
                  <a:cubicBezTo>
                    <a:pt x="4743" y="748"/>
                    <a:pt x="4780" y="104"/>
                    <a:pt x="4154" y="13"/>
                  </a:cubicBezTo>
                  <a:cubicBezTo>
                    <a:pt x="4097" y="4"/>
                    <a:pt x="4042" y="1"/>
                    <a:pt x="3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2;p45">
              <a:extLst>
                <a:ext uri="{FF2B5EF4-FFF2-40B4-BE49-F238E27FC236}">
                  <a16:creationId xmlns:a16="http://schemas.microsoft.com/office/drawing/2014/main" id="{E79DDC3E-CA34-9794-7273-5BB2CA1BD7FB}"/>
                </a:ext>
              </a:extLst>
            </p:cNvPr>
            <p:cNvSpPr/>
            <p:nvPr/>
          </p:nvSpPr>
          <p:spPr>
            <a:xfrm>
              <a:off x="1086576" y="2847459"/>
              <a:ext cx="154544" cy="247583"/>
            </a:xfrm>
            <a:custGeom>
              <a:avLst/>
              <a:gdLst/>
              <a:ahLst/>
              <a:cxnLst/>
              <a:rect l="l" t="t" r="r" b="b"/>
              <a:pathLst>
                <a:path w="691" h="1107" extrusionOk="0">
                  <a:moveTo>
                    <a:pt x="669" y="1"/>
                  </a:moveTo>
                  <a:cubicBezTo>
                    <a:pt x="668" y="1"/>
                    <a:pt x="666" y="1"/>
                    <a:pt x="664" y="2"/>
                  </a:cubicBezTo>
                  <a:cubicBezTo>
                    <a:pt x="657" y="5"/>
                    <a:pt x="0" y="239"/>
                    <a:pt x="158" y="1091"/>
                  </a:cubicBezTo>
                  <a:cubicBezTo>
                    <a:pt x="161" y="1099"/>
                    <a:pt x="168" y="1105"/>
                    <a:pt x="176" y="1105"/>
                  </a:cubicBezTo>
                  <a:cubicBezTo>
                    <a:pt x="178" y="1105"/>
                    <a:pt x="178" y="1105"/>
                    <a:pt x="180" y="1106"/>
                  </a:cubicBezTo>
                  <a:cubicBezTo>
                    <a:pt x="190" y="1105"/>
                    <a:pt x="196" y="1096"/>
                    <a:pt x="195" y="1085"/>
                  </a:cubicBezTo>
                  <a:cubicBezTo>
                    <a:pt x="43" y="265"/>
                    <a:pt x="649" y="47"/>
                    <a:pt x="675" y="37"/>
                  </a:cubicBezTo>
                  <a:cubicBezTo>
                    <a:pt x="686" y="33"/>
                    <a:pt x="690" y="23"/>
                    <a:pt x="688" y="14"/>
                  </a:cubicBezTo>
                  <a:cubicBezTo>
                    <a:pt x="685" y="6"/>
                    <a:pt x="677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3;p45">
              <a:extLst>
                <a:ext uri="{FF2B5EF4-FFF2-40B4-BE49-F238E27FC236}">
                  <a16:creationId xmlns:a16="http://schemas.microsoft.com/office/drawing/2014/main" id="{C479C003-3129-650C-DF3B-A00BB2DAF71B}"/>
                </a:ext>
              </a:extLst>
            </p:cNvPr>
            <p:cNvSpPr/>
            <p:nvPr/>
          </p:nvSpPr>
          <p:spPr>
            <a:xfrm>
              <a:off x="-100575" y="2906951"/>
              <a:ext cx="295221" cy="68438"/>
            </a:xfrm>
            <a:custGeom>
              <a:avLst/>
              <a:gdLst/>
              <a:ahLst/>
              <a:cxnLst/>
              <a:rect l="l" t="t" r="r" b="b"/>
              <a:pathLst>
                <a:path w="1320" h="306" extrusionOk="0">
                  <a:moveTo>
                    <a:pt x="472" y="0"/>
                  </a:moveTo>
                  <a:cubicBezTo>
                    <a:pt x="224" y="0"/>
                    <a:pt x="17" y="262"/>
                    <a:pt x="8" y="275"/>
                  </a:cubicBezTo>
                  <a:cubicBezTo>
                    <a:pt x="1" y="282"/>
                    <a:pt x="3" y="295"/>
                    <a:pt x="10" y="301"/>
                  </a:cubicBezTo>
                  <a:cubicBezTo>
                    <a:pt x="14" y="303"/>
                    <a:pt x="18" y="305"/>
                    <a:pt x="22" y="305"/>
                  </a:cubicBezTo>
                  <a:cubicBezTo>
                    <a:pt x="27" y="305"/>
                    <a:pt x="32" y="302"/>
                    <a:pt x="35" y="298"/>
                  </a:cubicBezTo>
                  <a:cubicBezTo>
                    <a:pt x="37" y="296"/>
                    <a:pt x="240" y="38"/>
                    <a:pt x="471" y="38"/>
                  </a:cubicBezTo>
                  <a:cubicBezTo>
                    <a:pt x="496" y="38"/>
                    <a:pt x="522" y="41"/>
                    <a:pt x="548" y="48"/>
                  </a:cubicBezTo>
                  <a:cubicBezTo>
                    <a:pt x="841" y="125"/>
                    <a:pt x="1289" y="266"/>
                    <a:pt x="1293" y="267"/>
                  </a:cubicBezTo>
                  <a:cubicBezTo>
                    <a:pt x="1295" y="268"/>
                    <a:pt x="1297" y="268"/>
                    <a:pt x="1299" y="268"/>
                  </a:cubicBezTo>
                  <a:cubicBezTo>
                    <a:pt x="1307" y="268"/>
                    <a:pt x="1314" y="264"/>
                    <a:pt x="1316" y="256"/>
                  </a:cubicBezTo>
                  <a:cubicBezTo>
                    <a:pt x="1319" y="245"/>
                    <a:pt x="1314" y="235"/>
                    <a:pt x="1305" y="233"/>
                  </a:cubicBezTo>
                  <a:cubicBezTo>
                    <a:pt x="1300" y="232"/>
                    <a:pt x="853" y="91"/>
                    <a:pt x="559" y="12"/>
                  </a:cubicBezTo>
                  <a:cubicBezTo>
                    <a:pt x="529" y="4"/>
                    <a:pt x="500" y="0"/>
                    <a:pt x="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74;p45">
              <a:extLst>
                <a:ext uri="{FF2B5EF4-FFF2-40B4-BE49-F238E27FC236}">
                  <a16:creationId xmlns:a16="http://schemas.microsoft.com/office/drawing/2014/main" id="{2F59EE2B-CEDA-AD93-051F-1C705D2E9F2B}"/>
                </a:ext>
              </a:extLst>
            </p:cNvPr>
            <p:cNvSpPr/>
            <p:nvPr/>
          </p:nvSpPr>
          <p:spPr>
            <a:xfrm>
              <a:off x="533929" y="2290337"/>
              <a:ext cx="178251" cy="1679407"/>
            </a:xfrm>
            <a:custGeom>
              <a:avLst/>
              <a:gdLst/>
              <a:ahLst/>
              <a:cxnLst/>
              <a:rect l="l" t="t" r="r" b="b"/>
              <a:pathLst>
                <a:path w="797" h="7509" extrusionOk="0">
                  <a:moveTo>
                    <a:pt x="648" y="0"/>
                  </a:moveTo>
                  <a:cubicBezTo>
                    <a:pt x="647" y="0"/>
                    <a:pt x="647" y="0"/>
                    <a:pt x="646" y="0"/>
                  </a:cubicBezTo>
                  <a:cubicBezTo>
                    <a:pt x="627" y="4"/>
                    <a:pt x="612" y="21"/>
                    <a:pt x="615" y="41"/>
                  </a:cubicBezTo>
                  <a:cubicBezTo>
                    <a:pt x="723" y="958"/>
                    <a:pt x="10" y="7403"/>
                    <a:pt x="1" y="7467"/>
                  </a:cubicBezTo>
                  <a:cubicBezTo>
                    <a:pt x="0" y="7488"/>
                    <a:pt x="14" y="7505"/>
                    <a:pt x="34" y="7508"/>
                  </a:cubicBezTo>
                  <a:lnTo>
                    <a:pt x="38" y="7508"/>
                  </a:lnTo>
                  <a:cubicBezTo>
                    <a:pt x="57" y="7508"/>
                    <a:pt x="73" y="7495"/>
                    <a:pt x="74" y="7474"/>
                  </a:cubicBezTo>
                  <a:cubicBezTo>
                    <a:pt x="104" y="7209"/>
                    <a:pt x="796" y="957"/>
                    <a:pt x="687" y="32"/>
                  </a:cubicBezTo>
                  <a:cubicBezTo>
                    <a:pt x="685" y="13"/>
                    <a:pt x="667" y="0"/>
                    <a:pt x="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5;p45">
              <a:extLst>
                <a:ext uri="{FF2B5EF4-FFF2-40B4-BE49-F238E27FC236}">
                  <a16:creationId xmlns:a16="http://schemas.microsoft.com/office/drawing/2014/main" id="{F172584C-CD3A-7466-8CC8-2BECEC4871DE}"/>
                </a:ext>
              </a:extLst>
            </p:cNvPr>
            <p:cNvSpPr/>
            <p:nvPr/>
          </p:nvSpPr>
          <p:spPr>
            <a:xfrm>
              <a:off x="969382" y="2791545"/>
              <a:ext cx="57031" cy="321165"/>
            </a:xfrm>
            <a:custGeom>
              <a:avLst/>
              <a:gdLst/>
              <a:ahLst/>
              <a:cxnLst/>
              <a:rect l="l" t="t" r="r" b="b"/>
              <a:pathLst>
                <a:path w="255" h="1436" extrusionOk="0">
                  <a:moveTo>
                    <a:pt x="21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7" y="2"/>
                    <a:pt x="1" y="11"/>
                    <a:pt x="2" y="22"/>
                  </a:cubicBezTo>
                  <a:lnTo>
                    <a:pt x="217" y="1420"/>
                  </a:lnTo>
                  <a:cubicBezTo>
                    <a:pt x="218" y="1429"/>
                    <a:pt x="225" y="1435"/>
                    <a:pt x="235" y="1435"/>
                  </a:cubicBezTo>
                  <a:lnTo>
                    <a:pt x="238" y="1435"/>
                  </a:lnTo>
                  <a:cubicBezTo>
                    <a:pt x="248" y="1434"/>
                    <a:pt x="255" y="1425"/>
                    <a:pt x="253" y="1414"/>
                  </a:cubicBezTo>
                  <a:lnTo>
                    <a:pt x="39" y="17"/>
                  </a:lnTo>
                  <a:cubicBezTo>
                    <a:pt x="38" y="7"/>
                    <a:pt x="29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76;p45">
              <a:extLst>
                <a:ext uri="{FF2B5EF4-FFF2-40B4-BE49-F238E27FC236}">
                  <a16:creationId xmlns:a16="http://schemas.microsoft.com/office/drawing/2014/main" id="{FF8F36ED-4401-1B5A-3CBA-EF853B06F132}"/>
                </a:ext>
              </a:extLst>
            </p:cNvPr>
            <p:cNvSpPr/>
            <p:nvPr/>
          </p:nvSpPr>
          <p:spPr>
            <a:xfrm>
              <a:off x="454980" y="2290561"/>
              <a:ext cx="92368" cy="116523"/>
            </a:xfrm>
            <a:custGeom>
              <a:avLst/>
              <a:gdLst/>
              <a:ahLst/>
              <a:cxnLst/>
              <a:rect l="l" t="t" r="r" b="b"/>
              <a:pathLst>
                <a:path w="413" h="521" extrusionOk="0">
                  <a:moveTo>
                    <a:pt x="20" y="0"/>
                  </a:moveTo>
                  <a:cubicBezTo>
                    <a:pt x="19" y="0"/>
                    <a:pt x="17" y="0"/>
                    <a:pt x="16" y="0"/>
                  </a:cubicBezTo>
                  <a:cubicBezTo>
                    <a:pt x="7" y="4"/>
                    <a:pt x="0" y="13"/>
                    <a:pt x="2" y="24"/>
                  </a:cubicBezTo>
                  <a:cubicBezTo>
                    <a:pt x="7" y="36"/>
                    <a:pt x="87" y="351"/>
                    <a:pt x="382" y="519"/>
                  </a:cubicBezTo>
                  <a:cubicBezTo>
                    <a:pt x="385" y="520"/>
                    <a:pt x="389" y="521"/>
                    <a:pt x="391" y="521"/>
                  </a:cubicBezTo>
                  <a:cubicBezTo>
                    <a:pt x="397" y="521"/>
                    <a:pt x="405" y="518"/>
                    <a:pt x="407" y="510"/>
                  </a:cubicBezTo>
                  <a:cubicBezTo>
                    <a:pt x="412" y="501"/>
                    <a:pt x="409" y="490"/>
                    <a:pt x="400" y="485"/>
                  </a:cubicBezTo>
                  <a:cubicBezTo>
                    <a:pt x="118" y="326"/>
                    <a:pt x="39" y="16"/>
                    <a:pt x="38" y="14"/>
                  </a:cubicBezTo>
                  <a:cubicBezTo>
                    <a:pt x="36" y="6"/>
                    <a:pt x="29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7;p45">
              <a:extLst>
                <a:ext uri="{FF2B5EF4-FFF2-40B4-BE49-F238E27FC236}">
                  <a16:creationId xmlns:a16="http://schemas.microsoft.com/office/drawing/2014/main" id="{56DC2E0A-C830-973F-DFCE-E42C6A8A54AE}"/>
                </a:ext>
              </a:extLst>
            </p:cNvPr>
            <p:cNvSpPr/>
            <p:nvPr/>
          </p:nvSpPr>
          <p:spPr>
            <a:xfrm>
              <a:off x="769883" y="2341554"/>
              <a:ext cx="72911" cy="73805"/>
            </a:xfrm>
            <a:custGeom>
              <a:avLst/>
              <a:gdLst/>
              <a:ahLst/>
              <a:cxnLst/>
              <a:rect l="l" t="t" r="r" b="b"/>
              <a:pathLst>
                <a:path w="326" h="330" extrusionOk="0">
                  <a:moveTo>
                    <a:pt x="307" y="1"/>
                  </a:moveTo>
                  <a:cubicBezTo>
                    <a:pt x="300" y="1"/>
                    <a:pt x="294" y="4"/>
                    <a:pt x="290" y="8"/>
                  </a:cubicBezTo>
                  <a:cubicBezTo>
                    <a:pt x="288" y="12"/>
                    <a:pt x="121" y="251"/>
                    <a:pt x="15" y="295"/>
                  </a:cubicBezTo>
                  <a:cubicBezTo>
                    <a:pt x="5" y="298"/>
                    <a:pt x="1" y="309"/>
                    <a:pt x="5" y="318"/>
                  </a:cubicBezTo>
                  <a:cubicBezTo>
                    <a:pt x="8" y="326"/>
                    <a:pt x="14" y="330"/>
                    <a:pt x="22" y="330"/>
                  </a:cubicBezTo>
                  <a:cubicBezTo>
                    <a:pt x="25" y="330"/>
                    <a:pt x="26" y="329"/>
                    <a:pt x="30" y="328"/>
                  </a:cubicBezTo>
                  <a:cubicBezTo>
                    <a:pt x="146" y="280"/>
                    <a:pt x="314" y="39"/>
                    <a:pt x="321" y="28"/>
                  </a:cubicBezTo>
                  <a:cubicBezTo>
                    <a:pt x="326" y="20"/>
                    <a:pt x="324" y="8"/>
                    <a:pt x="315" y="3"/>
                  </a:cubicBezTo>
                  <a:cubicBezTo>
                    <a:pt x="313" y="1"/>
                    <a:pt x="310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8;p45">
              <a:extLst>
                <a:ext uri="{FF2B5EF4-FFF2-40B4-BE49-F238E27FC236}">
                  <a16:creationId xmlns:a16="http://schemas.microsoft.com/office/drawing/2014/main" id="{2D4070C7-57A7-5B86-C5AA-7A7B6A9AFA84}"/>
                </a:ext>
              </a:extLst>
            </p:cNvPr>
            <p:cNvSpPr/>
            <p:nvPr/>
          </p:nvSpPr>
          <p:spPr>
            <a:xfrm>
              <a:off x="561439" y="1944569"/>
              <a:ext cx="284710" cy="354266"/>
            </a:xfrm>
            <a:custGeom>
              <a:avLst/>
              <a:gdLst/>
              <a:ahLst/>
              <a:cxnLst/>
              <a:rect l="l" t="t" r="r" b="b"/>
              <a:pathLst>
                <a:path w="1273" h="1584" extrusionOk="0">
                  <a:moveTo>
                    <a:pt x="772" y="1"/>
                  </a:moveTo>
                  <a:cubicBezTo>
                    <a:pt x="556" y="1"/>
                    <a:pt x="319" y="118"/>
                    <a:pt x="271" y="313"/>
                  </a:cubicBezTo>
                  <a:cubicBezTo>
                    <a:pt x="271" y="313"/>
                    <a:pt x="0" y="991"/>
                    <a:pt x="190" y="1386"/>
                  </a:cubicBezTo>
                  <a:cubicBezTo>
                    <a:pt x="255" y="1522"/>
                    <a:pt x="376" y="1584"/>
                    <a:pt x="512" y="1584"/>
                  </a:cubicBezTo>
                  <a:cubicBezTo>
                    <a:pt x="773" y="1584"/>
                    <a:pt x="1086" y="1355"/>
                    <a:pt x="1146" y="972"/>
                  </a:cubicBezTo>
                  <a:cubicBezTo>
                    <a:pt x="1214" y="544"/>
                    <a:pt x="1273" y="328"/>
                    <a:pt x="1072" y="112"/>
                  </a:cubicBezTo>
                  <a:cubicBezTo>
                    <a:pt x="1000" y="36"/>
                    <a:pt x="889" y="1"/>
                    <a:pt x="772" y="1"/>
                  </a:cubicBezTo>
                  <a:close/>
                </a:path>
              </a:pathLst>
            </a:custGeom>
            <a:solidFill>
              <a:srgbClr val="BA72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79;p45">
              <a:extLst>
                <a:ext uri="{FF2B5EF4-FFF2-40B4-BE49-F238E27FC236}">
                  <a16:creationId xmlns:a16="http://schemas.microsoft.com/office/drawing/2014/main" id="{BDCFA6ED-4849-4E85-C536-344679FA0D20}"/>
                </a:ext>
              </a:extLst>
            </p:cNvPr>
            <p:cNvSpPr/>
            <p:nvPr/>
          </p:nvSpPr>
          <p:spPr>
            <a:xfrm>
              <a:off x="586041" y="2106270"/>
              <a:ext cx="223652" cy="192788"/>
            </a:xfrm>
            <a:custGeom>
              <a:avLst/>
              <a:gdLst/>
              <a:ahLst/>
              <a:cxnLst/>
              <a:rect l="l" t="t" r="r" b="b"/>
              <a:pathLst>
                <a:path w="1000" h="862" extrusionOk="0">
                  <a:moveTo>
                    <a:pt x="604" y="0"/>
                  </a:moveTo>
                  <a:cubicBezTo>
                    <a:pt x="587" y="0"/>
                    <a:pt x="571" y="2"/>
                    <a:pt x="553" y="5"/>
                  </a:cubicBezTo>
                  <a:cubicBezTo>
                    <a:pt x="446" y="25"/>
                    <a:pt x="369" y="107"/>
                    <a:pt x="266" y="139"/>
                  </a:cubicBezTo>
                  <a:cubicBezTo>
                    <a:pt x="233" y="149"/>
                    <a:pt x="196" y="156"/>
                    <a:pt x="160" y="156"/>
                  </a:cubicBezTo>
                  <a:cubicBezTo>
                    <a:pt x="140" y="156"/>
                    <a:pt x="120" y="154"/>
                    <a:pt x="101" y="149"/>
                  </a:cubicBezTo>
                  <a:cubicBezTo>
                    <a:pt x="82" y="144"/>
                    <a:pt x="48" y="136"/>
                    <a:pt x="25" y="122"/>
                  </a:cubicBezTo>
                  <a:lnTo>
                    <a:pt x="25" y="122"/>
                  </a:lnTo>
                  <a:cubicBezTo>
                    <a:pt x="1" y="307"/>
                    <a:pt x="4" y="507"/>
                    <a:pt x="79" y="664"/>
                  </a:cubicBezTo>
                  <a:cubicBezTo>
                    <a:pt x="144" y="799"/>
                    <a:pt x="265" y="861"/>
                    <a:pt x="401" y="861"/>
                  </a:cubicBezTo>
                  <a:cubicBezTo>
                    <a:pt x="628" y="861"/>
                    <a:pt x="894" y="688"/>
                    <a:pt x="999" y="392"/>
                  </a:cubicBezTo>
                  <a:cubicBezTo>
                    <a:pt x="962" y="379"/>
                    <a:pt x="926" y="358"/>
                    <a:pt x="900" y="328"/>
                  </a:cubicBezTo>
                  <a:cubicBezTo>
                    <a:pt x="866" y="290"/>
                    <a:pt x="859" y="238"/>
                    <a:pt x="841" y="191"/>
                  </a:cubicBezTo>
                  <a:cubicBezTo>
                    <a:pt x="797" y="80"/>
                    <a:pt x="720" y="0"/>
                    <a:pt x="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80;p45">
              <a:extLst>
                <a:ext uri="{FF2B5EF4-FFF2-40B4-BE49-F238E27FC236}">
                  <a16:creationId xmlns:a16="http://schemas.microsoft.com/office/drawing/2014/main" id="{288DE711-8A5E-FCBB-10D4-640B57B9C7E8}"/>
                </a:ext>
              </a:extLst>
            </p:cNvPr>
            <p:cNvSpPr/>
            <p:nvPr/>
          </p:nvSpPr>
          <p:spPr>
            <a:xfrm>
              <a:off x="624509" y="2204678"/>
              <a:ext cx="45401" cy="53677"/>
            </a:xfrm>
            <a:custGeom>
              <a:avLst/>
              <a:gdLst/>
              <a:ahLst/>
              <a:cxnLst/>
              <a:rect l="l" t="t" r="r" b="b"/>
              <a:pathLst>
                <a:path w="203" h="240" extrusionOk="0">
                  <a:moveTo>
                    <a:pt x="98" y="1"/>
                  </a:moveTo>
                  <a:cubicBezTo>
                    <a:pt x="95" y="1"/>
                    <a:pt x="93" y="1"/>
                    <a:pt x="90" y="1"/>
                  </a:cubicBezTo>
                  <a:cubicBezTo>
                    <a:pt x="37" y="6"/>
                    <a:pt x="1" y="64"/>
                    <a:pt x="7" y="130"/>
                  </a:cubicBezTo>
                  <a:cubicBezTo>
                    <a:pt x="13" y="193"/>
                    <a:pt x="56" y="239"/>
                    <a:pt x="106" y="239"/>
                  </a:cubicBezTo>
                  <a:cubicBezTo>
                    <a:pt x="108" y="239"/>
                    <a:pt x="111" y="239"/>
                    <a:pt x="113" y="239"/>
                  </a:cubicBezTo>
                  <a:cubicBezTo>
                    <a:pt x="166" y="234"/>
                    <a:pt x="203" y="176"/>
                    <a:pt x="197" y="110"/>
                  </a:cubicBezTo>
                  <a:cubicBezTo>
                    <a:pt x="191" y="47"/>
                    <a:pt x="147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81;p45">
              <a:extLst>
                <a:ext uri="{FF2B5EF4-FFF2-40B4-BE49-F238E27FC236}">
                  <a16:creationId xmlns:a16="http://schemas.microsoft.com/office/drawing/2014/main" id="{8DEED0C5-719A-6265-67F2-BD6890D6797D}"/>
                </a:ext>
              </a:extLst>
            </p:cNvPr>
            <p:cNvSpPr/>
            <p:nvPr/>
          </p:nvSpPr>
          <p:spPr>
            <a:xfrm>
              <a:off x="716654" y="2233306"/>
              <a:ext cx="47414" cy="46072"/>
            </a:xfrm>
            <a:custGeom>
              <a:avLst/>
              <a:gdLst/>
              <a:ahLst/>
              <a:cxnLst/>
              <a:rect l="l" t="t" r="r" b="b"/>
              <a:pathLst>
                <a:path w="212" h="206" extrusionOk="0">
                  <a:moveTo>
                    <a:pt x="151" y="1"/>
                  </a:moveTo>
                  <a:cubicBezTo>
                    <a:pt x="121" y="1"/>
                    <a:pt x="82" y="22"/>
                    <a:pt x="52" y="59"/>
                  </a:cubicBezTo>
                  <a:cubicBezTo>
                    <a:pt x="10" y="110"/>
                    <a:pt x="0" y="170"/>
                    <a:pt x="29" y="195"/>
                  </a:cubicBezTo>
                  <a:cubicBezTo>
                    <a:pt x="37" y="202"/>
                    <a:pt x="47" y="206"/>
                    <a:pt x="59" y="206"/>
                  </a:cubicBezTo>
                  <a:cubicBezTo>
                    <a:pt x="89" y="206"/>
                    <a:pt x="128" y="183"/>
                    <a:pt x="158" y="147"/>
                  </a:cubicBezTo>
                  <a:cubicBezTo>
                    <a:pt x="201" y="95"/>
                    <a:pt x="211" y="34"/>
                    <a:pt x="181" y="11"/>
                  </a:cubicBezTo>
                  <a:cubicBezTo>
                    <a:pt x="173" y="4"/>
                    <a:pt x="162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82;p45">
              <a:extLst>
                <a:ext uri="{FF2B5EF4-FFF2-40B4-BE49-F238E27FC236}">
                  <a16:creationId xmlns:a16="http://schemas.microsoft.com/office/drawing/2014/main" id="{6C444A2A-B424-67F1-00CB-93163E045A38}"/>
                </a:ext>
              </a:extLst>
            </p:cNvPr>
            <p:cNvSpPr/>
            <p:nvPr/>
          </p:nvSpPr>
          <p:spPr>
            <a:xfrm>
              <a:off x="571503" y="1997127"/>
              <a:ext cx="318481" cy="188092"/>
            </a:xfrm>
            <a:custGeom>
              <a:avLst/>
              <a:gdLst/>
              <a:ahLst/>
              <a:cxnLst/>
              <a:rect l="l" t="t" r="r" b="b"/>
              <a:pathLst>
                <a:path w="1424" h="841" extrusionOk="0">
                  <a:moveTo>
                    <a:pt x="214" y="37"/>
                  </a:moveTo>
                  <a:cubicBezTo>
                    <a:pt x="222" y="37"/>
                    <a:pt x="230" y="37"/>
                    <a:pt x="239" y="39"/>
                  </a:cubicBezTo>
                  <a:lnTo>
                    <a:pt x="1277" y="240"/>
                  </a:lnTo>
                  <a:cubicBezTo>
                    <a:pt x="1346" y="253"/>
                    <a:pt x="1391" y="319"/>
                    <a:pt x="1377" y="388"/>
                  </a:cubicBezTo>
                  <a:lnTo>
                    <a:pt x="1337" y="597"/>
                  </a:lnTo>
                  <a:lnTo>
                    <a:pt x="1334" y="610"/>
                  </a:lnTo>
                  <a:cubicBezTo>
                    <a:pt x="1306" y="725"/>
                    <a:pt x="1204" y="803"/>
                    <a:pt x="1090" y="803"/>
                  </a:cubicBezTo>
                  <a:cubicBezTo>
                    <a:pt x="1073" y="803"/>
                    <a:pt x="1057" y="802"/>
                    <a:pt x="1040" y="798"/>
                  </a:cubicBezTo>
                  <a:cubicBezTo>
                    <a:pt x="944" y="779"/>
                    <a:pt x="866" y="706"/>
                    <a:pt x="843" y="610"/>
                  </a:cubicBezTo>
                  <a:cubicBezTo>
                    <a:pt x="826" y="538"/>
                    <a:pt x="766" y="483"/>
                    <a:pt x="695" y="469"/>
                  </a:cubicBezTo>
                  <a:cubicBezTo>
                    <a:pt x="682" y="467"/>
                    <a:pt x="671" y="466"/>
                    <a:pt x="659" y="466"/>
                  </a:cubicBezTo>
                  <a:cubicBezTo>
                    <a:pt x="598" y="466"/>
                    <a:pt x="539" y="494"/>
                    <a:pt x="502" y="545"/>
                  </a:cubicBezTo>
                  <a:cubicBezTo>
                    <a:pt x="453" y="612"/>
                    <a:pt x="376" y="650"/>
                    <a:pt x="296" y="650"/>
                  </a:cubicBezTo>
                  <a:cubicBezTo>
                    <a:pt x="280" y="650"/>
                    <a:pt x="265" y="649"/>
                    <a:pt x="249" y="646"/>
                  </a:cubicBezTo>
                  <a:cubicBezTo>
                    <a:pt x="118" y="619"/>
                    <a:pt x="29" y="494"/>
                    <a:pt x="48" y="361"/>
                  </a:cubicBezTo>
                  <a:lnTo>
                    <a:pt x="90" y="139"/>
                  </a:lnTo>
                  <a:cubicBezTo>
                    <a:pt x="103" y="79"/>
                    <a:pt x="155" y="37"/>
                    <a:pt x="214" y="37"/>
                  </a:cubicBezTo>
                  <a:close/>
                  <a:moveTo>
                    <a:pt x="217" y="0"/>
                  </a:moveTo>
                  <a:cubicBezTo>
                    <a:pt x="141" y="0"/>
                    <a:pt x="72" y="54"/>
                    <a:pt x="56" y="132"/>
                  </a:cubicBezTo>
                  <a:lnTo>
                    <a:pt x="13" y="356"/>
                  </a:lnTo>
                  <a:lnTo>
                    <a:pt x="11" y="373"/>
                  </a:lnTo>
                  <a:lnTo>
                    <a:pt x="12" y="373"/>
                  </a:lnTo>
                  <a:cubicBezTo>
                    <a:pt x="1" y="519"/>
                    <a:pt x="99" y="652"/>
                    <a:pt x="245" y="682"/>
                  </a:cubicBezTo>
                  <a:cubicBezTo>
                    <a:pt x="263" y="685"/>
                    <a:pt x="281" y="687"/>
                    <a:pt x="299" y="687"/>
                  </a:cubicBezTo>
                  <a:cubicBezTo>
                    <a:pt x="391" y="687"/>
                    <a:pt x="480" y="642"/>
                    <a:pt x="535" y="566"/>
                  </a:cubicBezTo>
                  <a:cubicBezTo>
                    <a:pt x="564" y="525"/>
                    <a:pt x="610" y="502"/>
                    <a:pt x="658" y="502"/>
                  </a:cubicBezTo>
                  <a:cubicBezTo>
                    <a:pt x="668" y="502"/>
                    <a:pt x="678" y="503"/>
                    <a:pt x="688" y="505"/>
                  </a:cubicBezTo>
                  <a:cubicBezTo>
                    <a:pt x="747" y="516"/>
                    <a:pt x="794" y="561"/>
                    <a:pt x="809" y="619"/>
                  </a:cubicBezTo>
                  <a:cubicBezTo>
                    <a:pt x="835" y="730"/>
                    <a:pt x="923" y="814"/>
                    <a:pt x="1034" y="835"/>
                  </a:cubicBezTo>
                  <a:cubicBezTo>
                    <a:pt x="1053" y="840"/>
                    <a:pt x="1071" y="841"/>
                    <a:pt x="1090" y="841"/>
                  </a:cubicBezTo>
                  <a:cubicBezTo>
                    <a:pt x="1213" y="841"/>
                    <a:pt x="1327" y="758"/>
                    <a:pt x="1366" y="637"/>
                  </a:cubicBezTo>
                  <a:lnTo>
                    <a:pt x="1368" y="637"/>
                  </a:lnTo>
                  <a:lnTo>
                    <a:pt x="1415" y="395"/>
                  </a:lnTo>
                  <a:cubicBezTo>
                    <a:pt x="1424" y="352"/>
                    <a:pt x="1415" y="309"/>
                    <a:pt x="1391" y="273"/>
                  </a:cubicBezTo>
                  <a:cubicBezTo>
                    <a:pt x="1367" y="237"/>
                    <a:pt x="1329" y="213"/>
                    <a:pt x="1287" y="204"/>
                  </a:cubicBezTo>
                  <a:lnTo>
                    <a:pt x="248" y="3"/>
                  </a:lnTo>
                  <a:cubicBezTo>
                    <a:pt x="238" y="1"/>
                    <a:pt x="228" y="0"/>
                    <a:pt x="21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83;p45">
              <a:extLst>
                <a:ext uri="{FF2B5EF4-FFF2-40B4-BE49-F238E27FC236}">
                  <a16:creationId xmlns:a16="http://schemas.microsoft.com/office/drawing/2014/main" id="{B019C354-47C7-B160-ACD1-1F5D3476846E}"/>
                </a:ext>
              </a:extLst>
            </p:cNvPr>
            <p:cNvSpPr/>
            <p:nvPr/>
          </p:nvSpPr>
          <p:spPr>
            <a:xfrm>
              <a:off x="538850" y="2694256"/>
              <a:ext cx="481077" cy="645014"/>
            </a:xfrm>
            <a:custGeom>
              <a:avLst/>
              <a:gdLst/>
              <a:ahLst/>
              <a:cxnLst/>
              <a:rect l="l" t="t" r="r" b="b"/>
              <a:pathLst>
                <a:path w="2151" h="2884" extrusionOk="0">
                  <a:moveTo>
                    <a:pt x="232" y="1"/>
                  </a:moveTo>
                  <a:lnTo>
                    <a:pt x="0" y="2721"/>
                  </a:lnTo>
                  <a:lnTo>
                    <a:pt x="1918" y="2884"/>
                  </a:lnTo>
                  <a:lnTo>
                    <a:pt x="2150" y="164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84;p45">
              <a:extLst>
                <a:ext uri="{FF2B5EF4-FFF2-40B4-BE49-F238E27FC236}">
                  <a16:creationId xmlns:a16="http://schemas.microsoft.com/office/drawing/2014/main" id="{93EC8BD0-50A2-EFE8-9377-23919CAC973E}"/>
                </a:ext>
              </a:extLst>
            </p:cNvPr>
            <p:cNvSpPr/>
            <p:nvPr/>
          </p:nvSpPr>
          <p:spPr>
            <a:xfrm>
              <a:off x="47036" y="2935355"/>
              <a:ext cx="700032" cy="299471"/>
            </a:xfrm>
            <a:custGeom>
              <a:avLst/>
              <a:gdLst/>
              <a:ahLst/>
              <a:cxnLst/>
              <a:rect l="l" t="t" r="r" b="b"/>
              <a:pathLst>
                <a:path w="3130" h="1339" extrusionOk="0">
                  <a:moveTo>
                    <a:pt x="2343" y="0"/>
                  </a:moveTo>
                  <a:cubicBezTo>
                    <a:pt x="2320" y="0"/>
                    <a:pt x="1980" y="2"/>
                    <a:pt x="1861" y="115"/>
                  </a:cubicBezTo>
                  <a:cubicBezTo>
                    <a:pt x="1832" y="142"/>
                    <a:pt x="1747" y="152"/>
                    <a:pt x="1633" y="152"/>
                  </a:cubicBezTo>
                  <a:cubicBezTo>
                    <a:pt x="1252" y="152"/>
                    <a:pt x="552" y="38"/>
                    <a:pt x="552" y="38"/>
                  </a:cubicBezTo>
                  <a:cubicBezTo>
                    <a:pt x="552" y="38"/>
                    <a:pt x="1" y="526"/>
                    <a:pt x="282" y="1338"/>
                  </a:cubicBezTo>
                  <a:cubicBezTo>
                    <a:pt x="282" y="1338"/>
                    <a:pt x="1023" y="1288"/>
                    <a:pt x="1751" y="1100"/>
                  </a:cubicBezTo>
                  <a:lnTo>
                    <a:pt x="1765" y="1098"/>
                  </a:lnTo>
                  <a:cubicBezTo>
                    <a:pt x="1822" y="1104"/>
                    <a:pt x="1889" y="1107"/>
                    <a:pt x="1958" y="1107"/>
                  </a:cubicBezTo>
                  <a:cubicBezTo>
                    <a:pt x="2097" y="1107"/>
                    <a:pt x="2248" y="1094"/>
                    <a:pt x="2358" y="1066"/>
                  </a:cubicBezTo>
                  <a:cubicBezTo>
                    <a:pt x="2606" y="1003"/>
                    <a:pt x="2608" y="860"/>
                    <a:pt x="2608" y="860"/>
                  </a:cubicBezTo>
                  <a:lnTo>
                    <a:pt x="2752" y="839"/>
                  </a:lnTo>
                  <a:cubicBezTo>
                    <a:pt x="2935" y="771"/>
                    <a:pt x="2904" y="676"/>
                    <a:pt x="2878" y="634"/>
                  </a:cubicBezTo>
                  <a:lnTo>
                    <a:pt x="2878" y="634"/>
                  </a:lnTo>
                  <a:cubicBezTo>
                    <a:pt x="2928" y="618"/>
                    <a:pt x="3129" y="547"/>
                    <a:pt x="3062" y="470"/>
                  </a:cubicBezTo>
                  <a:cubicBezTo>
                    <a:pt x="3033" y="440"/>
                    <a:pt x="2981" y="392"/>
                    <a:pt x="2893" y="381"/>
                  </a:cubicBezTo>
                  <a:cubicBezTo>
                    <a:pt x="2954" y="363"/>
                    <a:pt x="2959" y="286"/>
                    <a:pt x="2950" y="255"/>
                  </a:cubicBezTo>
                  <a:cubicBezTo>
                    <a:pt x="2931" y="191"/>
                    <a:pt x="2532" y="176"/>
                    <a:pt x="2339" y="174"/>
                  </a:cubicBezTo>
                  <a:lnTo>
                    <a:pt x="2331" y="173"/>
                  </a:lnTo>
                  <a:lnTo>
                    <a:pt x="2345" y="0"/>
                  </a:lnTo>
                  <a:cubicBezTo>
                    <a:pt x="2345" y="0"/>
                    <a:pt x="2344" y="0"/>
                    <a:pt x="2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85;p45">
              <a:extLst>
                <a:ext uri="{FF2B5EF4-FFF2-40B4-BE49-F238E27FC236}">
                  <a16:creationId xmlns:a16="http://schemas.microsoft.com/office/drawing/2014/main" id="{14BDA892-A756-7A30-9B7C-7207DE6363EB}"/>
                </a:ext>
              </a:extLst>
            </p:cNvPr>
            <p:cNvSpPr/>
            <p:nvPr/>
          </p:nvSpPr>
          <p:spPr>
            <a:xfrm>
              <a:off x="567701" y="3012292"/>
              <a:ext cx="138888" cy="12748"/>
            </a:xfrm>
            <a:custGeom>
              <a:avLst/>
              <a:gdLst/>
              <a:ahLst/>
              <a:cxnLst/>
              <a:rect l="l" t="t" r="r" b="b"/>
              <a:pathLst>
                <a:path w="621" h="57" extrusionOk="0">
                  <a:moveTo>
                    <a:pt x="19" y="1"/>
                  </a:moveTo>
                  <a:cubicBezTo>
                    <a:pt x="9" y="4"/>
                    <a:pt x="1" y="9"/>
                    <a:pt x="1" y="20"/>
                  </a:cubicBezTo>
                  <a:cubicBezTo>
                    <a:pt x="1" y="28"/>
                    <a:pt x="8" y="38"/>
                    <a:pt x="19" y="38"/>
                  </a:cubicBezTo>
                  <a:lnTo>
                    <a:pt x="602" y="57"/>
                  </a:lnTo>
                  <a:cubicBezTo>
                    <a:pt x="612" y="57"/>
                    <a:pt x="619" y="48"/>
                    <a:pt x="620" y="38"/>
                  </a:cubicBezTo>
                  <a:cubicBezTo>
                    <a:pt x="620" y="29"/>
                    <a:pt x="613" y="20"/>
                    <a:pt x="602" y="20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86;p45">
              <a:extLst>
                <a:ext uri="{FF2B5EF4-FFF2-40B4-BE49-F238E27FC236}">
                  <a16:creationId xmlns:a16="http://schemas.microsoft.com/office/drawing/2014/main" id="{DB6ABCFB-4102-09A5-8E0D-349EB9E5C70D}"/>
                </a:ext>
              </a:extLst>
            </p:cNvPr>
            <p:cNvSpPr/>
            <p:nvPr/>
          </p:nvSpPr>
          <p:spPr>
            <a:xfrm>
              <a:off x="561215" y="3066863"/>
              <a:ext cx="137546" cy="14985"/>
            </a:xfrm>
            <a:custGeom>
              <a:avLst/>
              <a:gdLst/>
              <a:ahLst/>
              <a:cxnLst/>
              <a:rect l="l" t="t" r="r" b="b"/>
              <a:pathLst>
                <a:path w="615" h="67" extrusionOk="0">
                  <a:moveTo>
                    <a:pt x="18" y="1"/>
                  </a:moveTo>
                  <a:cubicBezTo>
                    <a:pt x="9" y="1"/>
                    <a:pt x="1" y="9"/>
                    <a:pt x="1" y="18"/>
                  </a:cubicBezTo>
                  <a:cubicBezTo>
                    <a:pt x="0" y="29"/>
                    <a:pt x="9" y="38"/>
                    <a:pt x="19" y="38"/>
                  </a:cubicBezTo>
                  <a:lnTo>
                    <a:pt x="594" y="67"/>
                  </a:lnTo>
                  <a:cubicBezTo>
                    <a:pt x="603" y="67"/>
                    <a:pt x="611" y="59"/>
                    <a:pt x="612" y="50"/>
                  </a:cubicBezTo>
                  <a:cubicBezTo>
                    <a:pt x="614" y="39"/>
                    <a:pt x="606" y="30"/>
                    <a:pt x="595" y="30"/>
                  </a:cubicBezTo>
                  <a:lnTo>
                    <a:pt x="21" y="1"/>
                  </a:lnTo>
                  <a:cubicBezTo>
                    <a:pt x="20" y="1"/>
                    <a:pt x="19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87;p45">
              <a:extLst>
                <a:ext uri="{FF2B5EF4-FFF2-40B4-BE49-F238E27FC236}">
                  <a16:creationId xmlns:a16="http://schemas.microsoft.com/office/drawing/2014/main" id="{6FD3B694-0F1D-F6A8-9670-51E33F9344F8}"/>
                </a:ext>
              </a:extLst>
            </p:cNvPr>
            <p:cNvSpPr/>
            <p:nvPr/>
          </p:nvSpPr>
          <p:spPr>
            <a:xfrm>
              <a:off x="549585" y="3119869"/>
              <a:ext cx="92145" cy="12525"/>
            </a:xfrm>
            <a:custGeom>
              <a:avLst/>
              <a:gdLst/>
              <a:ahLst/>
              <a:cxnLst/>
              <a:rect l="l" t="t" r="r" b="b"/>
              <a:pathLst>
                <a:path w="412" h="56" extrusionOk="0">
                  <a:moveTo>
                    <a:pt x="19" y="1"/>
                  </a:moveTo>
                  <a:cubicBezTo>
                    <a:pt x="11" y="1"/>
                    <a:pt x="3" y="9"/>
                    <a:pt x="3" y="18"/>
                  </a:cubicBezTo>
                  <a:cubicBezTo>
                    <a:pt x="1" y="29"/>
                    <a:pt x="9" y="38"/>
                    <a:pt x="20" y="38"/>
                  </a:cubicBezTo>
                  <a:lnTo>
                    <a:pt x="390" y="56"/>
                  </a:lnTo>
                  <a:cubicBezTo>
                    <a:pt x="401" y="56"/>
                    <a:pt x="409" y="49"/>
                    <a:pt x="410" y="39"/>
                  </a:cubicBezTo>
                  <a:cubicBezTo>
                    <a:pt x="411" y="29"/>
                    <a:pt x="404" y="19"/>
                    <a:pt x="394" y="19"/>
                  </a:cubicBezTo>
                  <a:lnTo>
                    <a:pt x="22" y="1"/>
                  </a:lnTo>
                  <a:cubicBezTo>
                    <a:pt x="21" y="1"/>
                    <a:pt x="20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88;p45">
              <a:extLst>
                <a:ext uri="{FF2B5EF4-FFF2-40B4-BE49-F238E27FC236}">
                  <a16:creationId xmlns:a16="http://schemas.microsoft.com/office/drawing/2014/main" id="{845A7D25-70C1-7334-3E99-29BE12011DCE}"/>
                </a:ext>
              </a:extLst>
            </p:cNvPr>
            <p:cNvSpPr/>
            <p:nvPr/>
          </p:nvSpPr>
          <p:spPr>
            <a:xfrm>
              <a:off x="1183642" y="2454499"/>
              <a:ext cx="382446" cy="683035"/>
            </a:xfrm>
            <a:custGeom>
              <a:avLst/>
              <a:gdLst/>
              <a:ahLst/>
              <a:cxnLst/>
              <a:rect l="l" t="t" r="r" b="b"/>
              <a:pathLst>
                <a:path w="1710" h="3054" extrusionOk="0">
                  <a:moveTo>
                    <a:pt x="1539" y="0"/>
                  </a:moveTo>
                  <a:cubicBezTo>
                    <a:pt x="1451" y="0"/>
                    <a:pt x="1373" y="112"/>
                    <a:pt x="1348" y="144"/>
                  </a:cubicBezTo>
                  <a:lnTo>
                    <a:pt x="1016" y="590"/>
                  </a:lnTo>
                  <a:cubicBezTo>
                    <a:pt x="1014" y="506"/>
                    <a:pt x="991" y="422"/>
                    <a:pt x="937" y="357"/>
                  </a:cubicBezTo>
                  <a:cubicBezTo>
                    <a:pt x="909" y="324"/>
                    <a:pt x="878" y="311"/>
                    <a:pt x="838" y="303"/>
                  </a:cubicBezTo>
                  <a:cubicBezTo>
                    <a:pt x="830" y="302"/>
                    <a:pt x="824" y="301"/>
                    <a:pt x="818" y="301"/>
                  </a:cubicBezTo>
                  <a:cubicBezTo>
                    <a:pt x="773" y="301"/>
                    <a:pt x="788" y="345"/>
                    <a:pt x="784" y="393"/>
                  </a:cubicBezTo>
                  <a:cubicBezTo>
                    <a:pt x="782" y="448"/>
                    <a:pt x="764" y="486"/>
                    <a:pt x="737" y="534"/>
                  </a:cubicBezTo>
                  <a:cubicBezTo>
                    <a:pt x="699" y="603"/>
                    <a:pt x="671" y="673"/>
                    <a:pt x="651" y="751"/>
                  </a:cubicBezTo>
                  <a:cubicBezTo>
                    <a:pt x="631" y="827"/>
                    <a:pt x="645" y="1051"/>
                    <a:pt x="650" y="1073"/>
                  </a:cubicBezTo>
                  <a:cubicBezTo>
                    <a:pt x="673" y="1178"/>
                    <a:pt x="372" y="1596"/>
                    <a:pt x="151" y="1884"/>
                  </a:cubicBezTo>
                  <a:cubicBezTo>
                    <a:pt x="0" y="2079"/>
                    <a:pt x="3" y="2352"/>
                    <a:pt x="161" y="2541"/>
                  </a:cubicBezTo>
                  <a:cubicBezTo>
                    <a:pt x="310" y="2719"/>
                    <a:pt x="635" y="2956"/>
                    <a:pt x="959" y="3053"/>
                  </a:cubicBezTo>
                  <a:cubicBezTo>
                    <a:pt x="959" y="3053"/>
                    <a:pt x="1348" y="2603"/>
                    <a:pt x="1446" y="1663"/>
                  </a:cubicBezTo>
                  <a:lnTo>
                    <a:pt x="1656" y="1174"/>
                  </a:lnTo>
                  <a:cubicBezTo>
                    <a:pt x="1678" y="1121"/>
                    <a:pt x="1678" y="1061"/>
                    <a:pt x="1656" y="1008"/>
                  </a:cubicBezTo>
                  <a:lnTo>
                    <a:pt x="1547" y="743"/>
                  </a:lnTo>
                  <a:lnTo>
                    <a:pt x="1593" y="639"/>
                  </a:lnTo>
                  <a:cubicBezTo>
                    <a:pt x="1601" y="617"/>
                    <a:pt x="1600" y="590"/>
                    <a:pt x="1589" y="569"/>
                  </a:cubicBezTo>
                  <a:lnTo>
                    <a:pt x="1524" y="453"/>
                  </a:lnTo>
                  <a:cubicBezTo>
                    <a:pt x="1524" y="453"/>
                    <a:pt x="1710" y="102"/>
                    <a:pt x="1605" y="24"/>
                  </a:cubicBezTo>
                  <a:cubicBezTo>
                    <a:pt x="1583" y="7"/>
                    <a:pt x="1561" y="0"/>
                    <a:pt x="15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89;p45">
              <a:extLst>
                <a:ext uri="{FF2B5EF4-FFF2-40B4-BE49-F238E27FC236}">
                  <a16:creationId xmlns:a16="http://schemas.microsoft.com/office/drawing/2014/main" id="{8FE41B2B-D758-3F9D-C7B6-B3282E2F353B}"/>
                </a:ext>
              </a:extLst>
            </p:cNvPr>
            <p:cNvSpPr/>
            <p:nvPr/>
          </p:nvSpPr>
          <p:spPr>
            <a:xfrm>
              <a:off x="1449566" y="2551565"/>
              <a:ext cx="89685" cy="97512"/>
            </a:xfrm>
            <a:custGeom>
              <a:avLst/>
              <a:gdLst/>
              <a:ahLst/>
              <a:cxnLst/>
              <a:rect l="l" t="t" r="r" b="b"/>
              <a:pathLst>
                <a:path w="401" h="436" extrusionOk="0">
                  <a:moveTo>
                    <a:pt x="338" y="1"/>
                  </a:moveTo>
                  <a:cubicBezTo>
                    <a:pt x="334" y="1"/>
                    <a:pt x="330" y="2"/>
                    <a:pt x="326" y="5"/>
                  </a:cubicBezTo>
                  <a:cubicBezTo>
                    <a:pt x="271" y="47"/>
                    <a:pt x="0" y="265"/>
                    <a:pt x="24" y="367"/>
                  </a:cubicBezTo>
                  <a:cubicBezTo>
                    <a:pt x="30" y="397"/>
                    <a:pt x="53" y="421"/>
                    <a:pt x="89" y="430"/>
                  </a:cubicBezTo>
                  <a:cubicBezTo>
                    <a:pt x="103" y="433"/>
                    <a:pt x="116" y="436"/>
                    <a:pt x="132" y="436"/>
                  </a:cubicBezTo>
                  <a:cubicBezTo>
                    <a:pt x="215" y="436"/>
                    <a:pt x="324" y="386"/>
                    <a:pt x="394" y="312"/>
                  </a:cubicBezTo>
                  <a:cubicBezTo>
                    <a:pt x="401" y="305"/>
                    <a:pt x="401" y="293"/>
                    <a:pt x="393" y="286"/>
                  </a:cubicBezTo>
                  <a:cubicBezTo>
                    <a:pt x="389" y="283"/>
                    <a:pt x="385" y="281"/>
                    <a:pt x="380" y="281"/>
                  </a:cubicBezTo>
                  <a:cubicBezTo>
                    <a:pt x="375" y="281"/>
                    <a:pt x="370" y="284"/>
                    <a:pt x="367" y="288"/>
                  </a:cubicBezTo>
                  <a:cubicBezTo>
                    <a:pt x="299" y="360"/>
                    <a:pt x="200" y="399"/>
                    <a:pt x="133" y="399"/>
                  </a:cubicBezTo>
                  <a:cubicBezTo>
                    <a:pt x="120" y="399"/>
                    <a:pt x="109" y="398"/>
                    <a:pt x="99" y="396"/>
                  </a:cubicBezTo>
                  <a:cubicBezTo>
                    <a:pt x="77" y="389"/>
                    <a:pt x="64" y="378"/>
                    <a:pt x="60" y="359"/>
                  </a:cubicBezTo>
                  <a:cubicBezTo>
                    <a:pt x="47" y="301"/>
                    <a:pt x="222" y="133"/>
                    <a:pt x="350" y="33"/>
                  </a:cubicBezTo>
                  <a:cubicBezTo>
                    <a:pt x="357" y="27"/>
                    <a:pt x="358" y="15"/>
                    <a:pt x="352" y="7"/>
                  </a:cubicBezTo>
                  <a:cubicBezTo>
                    <a:pt x="349" y="3"/>
                    <a:pt x="343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90;p45">
              <a:extLst>
                <a:ext uri="{FF2B5EF4-FFF2-40B4-BE49-F238E27FC236}">
                  <a16:creationId xmlns:a16="http://schemas.microsoft.com/office/drawing/2014/main" id="{174DEDAA-6E69-FFB5-6346-FFECFC487C0D}"/>
                </a:ext>
              </a:extLst>
            </p:cNvPr>
            <p:cNvSpPr/>
            <p:nvPr/>
          </p:nvSpPr>
          <p:spPr>
            <a:xfrm>
              <a:off x="1455604" y="2636553"/>
              <a:ext cx="98854" cy="61281"/>
            </a:xfrm>
            <a:custGeom>
              <a:avLst/>
              <a:gdLst/>
              <a:ahLst/>
              <a:cxnLst/>
              <a:rect l="l" t="t" r="r" b="b"/>
              <a:pathLst>
                <a:path w="442" h="274" extrusionOk="0">
                  <a:moveTo>
                    <a:pt x="200" y="0"/>
                  </a:moveTo>
                  <a:cubicBezTo>
                    <a:pt x="197" y="0"/>
                    <a:pt x="193" y="1"/>
                    <a:pt x="190" y="3"/>
                  </a:cubicBezTo>
                  <a:cubicBezTo>
                    <a:pt x="183" y="6"/>
                    <a:pt x="1" y="106"/>
                    <a:pt x="24" y="226"/>
                  </a:cubicBezTo>
                  <a:cubicBezTo>
                    <a:pt x="26" y="245"/>
                    <a:pt x="37" y="258"/>
                    <a:pt x="53" y="266"/>
                  </a:cubicBezTo>
                  <a:cubicBezTo>
                    <a:pt x="65" y="271"/>
                    <a:pt x="79" y="274"/>
                    <a:pt x="94" y="274"/>
                  </a:cubicBezTo>
                  <a:cubicBezTo>
                    <a:pt x="204" y="274"/>
                    <a:pt x="403" y="167"/>
                    <a:pt x="427" y="156"/>
                  </a:cubicBezTo>
                  <a:cubicBezTo>
                    <a:pt x="437" y="150"/>
                    <a:pt x="441" y="140"/>
                    <a:pt x="436" y="130"/>
                  </a:cubicBezTo>
                  <a:cubicBezTo>
                    <a:pt x="432" y="124"/>
                    <a:pt x="426" y="120"/>
                    <a:pt x="419" y="120"/>
                  </a:cubicBezTo>
                  <a:cubicBezTo>
                    <a:pt x="416" y="120"/>
                    <a:pt x="413" y="120"/>
                    <a:pt x="410" y="122"/>
                  </a:cubicBezTo>
                  <a:cubicBezTo>
                    <a:pt x="320" y="170"/>
                    <a:pt x="169" y="237"/>
                    <a:pt x="96" y="237"/>
                  </a:cubicBezTo>
                  <a:cubicBezTo>
                    <a:pt x="85" y="237"/>
                    <a:pt x="76" y="236"/>
                    <a:pt x="69" y="233"/>
                  </a:cubicBezTo>
                  <a:cubicBezTo>
                    <a:pt x="63" y="230"/>
                    <a:pt x="61" y="226"/>
                    <a:pt x="59" y="220"/>
                  </a:cubicBezTo>
                  <a:cubicBezTo>
                    <a:pt x="45" y="142"/>
                    <a:pt x="162" y="61"/>
                    <a:pt x="208" y="36"/>
                  </a:cubicBezTo>
                  <a:cubicBezTo>
                    <a:pt x="217" y="30"/>
                    <a:pt x="221" y="20"/>
                    <a:pt x="216" y="10"/>
                  </a:cubicBezTo>
                  <a:cubicBezTo>
                    <a:pt x="212" y="4"/>
                    <a:pt x="206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91;p45">
              <a:extLst>
                <a:ext uri="{FF2B5EF4-FFF2-40B4-BE49-F238E27FC236}">
                  <a16:creationId xmlns:a16="http://schemas.microsoft.com/office/drawing/2014/main" id="{F48FE748-16C4-F186-0610-624868B2DBA9}"/>
                </a:ext>
              </a:extLst>
            </p:cNvPr>
            <p:cNvSpPr/>
            <p:nvPr/>
          </p:nvSpPr>
          <p:spPr>
            <a:xfrm>
              <a:off x="1468129" y="2686204"/>
              <a:ext cx="76713" cy="58597"/>
            </a:xfrm>
            <a:custGeom>
              <a:avLst/>
              <a:gdLst/>
              <a:ahLst/>
              <a:cxnLst/>
              <a:rect l="l" t="t" r="r" b="b"/>
              <a:pathLst>
                <a:path w="343" h="262" extrusionOk="0">
                  <a:moveTo>
                    <a:pt x="127" y="0"/>
                  </a:moveTo>
                  <a:cubicBezTo>
                    <a:pt x="123" y="0"/>
                    <a:pt x="120" y="1"/>
                    <a:pt x="116" y="3"/>
                  </a:cubicBezTo>
                  <a:cubicBezTo>
                    <a:pt x="114" y="5"/>
                    <a:pt x="22" y="60"/>
                    <a:pt x="7" y="136"/>
                  </a:cubicBezTo>
                  <a:cubicBezTo>
                    <a:pt x="1" y="167"/>
                    <a:pt x="9" y="198"/>
                    <a:pt x="31" y="226"/>
                  </a:cubicBezTo>
                  <a:cubicBezTo>
                    <a:pt x="51" y="252"/>
                    <a:pt x="81" y="261"/>
                    <a:pt x="115" y="261"/>
                  </a:cubicBezTo>
                  <a:cubicBezTo>
                    <a:pt x="202" y="261"/>
                    <a:pt x="313" y="199"/>
                    <a:pt x="331" y="190"/>
                  </a:cubicBezTo>
                  <a:cubicBezTo>
                    <a:pt x="339" y="184"/>
                    <a:pt x="343" y="174"/>
                    <a:pt x="338" y="165"/>
                  </a:cubicBezTo>
                  <a:cubicBezTo>
                    <a:pt x="334" y="159"/>
                    <a:pt x="328" y="156"/>
                    <a:pt x="321" y="156"/>
                  </a:cubicBezTo>
                  <a:cubicBezTo>
                    <a:pt x="318" y="156"/>
                    <a:pt x="315" y="156"/>
                    <a:pt x="312" y="158"/>
                  </a:cubicBezTo>
                  <a:cubicBezTo>
                    <a:pt x="274" y="180"/>
                    <a:pt x="178" y="225"/>
                    <a:pt x="113" y="225"/>
                  </a:cubicBezTo>
                  <a:cubicBezTo>
                    <a:pt x="90" y="225"/>
                    <a:pt x="71" y="219"/>
                    <a:pt x="60" y="204"/>
                  </a:cubicBezTo>
                  <a:cubicBezTo>
                    <a:pt x="44" y="184"/>
                    <a:pt x="38" y="163"/>
                    <a:pt x="43" y="142"/>
                  </a:cubicBezTo>
                  <a:cubicBezTo>
                    <a:pt x="54" y="83"/>
                    <a:pt x="133" y="35"/>
                    <a:pt x="135" y="35"/>
                  </a:cubicBezTo>
                  <a:cubicBezTo>
                    <a:pt x="144" y="29"/>
                    <a:pt x="147" y="19"/>
                    <a:pt x="142" y="9"/>
                  </a:cubicBezTo>
                  <a:cubicBezTo>
                    <a:pt x="138" y="3"/>
                    <a:pt x="133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92;p45">
              <a:extLst>
                <a:ext uri="{FF2B5EF4-FFF2-40B4-BE49-F238E27FC236}">
                  <a16:creationId xmlns:a16="http://schemas.microsoft.com/office/drawing/2014/main" id="{0781A01A-4C4D-7202-5217-1E939F5DD657}"/>
                </a:ext>
              </a:extLst>
            </p:cNvPr>
            <p:cNvSpPr/>
            <p:nvPr/>
          </p:nvSpPr>
          <p:spPr>
            <a:xfrm>
              <a:off x="1291666" y="2527634"/>
              <a:ext cx="68438" cy="32653"/>
            </a:xfrm>
            <a:custGeom>
              <a:avLst/>
              <a:gdLst/>
              <a:ahLst/>
              <a:cxnLst/>
              <a:rect l="l" t="t" r="r" b="b"/>
              <a:pathLst>
                <a:path w="306" h="146" extrusionOk="0">
                  <a:moveTo>
                    <a:pt x="66" y="1"/>
                  </a:moveTo>
                  <a:cubicBezTo>
                    <a:pt x="33" y="1"/>
                    <a:pt x="6" y="26"/>
                    <a:pt x="4" y="60"/>
                  </a:cubicBezTo>
                  <a:cubicBezTo>
                    <a:pt x="1" y="96"/>
                    <a:pt x="27" y="126"/>
                    <a:pt x="62" y="129"/>
                  </a:cubicBezTo>
                  <a:lnTo>
                    <a:pt x="285" y="145"/>
                  </a:lnTo>
                  <a:cubicBezTo>
                    <a:pt x="296" y="121"/>
                    <a:pt x="301" y="95"/>
                    <a:pt x="304" y="64"/>
                  </a:cubicBezTo>
                  <a:cubicBezTo>
                    <a:pt x="305" y="49"/>
                    <a:pt x="304" y="33"/>
                    <a:pt x="304" y="18"/>
                  </a:cubicBezTo>
                  <a:lnTo>
                    <a:pt x="72" y="1"/>
                  </a:ln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3;p45">
              <a:extLst>
                <a:ext uri="{FF2B5EF4-FFF2-40B4-BE49-F238E27FC236}">
                  <a16:creationId xmlns:a16="http://schemas.microsoft.com/office/drawing/2014/main" id="{DF226BA1-49B8-3C62-EBCB-76012368447D}"/>
                </a:ext>
              </a:extLst>
            </p:cNvPr>
            <p:cNvSpPr/>
            <p:nvPr/>
          </p:nvSpPr>
          <p:spPr>
            <a:xfrm>
              <a:off x="1393652" y="2534120"/>
              <a:ext cx="262121" cy="44731"/>
            </a:xfrm>
            <a:custGeom>
              <a:avLst/>
              <a:gdLst/>
              <a:ahLst/>
              <a:cxnLst/>
              <a:rect l="l" t="t" r="r" b="b"/>
              <a:pathLst>
                <a:path w="1172" h="200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40"/>
                    <a:pt x="54" y="85"/>
                    <a:pt x="66" y="134"/>
                  </a:cubicBezTo>
                  <a:lnTo>
                    <a:pt x="949" y="200"/>
                  </a:lnTo>
                  <a:lnTo>
                    <a:pt x="1149" y="178"/>
                  </a:lnTo>
                  <a:cubicBezTo>
                    <a:pt x="1170" y="174"/>
                    <a:pt x="1172" y="146"/>
                    <a:pt x="1153" y="140"/>
                  </a:cubicBezTo>
                  <a:lnTo>
                    <a:pt x="958" y="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4;p45">
              <a:extLst>
                <a:ext uri="{FF2B5EF4-FFF2-40B4-BE49-F238E27FC236}">
                  <a16:creationId xmlns:a16="http://schemas.microsoft.com/office/drawing/2014/main" id="{64699EC2-BD56-6F9D-1CB3-D97AF02EAFFB}"/>
                </a:ext>
              </a:extLst>
            </p:cNvPr>
            <p:cNvSpPr/>
            <p:nvPr/>
          </p:nvSpPr>
          <p:spPr>
            <a:xfrm>
              <a:off x="1400809" y="2581982"/>
              <a:ext cx="55466" cy="169752"/>
            </a:xfrm>
            <a:custGeom>
              <a:avLst/>
              <a:gdLst/>
              <a:ahLst/>
              <a:cxnLst/>
              <a:rect l="l" t="t" r="r" b="b"/>
              <a:pathLst>
                <a:path w="248" h="759" extrusionOk="0">
                  <a:moveTo>
                    <a:pt x="46" y="0"/>
                  </a:moveTo>
                  <a:cubicBezTo>
                    <a:pt x="44" y="0"/>
                    <a:pt x="42" y="0"/>
                    <a:pt x="39" y="1"/>
                  </a:cubicBezTo>
                  <a:cubicBezTo>
                    <a:pt x="29" y="6"/>
                    <a:pt x="25" y="16"/>
                    <a:pt x="28" y="25"/>
                  </a:cubicBezTo>
                  <a:cubicBezTo>
                    <a:pt x="38" y="56"/>
                    <a:pt x="17" y="155"/>
                    <a:pt x="1" y="211"/>
                  </a:cubicBezTo>
                  <a:cubicBezTo>
                    <a:pt x="0" y="218"/>
                    <a:pt x="2" y="226"/>
                    <a:pt x="8" y="231"/>
                  </a:cubicBezTo>
                  <a:cubicBezTo>
                    <a:pt x="208" y="396"/>
                    <a:pt x="145" y="734"/>
                    <a:pt x="144" y="738"/>
                  </a:cubicBezTo>
                  <a:cubicBezTo>
                    <a:pt x="143" y="747"/>
                    <a:pt x="148" y="758"/>
                    <a:pt x="158" y="759"/>
                  </a:cubicBezTo>
                  <a:lnTo>
                    <a:pt x="163" y="759"/>
                  </a:lnTo>
                  <a:cubicBezTo>
                    <a:pt x="171" y="759"/>
                    <a:pt x="179" y="752"/>
                    <a:pt x="180" y="744"/>
                  </a:cubicBezTo>
                  <a:cubicBezTo>
                    <a:pt x="183" y="729"/>
                    <a:pt x="248" y="391"/>
                    <a:pt x="40" y="209"/>
                  </a:cubicBezTo>
                  <a:cubicBezTo>
                    <a:pt x="51" y="171"/>
                    <a:pt x="79" y="59"/>
                    <a:pt x="64" y="13"/>
                  </a:cubicBezTo>
                  <a:cubicBezTo>
                    <a:pt x="60" y="5"/>
                    <a:pt x="53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5;p45">
              <a:extLst>
                <a:ext uri="{FF2B5EF4-FFF2-40B4-BE49-F238E27FC236}">
                  <a16:creationId xmlns:a16="http://schemas.microsoft.com/office/drawing/2014/main" id="{8D2103EF-B4A7-5B42-D7C5-0F989A49BA7A}"/>
                </a:ext>
              </a:extLst>
            </p:cNvPr>
            <p:cNvSpPr/>
            <p:nvPr/>
          </p:nvSpPr>
          <p:spPr>
            <a:xfrm>
              <a:off x="300435" y="3855690"/>
              <a:ext cx="508586" cy="111603"/>
            </a:xfrm>
            <a:custGeom>
              <a:avLst/>
              <a:gdLst/>
              <a:ahLst/>
              <a:cxnLst/>
              <a:rect l="l" t="t" r="r" b="b"/>
              <a:pathLst>
                <a:path w="2274" h="499" extrusionOk="0">
                  <a:moveTo>
                    <a:pt x="21" y="1"/>
                  </a:moveTo>
                  <a:cubicBezTo>
                    <a:pt x="16" y="1"/>
                    <a:pt x="11" y="3"/>
                    <a:pt x="8" y="6"/>
                  </a:cubicBezTo>
                  <a:cubicBezTo>
                    <a:pt x="0" y="14"/>
                    <a:pt x="0" y="26"/>
                    <a:pt x="8" y="32"/>
                  </a:cubicBezTo>
                  <a:cubicBezTo>
                    <a:pt x="11" y="33"/>
                    <a:pt x="237" y="255"/>
                    <a:pt x="625" y="390"/>
                  </a:cubicBezTo>
                  <a:cubicBezTo>
                    <a:pt x="793" y="449"/>
                    <a:pt x="1009" y="499"/>
                    <a:pt x="1264" y="499"/>
                  </a:cubicBezTo>
                  <a:cubicBezTo>
                    <a:pt x="1551" y="499"/>
                    <a:pt x="1888" y="437"/>
                    <a:pt x="2261" y="258"/>
                  </a:cubicBezTo>
                  <a:cubicBezTo>
                    <a:pt x="2269" y="252"/>
                    <a:pt x="2273" y="242"/>
                    <a:pt x="2269" y="232"/>
                  </a:cubicBezTo>
                  <a:cubicBezTo>
                    <a:pt x="2266" y="225"/>
                    <a:pt x="2259" y="222"/>
                    <a:pt x="2252" y="222"/>
                  </a:cubicBezTo>
                  <a:cubicBezTo>
                    <a:pt x="2250" y="222"/>
                    <a:pt x="2247" y="222"/>
                    <a:pt x="2245" y="223"/>
                  </a:cubicBezTo>
                  <a:cubicBezTo>
                    <a:pt x="1884" y="397"/>
                    <a:pt x="1556" y="461"/>
                    <a:pt x="1269" y="461"/>
                  </a:cubicBezTo>
                  <a:cubicBezTo>
                    <a:pt x="508" y="461"/>
                    <a:pt x="41" y="12"/>
                    <a:pt x="34" y="6"/>
                  </a:cubicBezTo>
                  <a:cubicBezTo>
                    <a:pt x="30" y="2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96;p45">
              <a:extLst>
                <a:ext uri="{FF2B5EF4-FFF2-40B4-BE49-F238E27FC236}">
                  <a16:creationId xmlns:a16="http://schemas.microsoft.com/office/drawing/2014/main" id="{BFDFD5EA-DE62-AE06-DC85-BED67F01C476}"/>
                </a:ext>
              </a:extLst>
            </p:cNvPr>
            <p:cNvSpPr/>
            <p:nvPr/>
          </p:nvSpPr>
          <p:spPr>
            <a:xfrm>
              <a:off x="660964" y="2072722"/>
              <a:ext cx="19681" cy="19681"/>
            </a:xfrm>
            <a:custGeom>
              <a:avLst/>
              <a:gdLst/>
              <a:ahLst/>
              <a:cxnLst/>
              <a:rect l="l" t="t" r="r" b="b"/>
              <a:pathLst>
                <a:path w="88" h="88" extrusionOk="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cubicBezTo>
                    <a:pt x="1" y="69"/>
                    <a:pt x="20" y="88"/>
                    <a:pt x="44" y="88"/>
                  </a:cubicBezTo>
                  <a:cubicBezTo>
                    <a:pt x="68" y="88"/>
                    <a:pt x="87" y="69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7;p45">
              <a:extLst>
                <a:ext uri="{FF2B5EF4-FFF2-40B4-BE49-F238E27FC236}">
                  <a16:creationId xmlns:a16="http://schemas.microsoft.com/office/drawing/2014/main" id="{49E2B6D5-6E57-F49D-B6E7-F13D3E8D5F60}"/>
                </a:ext>
              </a:extLst>
            </p:cNvPr>
            <p:cNvSpPr/>
            <p:nvPr/>
          </p:nvSpPr>
          <p:spPr>
            <a:xfrm>
              <a:off x="774580" y="2096653"/>
              <a:ext cx="19905" cy="19458"/>
            </a:xfrm>
            <a:custGeom>
              <a:avLst/>
              <a:gdLst/>
              <a:ahLst/>
              <a:cxnLst/>
              <a:rect l="l" t="t" r="r" b="b"/>
              <a:pathLst>
                <a:path w="89" h="87" extrusionOk="0">
                  <a:moveTo>
                    <a:pt x="44" y="1"/>
                  </a:moveTo>
                  <a:cubicBezTo>
                    <a:pt x="21" y="1"/>
                    <a:pt x="1" y="20"/>
                    <a:pt x="1" y="44"/>
                  </a:cubicBezTo>
                  <a:cubicBezTo>
                    <a:pt x="1" y="68"/>
                    <a:pt x="21" y="87"/>
                    <a:pt x="44" y="87"/>
                  </a:cubicBezTo>
                  <a:cubicBezTo>
                    <a:pt x="68" y="87"/>
                    <a:pt x="88" y="68"/>
                    <a:pt x="88" y="44"/>
                  </a:cubicBezTo>
                  <a:cubicBezTo>
                    <a:pt x="88" y="20"/>
                    <a:pt x="68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8;p45">
              <a:extLst>
                <a:ext uri="{FF2B5EF4-FFF2-40B4-BE49-F238E27FC236}">
                  <a16:creationId xmlns:a16="http://schemas.microsoft.com/office/drawing/2014/main" id="{D3DE07DA-1DEA-6227-6C5C-92672F5CECA1}"/>
                </a:ext>
              </a:extLst>
            </p:cNvPr>
            <p:cNvSpPr/>
            <p:nvPr/>
          </p:nvSpPr>
          <p:spPr>
            <a:xfrm>
              <a:off x="646651" y="2039845"/>
              <a:ext cx="57031" cy="25273"/>
            </a:xfrm>
            <a:custGeom>
              <a:avLst/>
              <a:gdLst/>
              <a:ahLst/>
              <a:cxnLst/>
              <a:rect l="l" t="t" r="r" b="b"/>
              <a:pathLst>
                <a:path w="255" h="113" extrusionOk="0">
                  <a:moveTo>
                    <a:pt x="104" y="1"/>
                  </a:moveTo>
                  <a:cubicBezTo>
                    <a:pt x="54" y="1"/>
                    <a:pt x="14" y="22"/>
                    <a:pt x="13" y="23"/>
                  </a:cubicBezTo>
                  <a:cubicBezTo>
                    <a:pt x="4" y="28"/>
                    <a:pt x="1" y="39"/>
                    <a:pt x="6" y="47"/>
                  </a:cubicBezTo>
                  <a:cubicBezTo>
                    <a:pt x="9" y="54"/>
                    <a:pt x="15" y="58"/>
                    <a:pt x="22" y="58"/>
                  </a:cubicBezTo>
                  <a:cubicBezTo>
                    <a:pt x="25" y="58"/>
                    <a:pt x="28" y="57"/>
                    <a:pt x="30" y="55"/>
                  </a:cubicBezTo>
                  <a:cubicBezTo>
                    <a:pt x="33" y="54"/>
                    <a:pt x="64" y="38"/>
                    <a:pt x="103" y="38"/>
                  </a:cubicBezTo>
                  <a:cubicBezTo>
                    <a:pt x="140" y="38"/>
                    <a:pt x="184" y="52"/>
                    <a:pt x="219" y="104"/>
                  </a:cubicBezTo>
                  <a:cubicBezTo>
                    <a:pt x="223" y="109"/>
                    <a:pt x="228" y="112"/>
                    <a:pt x="234" y="112"/>
                  </a:cubicBezTo>
                  <a:cubicBezTo>
                    <a:pt x="239" y="112"/>
                    <a:pt x="243" y="112"/>
                    <a:pt x="244" y="108"/>
                  </a:cubicBezTo>
                  <a:cubicBezTo>
                    <a:pt x="253" y="103"/>
                    <a:pt x="254" y="91"/>
                    <a:pt x="249" y="83"/>
                  </a:cubicBezTo>
                  <a:cubicBezTo>
                    <a:pt x="206" y="18"/>
                    <a:pt x="151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9;p45">
              <a:extLst>
                <a:ext uri="{FF2B5EF4-FFF2-40B4-BE49-F238E27FC236}">
                  <a16:creationId xmlns:a16="http://schemas.microsoft.com/office/drawing/2014/main" id="{30CFCA83-B2FD-10F4-0A94-335065DA3004}"/>
                </a:ext>
              </a:extLst>
            </p:cNvPr>
            <p:cNvSpPr/>
            <p:nvPr/>
          </p:nvSpPr>
          <p:spPr>
            <a:xfrm>
              <a:off x="760490" y="2060421"/>
              <a:ext cx="57702" cy="23707"/>
            </a:xfrm>
            <a:custGeom>
              <a:avLst/>
              <a:gdLst/>
              <a:ahLst/>
              <a:cxnLst/>
              <a:rect l="l" t="t" r="r" b="b"/>
              <a:pathLst>
                <a:path w="258" h="106" extrusionOk="0">
                  <a:moveTo>
                    <a:pt x="112" y="0"/>
                  </a:moveTo>
                  <a:cubicBezTo>
                    <a:pt x="57" y="0"/>
                    <a:pt x="14" y="26"/>
                    <a:pt x="13" y="27"/>
                  </a:cubicBezTo>
                  <a:cubicBezTo>
                    <a:pt x="4" y="32"/>
                    <a:pt x="0" y="42"/>
                    <a:pt x="6" y="52"/>
                  </a:cubicBezTo>
                  <a:cubicBezTo>
                    <a:pt x="9" y="58"/>
                    <a:pt x="15" y="61"/>
                    <a:pt x="21" y="61"/>
                  </a:cubicBezTo>
                  <a:cubicBezTo>
                    <a:pt x="24" y="61"/>
                    <a:pt x="28" y="60"/>
                    <a:pt x="31" y="58"/>
                  </a:cubicBezTo>
                  <a:cubicBezTo>
                    <a:pt x="33" y="57"/>
                    <a:pt x="66" y="37"/>
                    <a:pt x="109" y="37"/>
                  </a:cubicBezTo>
                  <a:cubicBezTo>
                    <a:pt x="144" y="37"/>
                    <a:pt x="185" y="51"/>
                    <a:pt x="221" y="97"/>
                  </a:cubicBezTo>
                  <a:cubicBezTo>
                    <a:pt x="224" y="103"/>
                    <a:pt x="230" y="106"/>
                    <a:pt x="235" y="106"/>
                  </a:cubicBezTo>
                  <a:cubicBezTo>
                    <a:pt x="238" y="106"/>
                    <a:pt x="243" y="105"/>
                    <a:pt x="247" y="101"/>
                  </a:cubicBezTo>
                  <a:cubicBezTo>
                    <a:pt x="255" y="95"/>
                    <a:pt x="257" y="84"/>
                    <a:pt x="251" y="75"/>
                  </a:cubicBezTo>
                  <a:cubicBezTo>
                    <a:pt x="208" y="17"/>
                    <a:pt x="156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00;p45">
              <a:extLst>
                <a:ext uri="{FF2B5EF4-FFF2-40B4-BE49-F238E27FC236}">
                  <a16:creationId xmlns:a16="http://schemas.microsoft.com/office/drawing/2014/main" id="{7E17BC49-4514-0F78-39BE-45BCB411B227}"/>
                </a:ext>
              </a:extLst>
            </p:cNvPr>
            <p:cNvSpPr/>
            <p:nvPr/>
          </p:nvSpPr>
          <p:spPr>
            <a:xfrm>
              <a:off x="145444" y="2728028"/>
              <a:ext cx="59492" cy="226784"/>
            </a:xfrm>
            <a:custGeom>
              <a:avLst/>
              <a:gdLst/>
              <a:ahLst/>
              <a:cxnLst/>
              <a:rect l="l" t="t" r="r" b="b"/>
              <a:pathLst>
                <a:path w="266" h="1014" extrusionOk="0">
                  <a:moveTo>
                    <a:pt x="245" y="0"/>
                  </a:moveTo>
                  <a:cubicBezTo>
                    <a:pt x="237" y="0"/>
                    <a:pt x="230" y="5"/>
                    <a:pt x="228" y="14"/>
                  </a:cubicBezTo>
                  <a:lnTo>
                    <a:pt x="2" y="992"/>
                  </a:lnTo>
                  <a:cubicBezTo>
                    <a:pt x="0" y="1002"/>
                    <a:pt x="5" y="1012"/>
                    <a:pt x="16" y="1014"/>
                  </a:cubicBezTo>
                  <a:lnTo>
                    <a:pt x="20" y="1014"/>
                  </a:lnTo>
                  <a:cubicBezTo>
                    <a:pt x="30" y="1014"/>
                    <a:pt x="36" y="1007"/>
                    <a:pt x="38" y="1000"/>
                  </a:cubicBezTo>
                  <a:lnTo>
                    <a:pt x="264" y="23"/>
                  </a:lnTo>
                  <a:cubicBezTo>
                    <a:pt x="266" y="12"/>
                    <a:pt x="261" y="3"/>
                    <a:pt x="250" y="0"/>
                  </a:cubicBezTo>
                  <a:cubicBezTo>
                    <a:pt x="248" y="0"/>
                    <a:pt x="247" y="0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259290D-0DD6-3FFF-5B80-1629D48C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>
          <a:extLst>
            <a:ext uri="{FF2B5EF4-FFF2-40B4-BE49-F238E27FC236}">
              <a16:creationId xmlns:a16="http://schemas.microsoft.com/office/drawing/2014/main" id="{13F874CC-1AEA-E0DF-ACAD-91FC556C2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2">
            <a:extLst>
              <a:ext uri="{FF2B5EF4-FFF2-40B4-BE49-F238E27FC236}">
                <a16:creationId xmlns:a16="http://schemas.microsoft.com/office/drawing/2014/main" id="{3461CFF6-0636-7E0E-50E6-082279EC116A}"/>
              </a:ext>
            </a:extLst>
          </p:cNvPr>
          <p:cNvSpPr/>
          <p:nvPr/>
        </p:nvSpPr>
        <p:spPr>
          <a:xfrm>
            <a:off x="8037162" y="1676096"/>
            <a:ext cx="176202" cy="172605"/>
          </a:xfrm>
          <a:custGeom>
            <a:avLst/>
            <a:gdLst/>
            <a:ahLst/>
            <a:cxnLst/>
            <a:rect l="l" t="t" r="r" b="b"/>
            <a:pathLst>
              <a:path w="1364" h="1336" extrusionOk="0">
                <a:moveTo>
                  <a:pt x="657" y="1"/>
                </a:moveTo>
                <a:cubicBezTo>
                  <a:pt x="604" y="1"/>
                  <a:pt x="562" y="44"/>
                  <a:pt x="562" y="97"/>
                </a:cubicBezTo>
                <a:cubicBezTo>
                  <a:pt x="562" y="133"/>
                  <a:pt x="583" y="166"/>
                  <a:pt x="614" y="182"/>
                </a:cubicBezTo>
                <a:lnTo>
                  <a:pt x="614" y="349"/>
                </a:lnTo>
                <a:cubicBezTo>
                  <a:pt x="551" y="363"/>
                  <a:pt x="494" y="394"/>
                  <a:pt x="449" y="438"/>
                </a:cubicBezTo>
                <a:lnTo>
                  <a:pt x="320" y="308"/>
                </a:lnTo>
                <a:cubicBezTo>
                  <a:pt x="331" y="276"/>
                  <a:pt x="322" y="238"/>
                  <a:pt x="296" y="211"/>
                </a:cubicBezTo>
                <a:cubicBezTo>
                  <a:pt x="277" y="193"/>
                  <a:pt x="253" y="183"/>
                  <a:pt x="229" y="183"/>
                </a:cubicBezTo>
                <a:cubicBezTo>
                  <a:pt x="204" y="183"/>
                  <a:pt x="179" y="193"/>
                  <a:pt x="159" y="211"/>
                </a:cubicBezTo>
                <a:cubicBezTo>
                  <a:pt x="121" y="248"/>
                  <a:pt x="122" y="310"/>
                  <a:pt x="159" y="348"/>
                </a:cubicBezTo>
                <a:cubicBezTo>
                  <a:pt x="179" y="367"/>
                  <a:pt x="203" y="376"/>
                  <a:pt x="227" y="376"/>
                </a:cubicBezTo>
                <a:cubicBezTo>
                  <a:pt x="238" y="376"/>
                  <a:pt x="249" y="374"/>
                  <a:pt x="259" y="370"/>
                </a:cubicBezTo>
                <a:lnTo>
                  <a:pt x="395" y="506"/>
                </a:lnTo>
                <a:cubicBezTo>
                  <a:pt x="372" y="545"/>
                  <a:pt x="356" y="592"/>
                  <a:pt x="351" y="639"/>
                </a:cubicBezTo>
                <a:lnTo>
                  <a:pt x="184" y="639"/>
                </a:lnTo>
                <a:cubicBezTo>
                  <a:pt x="169" y="606"/>
                  <a:pt x="136" y="584"/>
                  <a:pt x="98" y="584"/>
                </a:cubicBezTo>
                <a:cubicBezTo>
                  <a:pt x="43" y="584"/>
                  <a:pt x="1" y="627"/>
                  <a:pt x="0" y="680"/>
                </a:cubicBezTo>
                <a:cubicBezTo>
                  <a:pt x="0" y="734"/>
                  <a:pt x="43" y="776"/>
                  <a:pt x="96" y="777"/>
                </a:cubicBezTo>
                <a:cubicBezTo>
                  <a:pt x="133" y="777"/>
                  <a:pt x="167" y="756"/>
                  <a:pt x="182" y="724"/>
                </a:cubicBezTo>
                <a:lnTo>
                  <a:pt x="352" y="724"/>
                </a:lnTo>
                <a:cubicBezTo>
                  <a:pt x="358" y="771"/>
                  <a:pt x="375" y="813"/>
                  <a:pt x="399" y="850"/>
                </a:cubicBezTo>
                <a:lnTo>
                  <a:pt x="261" y="987"/>
                </a:lnTo>
                <a:cubicBezTo>
                  <a:pt x="250" y="983"/>
                  <a:pt x="239" y="981"/>
                  <a:pt x="228" y="981"/>
                </a:cubicBezTo>
                <a:cubicBezTo>
                  <a:pt x="204" y="981"/>
                  <a:pt x="180" y="990"/>
                  <a:pt x="161" y="1009"/>
                </a:cubicBezTo>
                <a:cubicBezTo>
                  <a:pt x="122" y="1047"/>
                  <a:pt x="122" y="1108"/>
                  <a:pt x="161" y="1146"/>
                </a:cubicBezTo>
                <a:cubicBezTo>
                  <a:pt x="180" y="1165"/>
                  <a:pt x="205" y="1174"/>
                  <a:pt x="229" y="1174"/>
                </a:cubicBezTo>
                <a:cubicBezTo>
                  <a:pt x="254" y="1174"/>
                  <a:pt x="279" y="1165"/>
                  <a:pt x="298" y="1146"/>
                </a:cubicBezTo>
                <a:cubicBezTo>
                  <a:pt x="325" y="1119"/>
                  <a:pt x="332" y="1081"/>
                  <a:pt x="321" y="1049"/>
                </a:cubicBezTo>
                <a:lnTo>
                  <a:pt x="456" y="915"/>
                </a:lnTo>
                <a:cubicBezTo>
                  <a:pt x="506" y="961"/>
                  <a:pt x="569" y="992"/>
                  <a:pt x="638" y="1001"/>
                </a:cubicBezTo>
                <a:lnTo>
                  <a:pt x="638" y="1152"/>
                </a:lnTo>
                <a:cubicBezTo>
                  <a:pt x="606" y="1168"/>
                  <a:pt x="584" y="1202"/>
                  <a:pt x="584" y="1239"/>
                </a:cubicBezTo>
                <a:cubicBezTo>
                  <a:pt x="584" y="1293"/>
                  <a:pt x="627" y="1335"/>
                  <a:pt x="680" y="1335"/>
                </a:cubicBezTo>
                <a:cubicBezTo>
                  <a:pt x="732" y="1335"/>
                  <a:pt x="775" y="1292"/>
                  <a:pt x="775" y="1239"/>
                </a:cubicBezTo>
                <a:cubicBezTo>
                  <a:pt x="775" y="1203"/>
                  <a:pt x="754" y="1170"/>
                  <a:pt x="723" y="1154"/>
                </a:cubicBezTo>
                <a:lnTo>
                  <a:pt x="723" y="999"/>
                </a:lnTo>
                <a:cubicBezTo>
                  <a:pt x="793" y="991"/>
                  <a:pt x="854" y="960"/>
                  <a:pt x="904" y="914"/>
                </a:cubicBezTo>
                <a:lnTo>
                  <a:pt x="1017" y="1026"/>
                </a:lnTo>
                <a:cubicBezTo>
                  <a:pt x="1006" y="1059"/>
                  <a:pt x="1014" y="1097"/>
                  <a:pt x="1041" y="1124"/>
                </a:cubicBezTo>
                <a:cubicBezTo>
                  <a:pt x="1060" y="1142"/>
                  <a:pt x="1084" y="1152"/>
                  <a:pt x="1108" y="1152"/>
                </a:cubicBezTo>
                <a:cubicBezTo>
                  <a:pt x="1133" y="1152"/>
                  <a:pt x="1158" y="1142"/>
                  <a:pt x="1178" y="1124"/>
                </a:cubicBezTo>
                <a:cubicBezTo>
                  <a:pt x="1216" y="1086"/>
                  <a:pt x="1215" y="1025"/>
                  <a:pt x="1178" y="987"/>
                </a:cubicBezTo>
                <a:cubicBezTo>
                  <a:pt x="1158" y="968"/>
                  <a:pt x="1134" y="959"/>
                  <a:pt x="1110" y="959"/>
                </a:cubicBezTo>
                <a:cubicBezTo>
                  <a:pt x="1099" y="959"/>
                  <a:pt x="1088" y="961"/>
                  <a:pt x="1078" y="965"/>
                </a:cubicBezTo>
                <a:lnTo>
                  <a:pt x="960" y="848"/>
                </a:lnTo>
                <a:cubicBezTo>
                  <a:pt x="984" y="811"/>
                  <a:pt x="1000" y="766"/>
                  <a:pt x="1007" y="722"/>
                </a:cubicBezTo>
                <a:lnTo>
                  <a:pt x="1181" y="722"/>
                </a:lnTo>
                <a:cubicBezTo>
                  <a:pt x="1197" y="754"/>
                  <a:pt x="1230" y="775"/>
                  <a:pt x="1267" y="775"/>
                </a:cubicBezTo>
                <a:cubicBezTo>
                  <a:pt x="1321" y="775"/>
                  <a:pt x="1363" y="732"/>
                  <a:pt x="1363" y="677"/>
                </a:cubicBezTo>
                <a:cubicBezTo>
                  <a:pt x="1363" y="628"/>
                  <a:pt x="1322" y="584"/>
                  <a:pt x="1271" y="584"/>
                </a:cubicBezTo>
                <a:cubicBezTo>
                  <a:pt x="1270" y="584"/>
                  <a:pt x="1268" y="584"/>
                  <a:pt x="1267" y="584"/>
                </a:cubicBezTo>
                <a:cubicBezTo>
                  <a:pt x="1228" y="584"/>
                  <a:pt x="1196" y="606"/>
                  <a:pt x="1180" y="639"/>
                </a:cubicBezTo>
                <a:lnTo>
                  <a:pt x="1010" y="639"/>
                </a:lnTo>
                <a:cubicBezTo>
                  <a:pt x="1004" y="578"/>
                  <a:pt x="981" y="523"/>
                  <a:pt x="947" y="477"/>
                </a:cubicBezTo>
                <a:lnTo>
                  <a:pt x="1076" y="349"/>
                </a:lnTo>
                <a:cubicBezTo>
                  <a:pt x="1087" y="353"/>
                  <a:pt x="1098" y="355"/>
                  <a:pt x="1109" y="355"/>
                </a:cubicBezTo>
                <a:cubicBezTo>
                  <a:pt x="1133" y="355"/>
                  <a:pt x="1157" y="346"/>
                  <a:pt x="1176" y="327"/>
                </a:cubicBezTo>
                <a:cubicBezTo>
                  <a:pt x="1215" y="289"/>
                  <a:pt x="1215" y="228"/>
                  <a:pt x="1176" y="190"/>
                </a:cubicBezTo>
                <a:cubicBezTo>
                  <a:pt x="1157" y="171"/>
                  <a:pt x="1132" y="162"/>
                  <a:pt x="1108" y="162"/>
                </a:cubicBezTo>
                <a:cubicBezTo>
                  <a:pt x="1083" y="162"/>
                  <a:pt x="1058" y="171"/>
                  <a:pt x="1039" y="190"/>
                </a:cubicBezTo>
                <a:cubicBezTo>
                  <a:pt x="1012" y="217"/>
                  <a:pt x="1005" y="255"/>
                  <a:pt x="1016" y="287"/>
                </a:cubicBezTo>
                <a:lnTo>
                  <a:pt x="886" y="416"/>
                </a:lnTo>
                <a:cubicBezTo>
                  <a:pt x="833" y="374"/>
                  <a:pt x="769" y="348"/>
                  <a:pt x="698" y="344"/>
                </a:cubicBezTo>
                <a:lnTo>
                  <a:pt x="698" y="184"/>
                </a:lnTo>
                <a:cubicBezTo>
                  <a:pt x="731" y="168"/>
                  <a:pt x="753" y="135"/>
                  <a:pt x="753" y="97"/>
                </a:cubicBezTo>
                <a:cubicBezTo>
                  <a:pt x="753" y="43"/>
                  <a:pt x="710" y="1"/>
                  <a:pt x="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3" name="Google Shape;1553;p72">
            <a:extLst>
              <a:ext uri="{FF2B5EF4-FFF2-40B4-BE49-F238E27FC236}">
                <a16:creationId xmlns:a16="http://schemas.microsoft.com/office/drawing/2014/main" id="{77484320-12E9-CCAA-1C34-AE175AC7ABEE}"/>
              </a:ext>
            </a:extLst>
          </p:cNvPr>
          <p:cNvGrpSpPr/>
          <p:nvPr/>
        </p:nvGrpSpPr>
        <p:grpSpPr>
          <a:xfrm>
            <a:off x="8101234" y="973888"/>
            <a:ext cx="256087" cy="227113"/>
            <a:chOff x="10339921" y="2450113"/>
            <a:chExt cx="256087" cy="227113"/>
          </a:xfrm>
        </p:grpSpPr>
        <p:sp>
          <p:nvSpPr>
            <p:cNvPr id="1554" name="Google Shape;1554;p72">
              <a:extLst>
                <a:ext uri="{FF2B5EF4-FFF2-40B4-BE49-F238E27FC236}">
                  <a16:creationId xmlns:a16="http://schemas.microsoft.com/office/drawing/2014/main" id="{62831209-55BE-60A8-B783-D37986333208}"/>
                </a:ext>
              </a:extLst>
            </p:cNvPr>
            <p:cNvSpPr/>
            <p:nvPr/>
          </p:nvSpPr>
          <p:spPr>
            <a:xfrm>
              <a:off x="10339921" y="2450113"/>
              <a:ext cx="256087" cy="227113"/>
            </a:xfrm>
            <a:custGeom>
              <a:avLst/>
              <a:gdLst/>
              <a:ahLst/>
              <a:cxnLst/>
              <a:rect l="l" t="t" r="r" b="b"/>
              <a:pathLst>
                <a:path w="1395" h="1237" extrusionOk="0">
                  <a:moveTo>
                    <a:pt x="711" y="0"/>
                  </a:moveTo>
                  <a:cubicBezTo>
                    <a:pt x="660" y="0"/>
                    <a:pt x="609" y="6"/>
                    <a:pt x="558" y="19"/>
                  </a:cubicBezTo>
                  <a:cubicBezTo>
                    <a:pt x="519" y="28"/>
                    <a:pt x="480" y="41"/>
                    <a:pt x="442" y="58"/>
                  </a:cubicBezTo>
                  <a:cubicBezTo>
                    <a:pt x="399" y="78"/>
                    <a:pt x="359" y="100"/>
                    <a:pt x="324" y="127"/>
                  </a:cubicBezTo>
                  <a:cubicBezTo>
                    <a:pt x="92" y="299"/>
                    <a:pt x="1" y="611"/>
                    <a:pt x="122" y="879"/>
                  </a:cubicBezTo>
                  <a:cubicBezTo>
                    <a:pt x="224" y="1104"/>
                    <a:pt x="448" y="1236"/>
                    <a:pt x="685" y="1236"/>
                  </a:cubicBezTo>
                  <a:cubicBezTo>
                    <a:pt x="730" y="1236"/>
                    <a:pt x="775" y="1232"/>
                    <a:pt x="820" y="1222"/>
                  </a:cubicBezTo>
                  <a:cubicBezTo>
                    <a:pt x="863" y="1213"/>
                    <a:pt x="908" y="1199"/>
                    <a:pt x="951" y="1179"/>
                  </a:cubicBezTo>
                  <a:cubicBezTo>
                    <a:pt x="989" y="1162"/>
                    <a:pt x="1024" y="1141"/>
                    <a:pt x="1057" y="1119"/>
                  </a:cubicBezTo>
                  <a:cubicBezTo>
                    <a:pt x="1298" y="947"/>
                    <a:pt x="1394" y="630"/>
                    <a:pt x="1271" y="357"/>
                  </a:cubicBezTo>
                  <a:cubicBezTo>
                    <a:pt x="1169" y="133"/>
                    <a:pt x="946" y="0"/>
                    <a:pt x="7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72">
              <a:extLst>
                <a:ext uri="{FF2B5EF4-FFF2-40B4-BE49-F238E27FC236}">
                  <a16:creationId xmlns:a16="http://schemas.microsoft.com/office/drawing/2014/main" id="{32A30104-57FE-DAC1-02BC-B47F0C5673DC}"/>
                </a:ext>
              </a:extLst>
            </p:cNvPr>
            <p:cNvSpPr/>
            <p:nvPr/>
          </p:nvSpPr>
          <p:spPr>
            <a:xfrm>
              <a:off x="10399400" y="2452867"/>
              <a:ext cx="134560" cy="221605"/>
            </a:xfrm>
            <a:custGeom>
              <a:avLst/>
              <a:gdLst/>
              <a:ahLst/>
              <a:cxnLst/>
              <a:rect l="l" t="t" r="r" b="b"/>
              <a:pathLst>
                <a:path w="733" h="1207" extrusionOk="0">
                  <a:moveTo>
                    <a:pt x="234" y="1"/>
                  </a:moveTo>
                  <a:cubicBezTo>
                    <a:pt x="195" y="10"/>
                    <a:pt x="157" y="24"/>
                    <a:pt x="120" y="42"/>
                  </a:cubicBezTo>
                  <a:cubicBezTo>
                    <a:pt x="76" y="62"/>
                    <a:pt x="37" y="84"/>
                    <a:pt x="1" y="111"/>
                  </a:cubicBezTo>
                  <a:lnTo>
                    <a:pt x="496" y="1207"/>
                  </a:lnTo>
                  <a:cubicBezTo>
                    <a:pt x="539" y="1198"/>
                    <a:pt x="584" y="1184"/>
                    <a:pt x="627" y="1164"/>
                  </a:cubicBezTo>
                  <a:cubicBezTo>
                    <a:pt x="665" y="1147"/>
                    <a:pt x="700" y="1126"/>
                    <a:pt x="733" y="110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083D69">
                <a:alpha val="151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810;p49">
            <a:extLst>
              <a:ext uri="{FF2B5EF4-FFF2-40B4-BE49-F238E27FC236}">
                <a16:creationId xmlns:a16="http://schemas.microsoft.com/office/drawing/2014/main" id="{2723E30C-2CFF-44A9-E9FB-4D5FA72D2977}"/>
              </a:ext>
            </a:extLst>
          </p:cNvPr>
          <p:cNvSpPr txBox="1">
            <a:spLocks/>
          </p:cNvSpPr>
          <p:nvPr/>
        </p:nvSpPr>
        <p:spPr>
          <a:xfrm>
            <a:off x="105459" y="394604"/>
            <a:ext cx="720000" cy="72000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5" name="Google Shape;1397;p68">
            <a:extLst>
              <a:ext uri="{FF2B5EF4-FFF2-40B4-BE49-F238E27FC236}">
                <a16:creationId xmlns:a16="http://schemas.microsoft.com/office/drawing/2014/main" id="{E31218B4-6783-7E12-B71B-D1265A14C7D3}"/>
              </a:ext>
            </a:extLst>
          </p:cNvPr>
          <p:cNvSpPr txBox="1">
            <a:spLocks/>
          </p:cNvSpPr>
          <p:nvPr/>
        </p:nvSpPr>
        <p:spPr>
          <a:xfrm>
            <a:off x="1050211" y="478667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800" dirty="0"/>
              <a:t>The model</a:t>
            </a:r>
          </a:p>
        </p:txBody>
      </p: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525448CD-19F7-7F65-D236-45F47647B7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226605"/>
              </p:ext>
            </p:extLst>
          </p:nvPr>
        </p:nvGraphicFramePr>
        <p:xfrm>
          <a:off x="4412081" y="2817483"/>
          <a:ext cx="4502150" cy="269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4501965" imgH="2698662" progId="Acrobat.Document.DC">
                  <p:embed/>
                </p:oleObj>
              </mc:Choice>
              <mc:Fallback>
                <p:oleObj name="Acrobat Document" r:id="rId3" imgW="4501965" imgH="2698662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2081" y="2817483"/>
                        <a:ext cx="4502150" cy="269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Google Shape;1005;p55">
                <a:extLst>
                  <a:ext uri="{FF2B5EF4-FFF2-40B4-BE49-F238E27FC236}">
                    <a16:creationId xmlns:a16="http://schemas.microsoft.com/office/drawing/2014/main" id="{41ED3346-BB65-8BFE-0684-971FBE33EB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3472" y="938827"/>
                <a:ext cx="2773010" cy="1394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0" indent="0"/>
                <a14:m>
                  <m:oMath xmlns:m="http://schemas.openxmlformats.org/officeDocument/2006/math"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num>
                      <m:den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it-IT" sz="1600" b="0" dirty="0"/>
                  <a:t> 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sz="1600" b="0" dirty="0"/>
              </a:p>
              <a:p>
                <a:pPr marL="0" indent="0"/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b="0" dirty="0"/>
                  <a:t> </a:t>
                </a:r>
              </a:p>
              <a:p>
                <a:pPr marL="0" indent="0"/>
                <a14:m>
                  <m:oMath xmlns:m="http://schemas.openxmlformats.org/officeDocument/2006/math">
                    <m:f>
                      <m:f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</a:t>
                </a:r>
              </a:p>
              <a:p>
                <a:pPr marL="0" indent="0"/>
                <a:endParaRPr lang="it-IT" sz="1600" b="0" dirty="0"/>
              </a:p>
              <a:p>
                <a:pPr marL="0" indent="0"/>
                <a:endParaRPr lang="en-GB" sz="1600" dirty="0"/>
              </a:p>
            </p:txBody>
          </p:sp>
        </mc:Choice>
        <mc:Fallback xmlns="">
          <p:sp>
            <p:nvSpPr>
              <p:cNvPr id="43" name="Google Shape;1005;p55">
                <a:extLst>
                  <a:ext uri="{FF2B5EF4-FFF2-40B4-BE49-F238E27FC236}">
                    <a16:creationId xmlns:a16="http://schemas.microsoft.com/office/drawing/2014/main" id="{41ED3346-BB65-8BFE-0684-971FBE33E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72" y="938827"/>
                <a:ext cx="2773010" cy="13942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1009;p55">
            <a:extLst>
              <a:ext uri="{FF2B5EF4-FFF2-40B4-BE49-F238E27FC236}">
                <a16:creationId xmlns:a16="http://schemas.microsoft.com/office/drawing/2014/main" id="{DD46CE97-C62B-7FFB-D2B7-E8E7F849E0FB}"/>
              </a:ext>
            </a:extLst>
          </p:cNvPr>
          <p:cNvSpPr txBox="1">
            <a:spLocks/>
          </p:cNvSpPr>
          <p:nvPr/>
        </p:nvSpPr>
        <p:spPr>
          <a:xfrm>
            <a:off x="719550" y="3717019"/>
            <a:ext cx="2585525" cy="8996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it-IT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005;p55">
                <a:extLst>
                  <a:ext uri="{FF2B5EF4-FFF2-40B4-BE49-F238E27FC236}">
                    <a16:creationId xmlns:a16="http://schemas.microsoft.com/office/drawing/2014/main" id="{E8D8DC32-C46E-1C9A-21AB-F812D33AE7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235" y="2294451"/>
                <a:ext cx="2619839" cy="2058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Lato"/>
                  <a:buNone/>
                  <a:defRPr sz="1400" b="0" i="0" u="none" strike="noStrike" cap="non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it-IT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β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transmission rate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γ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>
                    <a:solidFill>
                      <a:schemeClr val="tx1"/>
                    </a:solidFill>
                  </a:rPr>
                  <a:t>recovery rate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immunity</a:t>
                </a:r>
                <a:r>
                  <a:rPr lang="it-IT" dirty="0">
                    <a:solidFill>
                      <a:schemeClr val="tx1"/>
                    </a:solidFill>
                  </a:rPr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waning</a:t>
                </a:r>
                <a:r>
                  <a:rPr lang="it-IT" dirty="0">
                    <a:solidFill>
                      <a:schemeClr val="tx1"/>
                    </a:solidFill>
                  </a:rPr>
                  <a:t> rate</a:t>
                </a:r>
                <a:endParaRPr lang="it-IT" sz="16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>
                    <a:solidFill>
                      <a:schemeClr val="tx1"/>
                    </a:solidFill>
                  </a:rPr>
                  <a:t>Example</a:t>
                </a:r>
                <a:r>
                  <a:rPr lang="it-IT" dirty="0">
                    <a:solidFill>
                      <a:schemeClr val="tx1"/>
                    </a:solidFill>
                  </a:rPr>
                  <a:t>: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1600" dirty="0"/>
                  <a:t> </a:t>
                </a:r>
                <a:r>
                  <a:rPr lang="en-GB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3.273 &gt; 1</a:t>
                </a:r>
              </a:p>
            </p:txBody>
          </p:sp>
        </mc:Choice>
        <mc:Fallback xmlns="">
          <p:sp>
            <p:nvSpPr>
              <p:cNvPr id="8" name="Google Shape;1005;p55">
                <a:extLst>
                  <a:ext uri="{FF2B5EF4-FFF2-40B4-BE49-F238E27FC236}">
                    <a16:creationId xmlns:a16="http://schemas.microsoft.com/office/drawing/2014/main" id="{E8D8DC32-C46E-1C9A-21AB-F812D33AE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35" y="2294451"/>
                <a:ext cx="2619839" cy="2058777"/>
              </a:xfrm>
              <a:prstGeom prst="rect">
                <a:avLst/>
              </a:prstGeom>
              <a:blipFill>
                <a:blip r:embed="rId6"/>
                <a:stretch>
                  <a:fillRect l="-2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BAABE6F4-D1F7-5631-E414-482307BD557F}"/>
              </a:ext>
            </a:extLst>
          </p:cNvPr>
          <p:cNvSpPr txBox="1"/>
          <p:nvPr/>
        </p:nvSpPr>
        <p:spPr>
          <a:xfrm>
            <a:off x="584599" y="4056572"/>
            <a:ext cx="306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There is an epidemic Outbreak</a:t>
            </a:r>
          </a:p>
        </p:txBody>
      </p:sp>
      <p:sp>
        <p:nvSpPr>
          <p:cNvPr id="3" name="Google Shape;1549;p72">
            <a:extLst>
              <a:ext uri="{FF2B5EF4-FFF2-40B4-BE49-F238E27FC236}">
                <a16:creationId xmlns:a16="http://schemas.microsoft.com/office/drawing/2014/main" id="{609B397D-DA90-39C3-E308-9155201FEFBD}"/>
              </a:ext>
            </a:extLst>
          </p:cNvPr>
          <p:cNvSpPr txBox="1">
            <a:spLocks/>
          </p:cNvSpPr>
          <p:nvPr/>
        </p:nvSpPr>
        <p:spPr>
          <a:xfrm rot="1359">
            <a:off x="0" y="1449388"/>
            <a:ext cx="760413" cy="7588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aleway"/>
              <a:buNone/>
              <a:defRPr sz="31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" sz="1800"/>
              <a:t>1</a:t>
            </a:r>
            <a:endParaRPr lang="en" sz="1800" dirty="0"/>
          </a:p>
        </p:txBody>
      </p:sp>
      <p:sp>
        <p:nvSpPr>
          <p:cNvPr id="7" name="Google Shape;1543;p72">
            <a:extLst>
              <a:ext uri="{FF2B5EF4-FFF2-40B4-BE49-F238E27FC236}">
                <a16:creationId xmlns:a16="http://schemas.microsoft.com/office/drawing/2014/main" id="{C85975AB-48CC-7688-5878-B3642BBEEA5D}"/>
              </a:ext>
            </a:extLst>
          </p:cNvPr>
          <p:cNvSpPr txBox="1"/>
          <p:nvPr/>
        </p:nvSpPr>
        <p:spPr>
          <a:xfrm>
            <a:off x="722075" y="1822992"/>
            <a:ext cx="25830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83D69"/>
                </a:solidFill>
                <a:latin typeface="Lato"/>
                <a:ea typeface="Lato"/>
                <a:cs typeface="Lato"/>
                <a:sym typeface="Lato"/>
              </a:rPr>
              <a:t>epidemic layer</a:t>
            </a:r>
            <a:endParaRPr sz="1200" dirty="0">
              <a:solidFill>
                <a:srgbClr val="083D6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544;p72">
            <a:extLst>
              <a:ext uri="{FF2B5EF4-FFF2-40B4-BE49-F238E27FC236}">
                <a16:creationId xmlns:a16="http://schemas.microsoft.com/office/drawing/2014/main" id="{CC0D0FDB-58EB-0E1B-53D7-9ADE127DC928}"/>
              </a:ext>
            </a:extLst>
          </p:cNvPr>
          <p:cNvSpPr txBox="1"/>
          <p:nvPr/>
        </p:nvSpPr>
        <p:spPr>
          <a:xfrm>
            <a:off x="725271" y="1466244"/>
            <a:ext cx="25866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83D69"/>
                </a:solidFill>
                <a:latin typeface="Raleway"/>
                <a:ea typeface="Raleway"/>
                <a:cs typeface="Raleway"/>
                <a:sym typeface="Raleway"/>
              </a:rPr>
              <a:t>SIRS model</a:t>
            </a:r>
            <a:endParaRPr sz="2000" b="1" dirty="0">
              <a:solidFill>
                <a:srgbClr val="083D6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AF61AD4-BFB8-3F78-C03D-0392F3DB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C1812-8ECC-4A8D-9A1D-6B198784C0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6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9" grpId="0"/>
    </p:bldLst>
  </p:timing>
</p:sld>
</file>

<file path=ppt/theme/theme1.xml><?xml version="1.0" encoding="utf-8"?>
<a:theme xmlns:a="http://schemas.openxmlformats.org/drawingml/2006/main" name="Study Design and Measures of Disease Frequency - Master of Science in Epidemiology by Slidesgo">
  <a:themeElements>
    <a:clrScheme name="Simple Light">
      <a:dk1>
        <a:srgbClr val="083D69"/>
      </a:dk1>
      <a:lt1>
        <a:srgbClr val="F5F5F5"/>
      </a:lt1>
      <a:dk2>
        <a:srgbClr val="FCC120"/>
      </a:dk2>
      <a:lt2>
        <a:srgbClr val="B9D9F7"/>
      </a:lt2>
      <a:accent1>
        <a:srgbClr val="347CB9"/>
      </a:accent1>
      <a:accent2>
        <a:srgbClr val="8EAEF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3D6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2308</TotalTime>
  <Words>1253</Words>
  <Application>Microsoft Office PowerPoint</Application>
  <PresentationFormat>Presentazione su schermo (16:9)</PresentationFormat>
  <Paragraphs>273</Paragraphs>
  <Slides>25</Slides>
  <Notes>24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3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6" baseType="lpstr">
      <vt:lpstr>LMRoman12-Regular</vt:lpstr>
      <vt:lpstr>Aptos Display</vt:lpstr>
      <vt:lpstr>Lato</vt:lpstr>
      <vt:lpstr>Arial</vt:lpstr>
      <vt:lpstr>Aptos</vt:lpstr>
      <vt:lpstr>Cambria Math</vt:lpstr>
      <vt:lpstr>Raleway</vt:lpstr>
      <vt:lpstr>Study Design and Measures of Disease Frequency - Master of Science in Epidemiology by Slidesgo</vt:lpstr>
      <vt:lpstr>1_Personalizza struttura</vt:lpstr>
      <vt:lpstr>Personalizza struttura</vt:lpstr>
      <vt:lpstr>Acrobat Document</vt:lpstr>
      <vt:lpstr>A New Model to Capture the Impact of Behaviours on the Spread of Infectious Diseases</vt:lpstr>
      <vt:lpstr>Introduction</vt:lpstr>
      <vt:lpstr>Introduction: Why studying Epidemiology</vt:lpstr>
      <vt:lpstr>Introduction</vt:lpstr>
      <vt:lpstr>Objectives</vt:lpstr>
      <vt:lpstr>Mean field approximation</vt:lpstr>
      <vt:lpstr>Basic reproduction number</vt:lpstr>
      <vt:lpstr>1</vt:lpstr>
      <vt:lpstr>Presentazione standard di PowerPoint</vt:lpstr>
      <vt:lpstr>Presentazione standard di PowerPoint</vt:lpstr>
      <vt:lpstr>Presentazione standard di PowerPoint</vt:lpstr>
      <vt:lpstr>3</vt:lpstr>
      <vt:lpstr>Presentazione standard di PowerPoint</vt:lpstr>
      <vt:lpstr>Epidemic- behavior Reproduction number E_0</vt:lpstr>
      <vt:lpstr>Simulations with different E_0  </vt:lpstr>
      <vt:lpstr>Effect of ψ global mean field agent</vt:lpstr>
      <vt:lpstr>01</vt:lpstr>
      <vt:lpstr>Thanks!</vt:lpstr>
      <vt:lpstr>Presentazione standard di PowerPoint</vt:lpstr>
      <vt:lpstr>Exploring disease incidence</vt:lpstr>
      <vt:lpstr>Mapping prevalence</vt:lpstr>
      <vt:lpstr>Enhancing research credibility</vt:lpstr>
      <vt:lpstr>Presentazione standard di PowerPoint</vt:lpstr>
      <vt:lpstr>Awesome words</vt:lpstr>
      <vt:lpstr>Icon pack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Riccardo Tessarin</dc:creator>
  <cp:lastModifiedBy>Riccardo Tessarin</cp:lastModifiedBy>
  <cp:revision>105</cp:revision>
  <dcterms:modified xsi:type="dcterms:W3CDTF">2024-12-06T18:26:17Z</dcterms:modified>
</cp:coreProperties>
</file>